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4"/>
  </p:notesMasterIdLst>
  <p:handoutMasterIdLst>
    <p:handoutMasterId r:id="rId15"/>
  </p:handoutMasterIdLst>
  <p:sldIdLst>
    <p:sldId id="321" r:id="rId2"/>
    <p:sldId id="322" r:id="rId3"/>
    <p:sldId id="323" r:id="rId4"/>
    <p:sldId id="324" r:id="rId5"/>
    <p:sldId id="326" r:id="rId6"/>
    <p:sldId id="327" r:id="rId7"/>
    <p:sldId id="331" r:id="rId8"/>
    <p:sldId id="332" r:id="rId9"/>
    <p:sldId id="333" r:id="rId10"/>
    <p:sldId id="334" r:id="rId11"/>
    <p:sldId id="335" r:id="rId12"/>
    <p:sldId id="256" r:id="rId13"/>
  </p:sldIdLst>
  <p:sldSz cx="9144000" cy="5143500" type="screen16x9"/>
  <p:notesSz cx="6858000" cy="9144000"/>
  <p:embeddedFontLst>
    <p:embeddedFont>
      <p:font typeface="Asap" panose="020B0604020202020204" charset="0"/>
      <p:regular r:id="rId16"/>
      <p:bold r:id="rId17"/>
      <p:italic r:id="rId18"/>
      <p:boldItalic r:id="rId19"/>
    </p:embeddedFont>
    <p:embeddedFont>
      <p:font typeface="Barlow Medium" panose="00000600000000000000" pitchFamily="2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6B979B-4B6F-4031-B573-A9570453D2F8}">
  <a:tblStyle styleId="{B06B979B-4B6F-4031-B573-A9570453D2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E26813-051A-4431-B44E-59D332905AE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3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6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14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245318-8667-855E-7BDD-AE09B57438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A3CD88-646E-6193-0683-A76862A8AE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DC131-63FD-4AF1-868C-3BF5B78A9235}" type="datetimeFigureOut">
              <a:rPr lang="it-IT" smtClean="0"/>
              <a:t>11/02/2026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ED48C2-1326-35C6-9F6B-C7BE330EFF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ED735A-B227-5F97-02D4-00F2BBED92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B595-2B9A-4F4B-8E36-4861E99F6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56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6">
          <a:extLst>
            <a:ext uri="{FF2B5EF4-FFF2-40B4-BE49-F238E27FC236}">
              <a16:creationId xmlns:a16="http://schemas.microsoft.com/office/drawing/2014/main" id="{0339CD8C-5B09-6400-A2AD-8FF7FA47A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g4dfce81f19_0_45:notes">
            <a:extLst>
              <a:ext uri="{FF2B5EF4-FFF2-40B4-BE49-F238E27FC236}">
                <a16:creationId xmlns:a16="http://schemas.microsoft.com/office/drawing/2014/main" id="{E7B45C88-15ED-7C03-7842-B6780C6F22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8" name="Google Shape;3148;g4dfce81f19_0_45:notes">
            <a:extLst>
              <a:ext uri="{FF2B5EF4-FFF2-40B4-BE49-F238E27FC236}">
                <a16:creationId xmlns:a16="http://schemas.microsoft.com/office/drawing/2014/main" id="{1DCAE8FE-7133-5990-C1F7-785D32A9A0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3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8" name="Google Shape;314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02011" y="-169892"/>
            <a:ext cx="9748023" cy="5483284"/>
          </a:xfrm>
          <a:custGeom>
            <a:avLst/>
            <a:gdLst/>
            <a:ahLst/>
            <a:cxnLst/>
            <a:rect l="l" t="t" r="r" b="b"/>
            <a:pathLst>
              <a:path w="24222" h="15750" extrusionOk="0">
                <a:moveTo>
                  <a:pt x="19" y="15749"/>
                </a:moveTo>
                <a:lnTo>
                  <a:pt x="19" y="15748"/>
                </a:lnTo>
                <a:lnTo>
                  <a:pt x="1079" y="15748"/>
                </a:lnTo>
                <a:lnTo>
                  <a:pt x="1079" y="15749"/>
                </a:lnTo>
                <a:lnTo>
                  <a:pt x="1147" y="15749"/>
                </a:lnTo>
                <a:lnTo>
                  <a:pt x="1147" y="15748"/>
                </a:lnTo>
                <a:lnTo>
                  <a:pt x="2046" y="15748"/>
                </a:lnTo>
                <a:lnTo>
                  <a:pt x="2046" y="15749"/>
                </a:lnTo>
                <a:lnTo>
                  <a:pt x="2115" y="15749"/>
                </a:lnTo>
                <a:lnTo>
                  <a:pt x="2115" y="15748"/>
                </a:lnTo>
                <a:lnTo>
                  <a:pt x="3174" y="15748"/>
                </a:lnTo>
                <a:lnTo>
                  <a:pt x="3174" y="15749"/>
                </a:lnTo>
                <a:lnTo>
                  <a:pt x="3244" y="15749"/>
                </a:lnTo>
                <a:lnTo>
                  <a:pt x="3244" y="15748"/>
                </a:lnTo>
                <a:lnTo>
                  <a:pt x="4143" y="15748"/>
                </a:lnTo>
                <a:lnTo>
                  <a:pt x="4143" y="15749"/>
                </a:lnTo>
                <a:lnTo>
                  <a:pt x="4211" y="15749"/>
                </a:lnTo>
                <a:lnTo>
                  <a:pt x="4211" y="15748"/>
                </a:lnTo>
                <a:lnTo>
                  <a:pt x="5271" y="15748"/>
                </a:lnTo>
                <a:lnTo>
                  <a:pt x="5271" y="15749"/>
                </a:lnTo>
                <a:lnTo>
                  <a:pt x="5339" y="15749"/>
                </a:lnTo>
                <a:lnTo>
                  <a:pt x="5339" y="15748"/>
                </a:lnTo>
                <a:lnTo>
                  <a:pt x="6238" y="15748"/>
                </a:lnTo>
                <a:lnTo>
                  <a:pt x="6238" y="15749"/>
                </a:lnTo>
                <a:lnTo>
                  <a:pt x="6308" y="15749"/>
                </a:lnTo>
                <a:lnTo>
                  <a:pt x="6308" y="15748"/>
                </a:lnTo>
                <a:lnTo>
                  <a:pt x="7366" y="15748"/>
                </a:lnTo>
                <a:lnTo>
                  <a:pt x="7366" y="15749"/>
                </a:lnTo>
                <a:lnTo>
                  <a:pt x="7436" y="15749"/>
                </a:lnTo>
                <a:lnTo>
                  <a:pt x="7436" y="15748"/>
                </a:lnTo>
                <a:lnTo>
                  <a:pt x="8335" y="15748"/>
                </a:lnTo>
                <a:lnTo>
                  <a:pt x="8335" y="15749"/>
                </a:lnTo>
                <a:lnTo>
                  <a:pt x="8403" y="15749"/>
                </a:lnTo>
                <a:lnTo>
                  <a:pt x="8403" y="15748"/>
                </a:lnTo>
                <a:lnTo>
                  <a:pt x="9463" y="15748"/>
                </a:lnTo>
                <a:lnTo>
                  <a:pt x="9463" y="15749"/>
                </a:lnTo>
                <a:lnTo>
                  <a:pt x="9531" y="15749"/>
                </a:lnTo>
                <a:lnTo>
                  <a:pt x="9531" y="15748"/>
                </a:lnTo>
                <a:lnTo>
                  <a:pt x="10430" y="15748"/>
                </a:lnTo>
                <a:lnTo>
                  <a:pt x="10430" y="15749"/>
                </a:lnTo>
                <a:lnTo>
                  <a:pt x="10500" y="15749"/>
                </a:lnTo>
                <a:lnTo>
                  <a:pt x="10500" y="15748"/>
                </a:lnTo>
                <a:lnTo>
                  <a:pt x="11559" y="15748"/>
                </a:lnTo>
                <a:lnTo>
                  <a:pt x="11559" y="15749"/>
                </a:lnTo>
                <a:lnTo>
                  <a:pt x="11628" y="15749"/>
                </a:lnTo>
                <a:lnTo>
                  <a:pt x="11628" y="15748"/>
                </a:lnTo>
                <a:lnTo>
                  <a:pt x="12526" y="15748"/>
                </a:lnTo>
                <a:lnTo>
                  <a:pt x="12526" y="15749"/>
                </a:lnTo>
                <a:lnTo>
                  <a:pt x="12594" y="15749"/>
                </a:lnTo>
                <a:lnTo>
                  <a:pt x="12594" y="15748"/>
                </a:lnTo>
                <a:lnTo>
                  <a:pt x="13654" y="15748"/>
                </a:lnTo>
                <a:lnTo>
                  <a:pt x="13654" y="15749"/>
                </a:lnTo>
                <a:lnTo>
                  <a:pt x="13722" y="15749"/>
                </a:lnTo>
                <a:lnTo>
                  <a:pt x="13722" y="15748"/>
                </a:lnTo>
                <a:lnTo>
                  <a:pt x="14622" y="15748"/>
                </a:lnTo>
                <a:lnTo>
                  <a:pt x="14622" y="15749"/>
                </a:lnTo>
                <a:lnTo>
                  <a:pt x="14691" y="15749"/>
                </a:lnTo>
                <a:lnTo>
                  <a:pt x="14691" y="15748"/>
                </a:lnTo>
                <a:lnTo>
                  <a:pt x="15750" y="15748"/>
                </a:lnTo>
                <a:lnTo>
                  <a:pt x="15750" y="15749"/>
                </a:lnTo>
                <a:lnTo>
                  <a:pt x="15819" y="15749"/>
                </a:lnTo>
                <a:lnTo>
                  <a:pt x="15819" y="15748"/>
                </a:lnTo>
                <a:lnTo>
                  <a:pt x="16718" y="15748"/>
                </a:lnTo>
                <a:lnTo>
                  <a:pt x="16718" y="15749"/>
                </a:lnTo>
                <a:lnTo>
                  <a:pt x="16786" y="15749"/>
                </a:lnTo>
                <a:lnTo>
                  <a:pt x="16786" y="15748"/>
                </a:lnTo>
                <a:lnTo>
                  <a:pt x="17846" y="15748"/>
                </a:lnTo>
                <a:lnTo>
                  <a:pt x="17846" y="15749"/>
                </a:lnTo>
                <a:lnTo>
                  <a:pt x="17914" y="15749"/>
                </a:lnTo>
                <a:lnTo>
                  <a:pt x="17914" y="15748"/>
                </a:lnTo>
                <a:lnTo>
                  <a:pt x="18814" y="15748"/>
                </a:lnTo>
                <a:lnTo>
                  <a:pt x="18814" y="15749"/>
                </a:lnTo>
                <a:lnTo>
                  <a:pt x="18883" y="15749"/>
                </a:lnTo>
                <a:lnTo>
                  <a:pt x="18883" y="15748"/>
                </a:lnTo>
                <a:lnTo>
                  <a:pt x="19942" y="15748"/>
                </a:lnTo>
                <a:lnTo>
                  <a:pt x="19942" y="15749"/>
                </a:lnTo>
                <a:lnTo>
                  <a:pt x="20011" y="15749"/>
                </a:lnTo>
                <a:lnTo>
                  <a:pt x="20011" y="15748"/>
                </a:lnTo>
                <a:lnTo>
                  <a:pt x="20910" y="15748"/>
                </a:lnTo>
                <a:lnTo>
                  <a:pt x="20910" y="15749"/>
                </a:lnTo>
                <a:lnTo>
                  <a:pt x="20978" y="15749"/>
                </a:lnTo>
                <a:lnTo>
                  <a:pt x="20978" y="15748"/>
                </a:lnTo>
                <a:lnTo>
                  <a:pt x="22038" y="15748"/>
                </a:lnTo>
                <a:lnTo>
                  <a:pt x="22038" y="15749"/>
                </a:lnTo>
                <a:lnTo>
                  <a:pt x="22106" y="15749"/>
                </a:lnTo>
                <a:lnTo>
                  <a:pt x="22106" y="15748"/>
                </a:lnTo>
                <a:lnTo>
                  <a:pt x="23006" y="15748"/>
                </a:lnTo>
                <a:lnTo>
                  <a:pt x="23006" y="15749"/>
                </a:lnTo>
                <a:lnTo>
                  <a:pt x="23075" y="15749"/>
                </a:lnTo>
                <a:lnTo>
                  <a:pt x="23075" y="15748"/>
                </a:lnTo>
                <a:lnTo>
                  <a:pt x="24134" y="15748"/>
                </a:lnTo>
                <a:lnTo>
                  <a:pt x="24134" y="15749"/>
                </a:lnTo>
                <a:lnTo>
                  <a:pt x="24203" y="15749"/>
                </a:lnTo>
                <a:lnTo>
                  <a:pt x="24203" y="15748"/>
                </a:lnTo>
                <a:lnTo>
                  <a:pt x="24221" y="15748"/>
                </a:lnTo>
                <a:lnTo>
                  <a:pt x="24221" y="15680"/>
                </a:lnTo>
                <a:lnTo>
                  <a:pt x="24203" y="15680"/>
                </a:lnTo>
                <a:lnTo>
                  <a:pt x="24203" y="14726"/>
                </a:lnTo>
                <a:lnTo>
                  <a:pt x="24221" y="14726"/>
                </a:lnTo>
                <a:lnTo>
                  <a:pt x="24221" y="14657"/>
                </a:lnTo>
                <a:lnTo>
                  <a:pt x="24203" y="14657"/>
                </a:lnTo>
                <a:lnTo>
                  <a:pt x="24203" y="13651"/>
                </a:lnTo>
                <a:lnTo>
                  <a:pt x="24221" y="13651"/>
                </a:lnTo>
                <a:lnTo>
                  <a:pt x="24221" y="13583"/>
                </a:lnTo>
                <a:lnTo>
                  <a:pt x="24203" y="13583"/>
                </a:lnTo>
                <a:lnTo>
                  <a:pt x="24203" y="12630"/>
                </a:lnTo>
                <a:lnTo>
                  <a:pt x="24221" y="12630"/>
                </a:lnTo>
                <a:lnTo>
                  <a:pt x="24221" y="12561"/>
                </a:lnTo>
                <a:lnTo>
                  <a:pt x="24203" y="12561"/>
                </a:lnTo>
                <a:lnTo>
                  <a:pt x="24203" y="11556"/>
                </a:lnTo>
                <a:lnTo>
                  <a:pt x="24221" y="11556"/>
                </a:lnTo>
                <a:lnTo>
                  <a:pt x="24221" y="11487"/>
                </a:lnTo>
                <a:lnTo>
                  <a:pt x="24203" y="11487"/>
                </a:lnTo>
                <a:lnTo>
                  <a:pt x="24203" y="10533"/>
                </a:lnTo>
                <a:lnTo>
                  <a:pt x="24221" y="10533"/>
                </a:lnTo>
                <a:lnTo>
                  <a:pt x="24221" y="10465"/>
                </a:lnTo>
                <a:lnTo>
                  <a:pt x="24203" y="10465"/>
                </a:lnTo>
                <a:lnTo>
                  <a:pt x="24203" y="9459"/>
                </a:lnTo>
                <a:lnTo>
                  <a:pt x="24221" y="9459"/>
                </a:lnTo>
                <a:lnTo>
                  <a:pt x="24221" y="9391"/>
                </a:lnTo>
                <a:lnTo>
                  <a:pt x="24203" y="9391"/>
                </a:lnTo>
                <a:lnTo>
                  <a:pt x="24203" y="8438"/>
                </a:lnTo>
                <a:lnTo>
                  <a:pt x="24221" y="8438"/>
                </a:lnTo>
                <a:lnTo>
                  <a:pt x="24221" y="8369"/>
                </a:lnTo>
                <a:lnTo>
                  <a:pt x="24203" y="8369"/>
                </a:lnTo>
                <a:lnTo>
                  <a:pt x="24203" y="7364"/>
                </a:lnTo>
                <a:lnTo>
                  <a:pt x="24221" y="7364"/>
                </a:lnTo>
                <a:lnTo>
                  <a:pt x="24221" y="7296"/>
                </a:lnTo>
                <a:lnTo>
                  <a:pt x="24203" y="7296"/>
                </a:lnTo>
                <a:lnTo>
                  <a:pt x="24203" y="6342"/>
                </a:lnTo>
                <a:lnTo>
                  <a:pt x="24221" y="6342"/>
                </a:lnTo>
                <a:lnTo>
                  <a:pt x="24221" y="6274"/>
                </a:lnTo>
                <a:lnTo>
                  <a:pt x="24203" y="6274"/>
                </a:lnTo>
                <a:lnTo>
                  <a:pt x="24203" y="5268"/>
                </a:lnTo>
                <a:lnTo>
                  <a:pt x="24221" y="5268"/>
                </a:lnTo>
                <a:lnTo>
                  <a:pt x="24221" y="5200"/>
                </a:lnTo>
                <a:lnTo>
                  <a:pt x="24203" y="5200"/>
                </a:lnTo>
                <a:lnTo>
                  <a:pt x="24203" y="4247"/>
                </a:lnTo>
                <a:lnTo>
                  <a:pt x="24221" y="4247"/>
                </a:lnTo>
                <a:lnTo>
                  <a:pt x="24221" y="4178"/>
                </a:lnTo>
                <a:lnTo>
                  <a:pt x="24203" y="4178"/>
                </a:lnTo>
                <a:lnTo>
                  <a:pt x="24203" y="3172"/>
                </a:lnTo>
                <a:lnTo>
                  <a:pt x="24221" y="3172"/>
                </a:lnTo>
                <a:lnTo>
                  <a:pt x="24221" y="3104"/>
                </a:lnTo>
                <a:lnTo>
                  <a:pt x="24203" y="3104"/>
                </a:lnTo>
                <a:lnTo>
                  <a:pt x="24203" y="2150"/>
                </a:lnTo>
                <a:lnTo>
                  <a:pt x="24221" y="2150"/>
                </a:lnTo>
                <a:lnTo>
                  <a:pt x="24221" y="2082"/>
                </a:lnTo>
                <a:lnTo>
                  <a:pt x="24203" y="2082"/>
                </a:lnTo>
                <a:lnTo>
                  <a:pt x="24203" y="1076"/>
                </a:lnTo>
                <a:lnTo>
                  <a:pt x="24221" y="1076"/>
                </a:lnTo>
                <a:lnTo>
                  <a:pt x="24221" y="1007"/>
                </a:lnTo>
                <a:lnTo>
                  <a:pt x="24203" y="1007"/>
                </a:lnTo>
                <a:lnTo>
                  <a:pt x="24203" y="55"/>
                </a:lnTo>
                <a:lnTo>
                  <a:pt x="24221" y="55"/>
                </a:lnTo>
                <a:lnTo>
                  <a:pt x="24221" y="0"/>
                </a:lnTo>
                <a:lnTo>
                  <a:pt x="0" y="0"/>
                </a:lnTo>
                <a:lnTo>
                  <a:pt x="0" y="15749"/>
                </a:lnTo>
                <a:lnTo>
                  <a:pt x="19" y="15749"/>
                </a:lnTo>
                <a:moveTo>
                  <a:pt x="23075" y="55"/>
                </a:moveTo>
                <a:lnTo>
                  <a:pt x="24134" y="55"/>
                </a:lnTo>
                <a:lnTo>
                  <a:pt x="24134" y="1007"/>
                </a:lnTo>
                <a:lnTo>
                  <a:pt x="23075" y="1007"/>
                </a:lnTo>
                <a:lnTo>
                  <a:pt x="23075" y="55"/>
                </a:lnTo>
                <a:moveTo>
                  <a:pt x="23075" y="1076"/>
                </a:moveTo>
                <a:lnTo>
                  <a:pt x="24134" y="1076"/>
                </a:lnTo>
                <a:lnTo>
                  <a:pt x="24134" y="2082"/>
                </a:lnTo>
                <a:lnTo>
                  <a:pt x="23075" y="2082"/>
                </a:lnTo>
                <a:lnTo>
                  <a:pt x="23075" y="1076"/>
                </a:lnTo>
                <a:moveTo>
                  <a:pt x="23075" y="2150"/>
                </a:moveTo>
                <a:lnTo>
                  <a:pt x="24134" y="2150"/>
                </a:lnTo>
                <a:lnTo>
                  <a:pt x="24134" y="3104"/>
                </a:lnTo>
                <a:lnTo>
                  <a:pt x="23075" y="3104"/>
                </a:lnTo>
                <a:lnTo>
                  <a:pt x="23075" y="2150"/>
                </a:lnTo>
                <a:moveTo>
                  <a:pt x="23075" y="3172"/>
                </a:moveTo>
                <a:lnTo>
                  <a:pt x="24134" y="3172"/>
                </a:lnTo>
                <a:lnTo>
                  <a:pt x="24134" y="4178"/>
                </a:lnTo>
                <a:lnTo>
                  <a:pt x="23075" y="4178"/>
                </a:lnTo>
                <a:lnTo>
                  <a:pt x="23075" y="3172"/>
                </a:lnTo>
                <a:moveTo>
                  <a:pt x="23075" y="4247"/>
                </a:moveTo>
                <a:lnTo>
                  <a:pt x="24134" y="4247"/>
                </a:lnTo>
                <a:lnTo>
                  <a:pt x="24134" y="5200"/>
                </a:lnTo>
                <a:lnTo>
                  <a:pt x="23075" y="5200"/>
                </a:lnTo>
                <a:lnTo>
                  <a:pt x="23075" y="4247"/>
                </a:lnTo>
                <a:moveTo>
                  <a:pt x="23075" y="5268"/>
                </a:moveTo>
                <a:lnTo>
                  <a:pt x="24134" y="5268"/>
                </a:lnTo>
                <a:lnTo>
                  <a:pt x="24134" y="6274"/>
                </a:lnTo>
                <a:lnTo>
                  <a:pt x="23075" y="6274"/>
                </a:lnTo>
                <a:lnTo>
                  <a:pt x="23075" y="5268"/>
                </a:lnTo>
                <a:moveTo>
                  <a:pt x="23075" y="6342"/>
                </a:moveTo>
                <a:lnTo>
                  <a:pt x="24134" y="6342"/>
                </a:lnTo>
                <a:lnTo>
                  <a:pt x="24134" y="7296"/>
                </a:lnTo>
                <a:lnTo>
                  <a:pt x="23075" y="7296"/>
                </a:lnTo>
                <a:lnTo>
                  <a:pt x="23075" y="6342"/>
                </a:lnTo>
                <a:moveTo>
                  <a:pt x="23075" y="7364"/>
                </a:moveTo>
                <a:lnTo>
                  <a:pt x="24134" y="7364"/>
                </a:lnTo>
                <a:lnTo>
                  <a:pt x="24134" y="8369"/>
                </a:lnTo>
                <a:lnTo>
                  <a:pt x="23075" y="8369"/>
                </a:lnTo>
                <a:lnTo>
                  <a:pt x="23075" y="7364"/>
                </a:lnTo>
                <a:moveTo>
                  <a:pt x="23075" y="8438"/>
                </a:moveTo>
                <a:lnTo>
                  <a:pt x="24134" y="8438"/>
                </a:lnTo>
                <a:lnTo>
                  <a:pt x="24134" y="9391"/>
                </a:lnTo>
                <a:lnTo>
                  <a:pt x="23075" y="9391"/>
                </a:lnTo>
                <a:lnTo>
                  <a:pt x="23075" y="8438"/>
                </a:lnTo>
                <a:moveTo>
                  <a:pt x="23075" y="9459"/>
                </a:moveTo>
                <a:lnTo>
                  <a:pt x="24134" y="9459"/>
                </a:lnTo>
                <a:lnTo>
                  <a:pt x="24134" y="10465"/>
                </a:lnTo>
                <a:lnTo>
                  <a:pt x="23075" y="10465"/>
                </a:lnTo>
                <a:lnTo>
                  <a:pt x="23075" y="9459"/>
                </a:lnTo>
                <a:moveTo>
                  <a:pt x="23075" y="10533"/>
                </a:moveTo>
                <a:lnTo>
                  <a:pt x="24134" y="10533"/>
                </a:lnTo>
                <a:lnTo>
                  <a:pt x="24134" y="11487"/>
                </a:lnTo>
                <a:lnTo>
                  <a:pt x="23075" y="11487"/>
                </a:lnTo>
                <a:lnTo>
                  <a:pt x="23075" y="10533"/>
                </a:lnTo>
                <a:moveTo>
                  <a:pt x="23075" y="11556"/>
                </a:moveTo>
                <a:lnTo>
                  <a:pt x="24134" y="11556"/>
                </a:lnTo>
                <a:lnTo>
                  <a:pt x="24134" y="12561"/>
                </a:lnTo>
                <a:lnTo>
                  <a:pt x="23075" y="12561"/>
                </a:lnTo>
                <a:lnTo>
                  <a:pt x="23075" y="11556"/>
                </a:lnTo>
                <a:moveTo>
                  <a:pt x="23075" y="12630"/>
                </a:moveTo>
                <a:lnTo>
                  <a:pt x="24134" y="12630"/>
                </a:lnTo>
                <a:lnTo>
                  <a:pt x="24134" y="13583"/>
                </a:lnTo>
                <a:lnTo>
                  <a:pt x="23075" y="13583"/>
                </a:lnTo>
                <a:lnTo>
                  <a:pt x="23075" y="12630"/>
                </a:lnTo>
                <a:moveTo>
                  <a:pt x="23075" y="13651"/>
                </a:moveTo>
                <a:lnTo>
                  <a:pt x="24134" y="13651"/>
                </a:lnTo>
                <a:lnTo>
                  <a:pt x="24134" y="14657"/>
                </a:lnTo>
                <a:lnTo>
                  <a:pt x="23075" y="14657"/>
                </a:lnTo>
                <a:lnTo>
                  <a:pt x="23075" y="13651"/>
                </a:lnTo>
                <a:moveTo>
                  <a:pt x="23075" y="14726"/>
                </a:moveTo>
                <a:lnTo>
                  <a:pt x="24134" y="14726"/>
                </a:lnTo>
                <a:lnTo>
                  <a:pt x="24134" y="15680"/>
                </a:lnTo>
                <a:lnTo>
                  <a:pt x="23075" y="15680"/>
                </a:lnTo>
                <a:lnTo>
                  <a:pt x="23075" y="14726"/>
                </a:lnTo>
                <a:moveTo>
                  <a:pt x="22106" y="55"/>
                </a:moveTo>
                <a:lnTo>
                  <a:pt x="23006" y="55"/>
                </a:lnTo>
                <a:lnTo>
                  <a:pt x="23006" y="1007"/>
                </a:lnTo>
                <a:lnTo>
                  <a:pt x="22106" y="1007"/>
                </a:lnTo>
                <a:lnTo>
                  <a:pt x="22106" y="55"/>
                </a:lnTo>
                <a:moveTo>
                  <a:pt x="22106" y="1076"/>
                </a:moveTo>
                <a:lnTo>
                  <a:pt x="23006" y="1076"/>
                </a:lnTo>
                <a:lnTo>
                  <a:pt x="23006" y="2082"/>
                </a:lnTo>
                <a:lnTo>
                  <a:pt x="22106" y="2082"/>
                </a:lnTo>
                <a:lnTo>
                  <a:pt x="22106" y="1076"/>
                </a:lnTo>
                <a:moveTo>
                  <a:pt x="22106" y="2150"/>
                </a:moveTo>
                <a:lnTo>
                  <a:pt x="23006" y="2150"/>
                </a:lnTo>
                <a:lnTo>
                  <a:pt x="23006" y="3104"/>
                </a:lnTo>
                <a:lnTo>
                  <a:pt x="22106" y="3104"/>
                </a:lnTo>
                <a:lnTo>
                  <a:pt x="22106" y="2150"/>
                </a:lnTo>
                <a:moveTo>
                  <a:pt x="22106" y="3172"/>
                </a:moveTo>
                <a:lnTo>
                  <a:pt x="23006" y="3172"/>
                </a:lnTo>
                <a:lnTo>
                  <a:pt x="23006" y="4178"/>
                </a:lnTo>
                <a:lnTo>
                  <a:pt x="22106" y="4178"/>
                </a:lnTo>
                <a:lnTo>
                  <a:pt x="22106" y="3172"/>
                </a:lnTo>
                <a:moveTo>
                  <a:pt x="22106" y="4247"/>
                </a:moveTo>
                <a:lnTo>
                  <a:pt x="23006" y="4247"/>
                </a:lnTo>
                <a:lnTo>
                  <a:pt x="23006" y="5200"/>
                </a:lnTo>
                <a:lnTo>
                  <a:pt x="22106" y="5200"/>
                </a:lnTo>
                <a:lnTo>
                  <a:pt x="22106" y="4247"/>
                </a:lnTo>
                <a:moveTo>
                  <a:pt x="22106" y="5268"/>
                </a:moveTo>
                <a:lnTo>
                  <a:pt x="23006" y="5268"/>
                </a:lnTo>
                <a:lnTo>
                  <a:pt x="23006" y="6274"/>
                </a:lnTo>
                <a:lnTo>
                  <a:pt x="22106" y="6274"/>
                </a:lnTo>
                <a:lnTo>
                  <a:pt x="22106" y="5268"/>
                </a:lnTo>
                <a:moveTo>
                  <a:pt x="22106" y="6342"/>
                </a:moveTo>
                <a:lnTo>
                  <a:pt x="23006" y="6342"/>
                </a:lnTo>
                <a:lnTo>
                  <a:pt x="23006" y="7296"/>
                </a:lnTo>
                <a:lnTo>
                  <a:pt x="22106" y="7296"/>
                </a:lnTo>
                <a:lnTo>
                  <a:pt x="22106" y="6342"/>
                </a:lnTo>
                <a:moveTo>
                  <a:pt x="22106" y="7364"/>
                </a:moveTo>
                <a:lnTo>
                  <a:pt x="23006" y="7364"/>
                </a:lnTo>
                <a:lnTo>
                  <a:pt x="23006" y="8369"/>
                </a:lnTo>
                <a:lnTo>
                  <a:pt x="22106" y="8369"/>
                </a:lnTo>
                <a:lnTo>
                  <a:pt x="22106" y="7364"/>
                </a:lnTo>
                <a:moveTo>
                  <a:pt x="22106" y="8438"/>
                </a:moveTo>
                <a:lnTo>
                  <a:pt x="23006" y="8438"/>
                </a:lnTo>
                <a:lnTo>
                  <a:pt x="23006" y="9391"/>
                </a:lnTo>
                <a:lnTo>
                  <a:pt x="22106" y="9391"/>
                </a:lnTo>
                <a:lnTo>
                  <a:pt x="22106" y="8438"/>
                </a:lnTo>
                <a:moveTo>
                  <a:pt x="22106" y="9459"/>
                </a:moveTo>
                <a:lnTo>
                  <a:pt x="23006" y="9459"/>
                </a:lnTo>
                <a:lnTo>
                  <a:pt x="23006" y="10465"/>
                </a:lnTo>
                <a:lnTo>
                  <a:pt x="22106" y="10465"/>
                </a:lnTo>
                <a:lnTo>
                  <a:pt x="22106" y="9459"/>
                </a:lnTo>
                <a:moveTo>
                  <a:pt x="22106" y="10533"/>
                </a:moveTo>
                <a:lnTo>
                  <a:pt x="23006" y="10533"/>
                </a:lnTo>
                <a:lnTo>
                  <a:pt x="23006" y="11487"/>
                </a:lnTo>
                <a:lnTo>
                  <a:pt x="22106" y="11487"/>
                </a:lnTo>
                <a:lnTo>
                  <a:pt x="22106" y="10533"/>
                </a:lnTo>
                <a:moveTo>
                  <a:pt x="22106" y="11556"/>
                </a:moveTo>
                <a:lnTo>
                  <a:pt x="23006" y="11556"/>
                </a:lnTo>
                <a:lnTo>
                  <a:pt x="23006" y="12561"/>
                </a:lnTo>
                <a:lnTo>
                  <a:pt x="22106" y="12561"/>
                </a:lnTo>
                <a:lnTo>
                  <a:pt x="22106" y="11556"/>
                </a:lnTo>
                <a:moveTo>
                  <a:pt x="22106" y="12630"/>
                </a:moveTo>
                <a:lnTo>
                  <a:pt x="23006" y="12630"/>
                </a:lnTo>
                <a:lnTo>
                  <a:pt x="23006" y="13583"/>
                </a:lnTo>
                <a:lnTo>
                  <a:pt x="22106" y="13583"/>
                </a:lnTo>
                <a:lnTo>
                  <a:pt x="22106" y="12630"/>
                </a:lnTo>
                <a:moveTo>
                  <a:pt x="22106" y="13651"/>
                </a:moveTo>
                <a:lnTo>
                  <a:pt x="23006" y="13651"/>
                </a:lnTo>
                <a:lnTo>
                  <a:pt x="23006" y="14657"/>
                </a:lnTo>
                <a:lnTo>
                  <a:pt x="22106" y="14657"/>
                </a:lnTo>
                <a:lnTo>
                  <a:pt x="22106" y="13651"/>
                </a:lnTo>
                <a:moveTo>
                  <a:pt x="22106" y="14726"/>
                </a:moveTo>
                <a:lnTo>
                  <a:pt x="23006" y="14726"/>
                </a:lnTo>
                <a:lnTo>
                  <a:pt x="23006" y="15680"/>
                </a:lnTo>
                <a:lnTo>
                  <a:pt x="22106" y="15680"/>
                </a:lnTo>
                <a:lnTo>
                  <a:pt x="22106" y="14726"/>
                </a:lnTo>
                <a:moveTo>
                  <a:pt x="20978" y="55"/>
                </a:moveTo>
                <a:lnTo>
                  <a:pt x="22038" y="55"/>
                </a:lnTo>
                <a:lnTo>
                  <a:pt x="22038" y="1007"/>
                </a:lnTo>
                <a:lnTo>
                  <a:pt x="20978" y="1007"/>
                </a:lnTo>
                <a:lnTo>
                  <a:pt x="20978" y="55"/>
                </a:lnTo>
                <a:moveTo>
                  <a:pt x="20978" y="1076"/>
                </a:moveTo>
                <a:lnTo>
                  <a:pt x="22038" y="1076"/>
                </a:lnTo>
                <a:lnTo>
                  <a:pt x="22038" y="2082"/>
                </a:lnTo>
                <a:lnTo>
                  <a:pt x="20978" y="2082"/>
                </a:lnTo>
                <a:lnTo>
                  <a:pt x="20978" y="1076"/>
                </a:lnTo>
                <a:moveTo>
                  <a:pt x="20978" y="2150"/>
                </a:moveTo>
                <a:lnTo>
                  <a:pt x="22038" y="2150"/>
                </a:lnTo>
                <a:lnTo>
                  <a:pt x="22038" y="3104"/>
                </a:lnTo>
                <a:lnTo>
                  <a:pt x="20978" y="3104"/>
                </a:lnTo>
                <a:lnTo>
                  <a:pt x="20978" y="2150"/>
                </a:lnTo>
                <a:moveTo>
                  <a:pt x="20978" y="3172"/>
                </a:moveTo>
                <a:lnTo>
                  <a:pt x="22038" y="3172"/>
                </a:lnTo>
                <a:lnTo>
                  <a:pt x="22038" y="4178"/>
                </a:lnTo>
                <a:lnTo>
                  <a:pt x="20978" y="4178"/>
                </a:lnTo>
                <a:lnTo>
                  <a:pt x="20978" y="3172"/>
                </a:lnTo>
                <a:moveTo>
                  <a:pt x="20978" y="4247"/>
                </a:moveTo>
                <a:lnTo>
                  <a:pt x="22038" y="4247"/>
                </a:lnTo>
                <a:lnTo>
                  <a:pt x="22038" y="5200"/>
                </a:lnTo>
                <a:lnTo>
                  <a:pt x="20978" y="5200"/>
                </a:lnTo>
                <a:lnTo>
                  <a:pt x="20978" y="4247"/>
                </a:lnTo>
                <a:moveTo>
                  <a:pt x="20978" y="5268"/>
                </a:moveTo>
                <a:lnTo>
                  <a:pt x="22038" y="5268"/>
                </a:lnTo>
                <a:lnTo>
                  <a:pt x="22038" y="6274"/>
                </a:lnTo>
                <a:lnTo>
                  <a:pt x="20978" y="6274"/>
                </a:lnTo>
                <a:lnTo>
                  <a:pt x="20978" y="5268"/>
                </a:lnTo>
                <a:moveTo>
                  <a:pt x="20978" y="6342"/>
                </a:moveTo>
                <a:lnTo>
                  <a:pt x="22038" y="6342"/>
                </a:lnTo>
                <a:lnTo>
                  <a:pt x="22038" y="7296"/>
                </a:lnTo>
                <a:lnTo>
                  <a:pt x="20978" y="7296"/>
                </a:lnTo>
                <a:lnTo>
                  <a:pt x="20978" y="6342"/>
                </a:lnTo>
                <a:moveTo>
                  <a:pt x="20978" y="7364"/>
                </a:moveTo>
                <a:lnTo>
                  <a:pt x="22038" y="7364"/>
                </a:lnTo>
                <a:lnTo>
                  <a:pt x="22038" y="8369"/>
                </a:lnTo>
                <a:lnTo>
                  <a:pt x="20978" y="8369"/>
                </a:lnTo>
                <a:lnTo>
                  <a:pt x="20978" y="7364"/>
                </a:lnTo>
                <a:moveTo>
                  <a:pt x="20978" y="8438"/>
                </a:moveTo>
                <a:lnTo>
                  <a:pt x="22038" y="8438"/>
                </a:lnTo>
                <a:lnTo>
                  <a:pt x="22038" y="9391"/>
                </a:lnTo>
                <a:lnTo>
                  <a:pt x="20978" y="9391"/>
                </a:lnTo>
                <a:lnTo>
                  <a:pt x="20978" y="8438"/>
                </a:lnTo>
                <a:moveTo>
                  <a:pt x="20978" y="9459"/>
                </a:moveTo>
                <a:lnTo>
                  <a:pt x="22038" y="9459"/>
                </a:lnTo>
                <a:lnTo>
                  <a:pt x="22038" y="10465"/>
                </a:lnTo>
                <a:lnTo>
                  <a:pt x="20978" y="10465"/>
                </a:lnTo>
                <a:lnTo>
                  <a:pt x="20978" y="9459"/>
                </a:lnTo>
                <a:moveTo>
                  <a:pt x="20978" y="10533"/>
                </a:moveTo>
                <a:lnTo>
                  <a:pt x="22038" y="10533"/>
                </a:lnTo>
                <a:lnTo>
                  <a:pt x="22038" y="11487"/>
                </a:lnTo>
                <a:lnTo>
                  <a:pt x="20978" y="11487"/>
                </a:lnTo>
                <a:lnTo>
                  <a:pt x="20978" y="10533"/>
                </a:lnTo>
                <a:moveTo>
                  <a:pt x="20978" y="11556"/>
                </a:moveTo>
                <a:lnTo>
                  <a:pt x="22038" y="11556"/>
                </a:lnTo>
                <a:lnTo>
                  <a:pt x="22038" y="12561"/>
                </a:lnTo>
                <a:lnTo>
                  <a:pt x="20978" y="12561"/>
                </a:lnTo>
                <a:lnTo>
                  <a:pt x="20978" y="11556"/>
                </a:lnTo>
                <a:moveTo>
                  <a:pt x="20978" y="12630"/>
                </a:moveTo>
                <a:lnTo>
                  <a:pt x="22038" y="12630"/>
                </a:lnTo>
                <a:lnTo>
                  <a:pt x="22038" y="13583"/>
                </a:lnTo>
                <a:lnTo>
                  <a:pt x="20978" y="13583"/>
                </a:lnTo>
                <a:lnTo>
                  <a:pt x="20978" y="12630"/>
                </a:lnTo>
                <a:moveTo>
                  <a:pt x="20978" y="13651"/>
                </a:moveTo>
                <a:lnTo>
                  <a:pt x="22038" y="13651"/>
                </a:lnTo>
                <a:lnTo>
                  <a:pt x="22038" y="14657"/>
                </a:lnTo>
                <a:lnTo>
                  <a:pt x="20978" y="14657"/>
                </a:lnTo>
                <a:lnTo>
                  <a:pt x="20978" y="13651"/>
                </a:lnTo>
                <a:moveTo>
                  <a:pt x="20978" y="14726"/>
                </a:moveTo>
                <a:lnTo>
                  <a:pt x="22038" y="14726"/>
                </a:lnTo>
                <a:lnTo>
                  <a:pt x="22038" y="15680"/>
                </a:lnTo>
                <a:lnTo>
                  <a:pt x="20978" y="15680"/>
                </a:lnTo>
                <a:lnTo>
                  <a:pt x="20978" y="14726"/>
                </a:lnTo>
                <a:moveTo>
                  <a:pt x="20011" y="55"/>
                </a:moveTo>
                <a:lnTo>
                  <a:pt x="20910" y="55"/>
                </a:lnTo>
                <a:lnTo>
                  <a:pt x="20910" y="1007"/>
                </a:lnTo>
                <a:lnTo>
                  <a:pt x="20011" y="1007"/>
                </a:lnTo>
                <a:lnTo>
                  <a:pt x="20011" y="55"/>
                </a:lnTo>
                <a:moveTo>
                  <a:pt x="20011" y="1076"/>
                </a:moveTo>
                <a:lnTo>
                  <a:pt x="20910" y="1076"/>
                </a:lnTo>
                <a:lnTo>
                  <a:pt x="20910" y="2082"/>
                </a:lnTo>
                <a:lnTo>
                  <a:pt x="20011" y="2082"/>
                </a:lnTo>
                <a:lnTo>
                  <a:pt x="20011" y="1076"/>
                </a:lnTo>
                <a:moveTo>
                  <a:pt x="20011" y="2150"/>
                </a:moveTo>
                <a:lnTo>
                  <a:pt x="20910" y="2150"/>
                </a:lnTo>
                <a:lnTo>
                  <a:pt x="20910" y="3104"/>
                </a:lnTo>
                <a:lnTo>
                  <a:pt x="20011" y="3104"/>
                </a:lnTo>
                <a:lnTo>
                  <a:pt x="20011" y="2150"/>
                </a:lnTo>
                <a:moveTo>
                  <a:pt x="20011" y="3172"/>
                </a:moveTo>
                <a:lnTo>
                  <a:pt x="20910" y="3172"/>
                </a:lnTo>
                <a:lnTo>
                  <a:pt x="20910" y="4178"/>
                </a:lnTo>
                <a:lnTo>
                  <a:pt x="20011" y="4178"/>
                </a:lnTo>
                <a:lnTo>
                  <a:pt x="20011" y="3172"/>
                </a:lnTo>
                <a:moveTo>
                  <a:pt x="20011" y="4247"/>
                </a:moveTo>
                <a:lnTo>
                  <a:pt x="20910" y="4247"/>
                </a:lnTo>
                <a:lnTo>
                  <a:pt x="20910" y="5200"/>
                </a:lnTo>
                <a:lnTo>
                  <a:pt x="20011" y="5200"/>
                </a:lnTo>
                <a:lnTo>
                  <a:pt x="20011" y="4247"/>
                </a:lnTo>
                <a:moveTo>
                  <a:pt x="20011" y="5268"/>
                </a:moveTo>
                <a:lnTo>
                  <a:pt x="20910" y="5268"/>
                </a:lnTo>
                <a:lnTo>
                  <a:pt x="20910" y="6274"/>
                </a:lnTo>
                <a:lnTo>
                  <a:pt x="20011" y="6274"/>
                </a:lnTo>
                <a:lnTo>
                  <a:pt x="20011" y="5268"/>
                </a:lnTo>
                <a:moveTo>
                  <a:pt x="20011" y="6342"/>
                </a:moveTo>
                <a:lnTo>
                  <a:pt x="20910" y="6342"/>
                </a:lnTo>
                <a:lnTo>
                  <a:pt x="20910" y="7296"/>
                </a:lnTo>
                <a:lnTo>
                  <a:pt x="20011" y="7296"/>
                </a:lnTo>
                <a:lnTo>
                  <a:pt x="20011" y="6342"/>
                </a:lnTo>
                <a:moveTo>
                  <a:pt x="20011" y="7364"/>
                </a:moveTo>
                <a:lnTo>
                  <a:pt x="20910" y="7364"/>
                </a:lnTo>
                <a:lnTo>
                  <a:pt x="20910" y="8369"/>
                </a:lnTo>
                <a:lnTo>
                  <a:pt x="20011" y="8369"/>
                </a:lnTo>
                <a:lnTo>
                  <a:pt x="20011" y="7364"/>
                </a:lnTo>
                <a:moveTo>
                  <a:pt x="20011" y="8438"/>
                </a:moveTo>
                <a:lnTo>
                  <a:pt x="20910" y="8438"/>
                </a:lnTo>
                <a:lnTo>
                  <a:pt x="20910" y="9391"/>
                </a:lnTo>
                <a:lnTo>
                  <a:pt x="20011" y="9391"/>
                </a:lnTo>
                <a:lnTo>
                  <a:pt x="20011" y="8438"/>
                </a:lnTo>
                <a:moveTo>
                  <a:pt x="20011" y="9459"/>
                </a:moveTo>
                <a:lnTo>
                  <a:pt x="20910" y="9459"/>
                </a:lnTo>
                <a:lnTo>
                  <a:pt x="20910" y="10465"/>
                </a:lnTo>
                <a:lnTo>
                  <a:pt x="20011" y="10465"/>
                </a:lnTo>
                <a:lnTo>
                  <a:pt x="20011" y="9459"/>
                </a:lnTo>
                <a:moveTo>
                  <a:pt x="20011" y="10533"/>
                </a:moveTo>
                <a:lnTo>
                  <a:pt x="20910" y="10533"/>
                </a:lnTo>
                <a:lnTo>
                  <a:pt x="20910" y="11487"/>
                </a:lnTo>
                <a:lnTo>
                  <a:pt x="20011" y="11487"/>
                </a:lnTo>
                <a:lnTo>
                  <a:pt x="20011" y="10533"/>
                </a:lnTo>
                <a:moveTo>
                  <a:pt x="20011" y="11556"/>
                </a:moveTo>
                <a:lnTo>
                  <a:pt x="20910" y="11556"/>
                </a:lnTo>
                <a:lnTo>
                  <a:pt x="20910" y="12561"/>
                </a:lnTo>
                <a:lnTo>
                  <a:pt x="20011" y="12561"/>
                </a:lnTo>
                <a:lnTo>
                  <a:pt x="20011" y="11556"/>
                </a:lnTo>
                <a:moveTo>
                  <a:pt x="20011" y="12630"/>
                </a:moveTo>
                <a:lnTo>
                  <a:pt x="20910" y="12630"/>
                </a:lnTo>
                <a:lnTo>
                  <a:pt x="20910" y="13583"/>
                </a:lnTo>
                <a:lnTo>
                  <a:pt x="20011" y="13583"/>
                </a:lnTo>
                <a:lnTo>
                  <a:pt x="20011" y="12630"/>
                </a:lnTo>
                <a:moveTo>
                  <a:pt x="20011" y="13651"/>
                </a:moveTo>
                <a:lnTo>
                  <a:pt x="20910" y="13651"/>
                </a:lnTo>
                <a:lnTo>
                  <a:pt x="20910" y="14657"/>
                </a:lnTo>
                <a:lnTo>
                  <a:pt x="20011" y="14657"/>
                </a:lnTo>
                <a:lnTo>
                  <a:pt x="20011" y="13651"/>
                </a:lnTo>
                <a:moveTo>
                  <a:pt x="20011" y="14726"/>
                </a:moveTo>
                <a:lnTo>
                  <a:pt x="20910" y="14726"/>
                </a:lnTo>
                <a:lnTo>
                  <a:pt x="20910" y="15680"/>
                </a:lnTo>
                <a:lnTo>
                  <a:pt x="20011" y="15680"/>
                </a:lnTo>
                <a:lnTo>
                  <a:pt x="20011" y="14726"/>
                </a:lnTo>
                <a:moveTo>
                  <a:pt x="18883" y="55"/>
                </a:moveTo>
                <a:lnTo>
                  <a:pt x="19942" y="55"/>
                </a:lnTo>
                <a:lnTo>
                  <a:pt x="19942" y="1007"/>
                </a:lnTo>
                <a:lnTo>
                  <a:pt x="18883" y="1007"/>
                </a:lnTo>
                <a:lnTo>
                  <a:pt x="18883" y="55"/>
                </a:lnTo>
                <a:moveTo>
                  <a:pt x="18883" y="1076"/>
                </a:moveTo>
                <a:lnTo>
                  <a:pt x="19942" y="1076"/>
                </a:lnTo>
                <a:lnTo>
                  <a:pt x="19942" y="2082"/>
                </a:lnTo>
                <a:lnTo>
                  <a:pt x="18883" y="2082"/>
                </a:lnTo>
                <a:lnTo>
                  <a:pt x="18883" y="1076"/>
                </a:lnTo>
                <a:moveTo>
                  <a:pt x="18883" y="2150"/>
                </a:moveTo>
                <a:lnTo>
                  <a:pt x="19942" y="2150"/>
                </a:lnTo>
                <a:lnTo>
                  <a:pt x="19942" y="3104"/>
                </a:lnTo>
                <a:lnTo>
                  <a:pt x="18883" y="3104"/>
                </a:lnTo>
                <a:lnTo>
                  <a:pt x="18883" y="2150"/>
                </a:lnTo>
                <a:moveTo>
                  <a:pt x="18883" y="3172"/>
                </a:moveTo>
                <a:lnTo>
                  <a:pt x="19942" y="3172"/>
                </a:lnTo>
                <a:lnTo>
                  <a:pt x="19942" y="4178"/>
                </a:lnTo>
                <a:lnTo>
                  <a:pt x="18883" y="4178"/>
                </a:lnTo>
                <a:lnTo>
                  <a:pt x="18883" y="3172"/>
                </a:lnTo>
                <a:moveTo>
                  <a:pt x="18883" y="4247"/>
                </a:moveTo>
                <a:lnTo>
                  <a:pt x="19942" y="4247"/>
                </a:lnTo>
                <a:lnTo>
                  <a:pt x="19942" y="5200"/>
                </a:lnTo>
                <a:lnTo>
                  <a:pt x="18883" y="5200"/>
                </a:lnTo>
                <a:lnTo>
                  <a:pt x="18883" y="4247"/>
                </a:lnTo>
                <a:moveTo>
                  <a:pt x="18883" y="5268"/>
                </a:moveTo>
                <a:lnTo>
                  <a:pt x="19942" y="5268"/>
                </a:lnTo>
                <a:lnTo>
                  <a:pt x="19942" y="6274"/>
                </a:lnTo>
                <a:lnTo>
                  <a:pt x="18883" y="6274"/>
                </a:lnTo>
                <a:lnTo>
                  <a:pt x="18883" y="5268"/>
                </a:lnTo>
                <a:moveTo>
                  <a:pt x="18883" y="6342"/>
                </a:moveTo>
                <a:lnTo>
                  <a:pt x="19942" y="6342"/>
                </a:lnTo>
                <a:lnTo>
                  <a:pt x="19942" y="7296"/>
                </a:lnTo>
                <a:lnTo>
                  <a:pt x="18883" y="7296"/>
                </a:lnTo>
                <a:lnTo>
                  <a:pt x="18883" y="6342"/>
                </a:lnTo>
                <a:moveTo>
                  <a:pt x="18883" y="7364"/>
                </a:moveTo>
                <a:lnTo>
                  <a:pt x="19942" y="7364"/>
                </a:lnTo>
                <a:lnTo>
                  <a:pt x="19942" y="8369"/>
                </a:lnTo>
                <a:lnTo>
                  <a:pt x="18883" y="8369"/>
                </a:lnTo>
                <a:lnTo>
                  <a:pt x="18883" y="7364"/>
                </a:lnTo>
                <a:moveTo>
                  <a:pt x="18883" y="8438"/>
                </a:moveTo>
                <a:lnTo>
                  <a:pt x="19942" y="8438"/>
                </a:lnTo>
                <a:lnTo>
                  <a:pt x="19942" y="9391"/>
                </a:lnTo>
                <a:lnTo>
                  <a:pt x="18883" y="9391"/>
                </a:lnTo>
                <a:lnTo>
                  <a:pt x="18883" y="8438"/>
                </a:lnTo>
                <a:moveTo>
                  <a:pt x="18883" y="9459"/>
                </a:moveTo>
                <a:lnTo>
                  <a:pt x="19942" y="9459"/>
                </a:lnTo>
                <a:lnTo>
                  <a:pt x="19942" y="10465"/>
                </a:lnTo>
                <a:lnTo>
                  <a:pt x="18883" y="10465"/>
                </a:lnTo>
                <a:lnTo>
                  <a:pt x="18883" y="9459"/>
                </a:lnTo>
                <a:moveTo>
                  <a:pt x="18883" y="10533"/>
                </a:moveTo>
                <a:lnTo>
                  <a:pt x="19942" y="10533"/>
                </a:lnTo>
                <a:lnTo>
                  <a:pt x="19942" y="11487"/>
                </a:lnTo>
                <a:lnTo>
                  <a:pt x="18883" y="11487"/>
                </a:lnTo>
                <a:lnTo>
                  <a:pt x="18883" y="10533"/>
                </a:lnTo>
                <a:moveTo>
                  <a:pt x="18883" y="11556"/>
                </a:moveTo>
                <a:lnTo>
                  <a:pt x="19942" y="11556"/>
                </a:lnTo>
                <a:lnTo>
                  <a:pt x="19942" y="12561"/>
                </a:lnTo>
                <a:lnTo>
                  <a:pt x="18883" y="12561"/>
                </a:lnTo>
                <a:lnTo>
                  <a:pt x="18883" y="11556"/>
                </a:lnTo>
                <a:moveTo>
                  <a:pt x="18883" y="12630"/>
                </a:moveTo>
                <a:lnTo>
                  <a:pt x="19942" y="12630"/>
                </a:lnTo>
                <a:lnTo>
                  <a:pt x="19942" y="13583"/>
                </a:lnTo>
                <a:lnTo>
                  <a:pt x="18883" y="13583"/>
                </a:lnTo>
                <a:lnTo>
                  <a:pt x="18883" y="12630"/>
                </a:lnTo>
                <a:moveTo>
                  <a:pt x="18883" y="13651"/>
                </a:moveTo>
                <a:lnTo>
                  <a:pt x="19942" y="13651"/>
                </a:lnTo>
                <a:lnTo>
                  <a:pt x="19942" y="14657"/>
                </a:lnTo>
                <a:lnTo>
                  <a:pt x="18883" y="14657"/>
                </a:lnTo>
                <a:lnTo>
                  <a:pt x="18883" y="13651"/>
                </a:lnTo>
                <a:moveTo>
                  <a:pt x="18883" y="14726"/>
                </a:moveTo>
                <a:lnTo>
                  <a:pt x="19942" y="14726"/>
                </a:lnTo>
                <a:lnTo>
                  <a:pt x="19942" y="15680"/>
                </a:lnTo>
                <a:lnTo>
                  <a:pt x="18883" y="15680"/>
                </a:lnTo>
                <a:lnTo>
                  <a:pt x="18883" y="14726"/>
                </a:lnTo>
                <a:moveTo>
                  <a:pt x="17914" y="55"/>
                </a:moveTo>
                <a:lnTo>
                  <a:pt x="18814" y="55"/>
                </a:lnTo>
                <a:lnTo>
                  <a:pt x="18814" y="1007"/>
                </a:lnTo>
                <a:lnTo>
                  <a:pt x="17914" y="1007"/>
                </a:lnTo>
                <a:lnTo>
                  <a:pt x="17914" y="55"/>
                </a:lnTo>
                <a:moveTo>
                  <a:pt x="17914" y="1076"/>
                </a:moveTo>
                <a:lnTo>
                  <a:pt x="18814" y="1076"/>
                </a:lnTo>
                <a:lnTo>
                  <a:pt x="18814" y="2082"/>
                </a:lnTo>
                <a:lnTo>
                  <a:pt x="17914" y="2082"/>
                </a:lnTo>
                <a:lnTo>
                  <a:pt x="17914" y="1076"/>
                </a:lnTo>
                <a:moveTo>
                  <a:pt x="17914" y="2150"/>
                </a:moveTo>
                <a:lnTo>
                  <a:pt x="18814" y="2150"/>
                </a:lnTo>
                <a:lnTo>
                  <a:pt x="18814" y="3104"/>
                </a:lnTo>
                <a:lnTo>
                  <a:pt x="17914" y="3104"/>
                </a:lnTo>
                <a:lnTo>
                  <a:pt x="17914" y="2150"/>
                </a:lnTo>
                <a:moveTo>
                  <a:pt x="17914" y="3172"/>
                </a:moveTo>
                <a:lnTo>
                  <a:pt x="18814" y="3172"/>
                </a:lnTo>
                <a:lnTo>
                  <a:pt x="18814" y="4178"/>
                </a:lnTo>
                <a:lnTo>
                  <a:pt x="17914" y="4178"/>
                </a:lnTo>
                <a:lnTo>
                  <a:pt x="17914" y="3172"/>
                </a:lnTo>
                <a:moveTo>
                  <a:pt x="17914" y="4247"/>
                </a:moveTo>
                <a:lnTo>
                  <a:pt x="18814" y="4247"/>
                </a:lnTo>
                <a:lnTo>
                  <a:pt x="18814" y="5200"/>
                </a:lnTo>
                <a:lnTo>
                  <a:pt x="17914" y="5200"/>
                </a:lnTo>
                <a:lnTo>
                  <a:pt x="17914" y="4247"/>
                </a:lnTo>
                <a:moveTo>
                  <a:pt x="17914" y="5268"/>
                </a:moveTo>
                <a:lnTo>
                  <a:pt x="18814" y="5268"/>
                </a:lnTo>
                <a:lnTo>
                  <a:pt x="18814" y="6274"/>
                </a:lnTo>
                <a:lnTo>
                  <a:pt x="17914" y="6274"/>
                </a:lnTo>
                <a:lnTo>
                  <a:pt x="17914" y="5268"/>
                </a:lnTo>
                <a:moveTo>
                  <a:pt x="17914" y="6342"/>
                </a:moveTo>
                <a:lnTo>
                  <a:pt x="18814" y="6342"/>
                </a:lnTo>
                <a:lnTo>
                  <a:pt x="18814" y="7296"/>
                </a:lnTo>
                <a:lnTo>
                  <a:pt x="17914" y="7296"/>
                </a:lnTo>
                <a:lnTo>
                  <a:pt x="17914" y="6342"/>
                </a:lnTo>
                <a:moveTo>
                  <a:pt x="17914" y="7364"/>
                </a:moveTo>
                <a:lnTo>
                  <a:pt x="18814" y="7364"/>
                </a:lnTo>
                <a:lnTo>
                  <a:pt x="18814" y="8369"/>
                </a:lnTo>
                <a:lnTo>
                  <a:pt x="17914" y="8369"/>
                </a:lnTo>
                <a:lnTo>
                  <a:pt x="17914" y="7364"/>
                </a:lnTo>
                <a:moveTo>
                  <a:pt x="17914" y="8438"/>
                </a:moveTo>
                <a:lnTo>
                  <a:pt x="18814" y="8438"/>
                </a:lnTo>
                <a:lnTo>
                  <a:pt x="18814" y="9391"/>
                </a:lnTo>
                <a:lnTo>
                  <a:pt x="17914" y="9391"/>
                </a:lnTo>
                <a:lnTo>
                  <a:pt x="17914" y="8438"/>
                </a:lnTo>
                <a:moveTo>
                  <a:pt x="17914" y="9459"/>
                </a:moveTo>
                <a:lnTo>
                  <a:pt x="18814" y="9459"/>
                </a:lnTo>
                <a:lnTo>
                  <a:pt x="18814" y="10465"/>
                </a:lnTo>
                <a:lnTo>
                  <a:pt x="17914" y="10465"/>
                </a:lnTo>
                <a:lnTo>
                  <a:pt x="17914" y="9459"/>
                </a:lnTo>
                <a:moveTo>
                  <a:pt x="17914" y="10533"/>
                </a:moveTo>
                <a:lnTo>
                  <a:pt x="18814" y="10533"/>
                </a:lnTo>
                <a:lnTo>
                  <a:pt x="18814" y="11487"/>
                </a:lnTo>
                <a:lnTo>
                  <a:pt x="17914" y="11487"/>
                </a:lnTo>
                <a:lnTo>
                  <a:pt x="17914" y="10533"/>
                </a:lnTo>
                <a:moveTo>
                  <a:pt x="17914" y="11556"/>
                </a:moveTo>
                <a:lnTo>
                  <a:pt x="18814" y="11556"/>
                </a:lnTo>
                <a:lnTo>
                  <a:pt x="18814" y="12561"/>
                </a:lnTo>
                <a:lnTo>
                  <a:pt x="17914" y="12561"/>
                </a:lnTo>
                <a:lnTo>
                  <a:pt x="17914" y="11556"/>
                </a:lnTo>
                <a:moveTo>
                  <a:pt x="17914" y="12630"/>
                </a:moveTo>
                <a:lnTo>
                  <a:pt x="18814" y="12630"/>
                </a:lnTo>
                <a:lnTo>
                  <a:pt x="18814" y="13583"/>
                </a:lnTo>
                <a:lnTo>
                  <a:pt x="17914" y="13583"/>
                </a:lnTo>
                <a:lnTo>
                  <a:pt x="17914" y="12630"/>
                </a:lnTo>
                <a:moveTo>
                  <a:pt x="17914" y="13651"/>
                </a:moveTo>
                <a:lnTo>
                  <a:pt x="18814" y="13651"/>
                </a:lnTo>
                <a:lnTo>
                  <a:pt x="18814" y="14657"/>
                </a:lnTo>
                <a:lnTo>
                  <a:pt x="17914" y="14657"/>
                </a:lnTo>
                <a:lnTo>
                  <a:pt x="17914" y="13651"/>
                </a:lnTo>
                <a:moveTo>
                  <a:pt x="17914" y="14726"/>
                </a:moveTo>
                <a:lnTo>
                  <a:pt x="18814" y="14726"/>
                </a:lnTo>
                <a:lnTo>
                  <a:pt x="18814" y="15680"/>
                </a:lnTo>
                <a:lnTo>
                  <a:pt x="17914" y="15680"/>
                </a:lnTo>
                <a:lnTo>
                  <a:pt x="17914" y="14726"/>
                </a:lnTo>
                <a:moveTo>
                  <a:pt x="16786" y="55"/>
                </a:moveTo>
                <a:lnTo>
                  <a:pt x="17846" y="55"/>
                </a:lnTo>
                <a:lnTo>
                  <a:pt x="17846" y="1007"/>
                </a:lnTo>
                <a:lnTo>
                  <a:pt x="16786" y="1007"/>
                </a:lnTo>
                <a:lnTo>
                  <a:pt x="16786" y="55"/>
                </a:lnTo>
                <a:moveTo>
                  <a:pt x="16786" y="1076"/>
                </a:moveTo>
                <a:lnTo>
                  <a:pt x="17846" y="1076"/>
                </a:lnTo>
                <a:lnTo>
                  <a:pt x="17846" y="2082"/>
                </a:lnTo>
                <a:lnTo>
                  <a:pt x="16786" y="2082"/>
                </a:lnTo>
                <a:lnTo>
                  <a:pt x="16786" y="1076"/>
                </a:lnTo>
                <a:moveTo>
                  <a:pt x="16786" y="2150"/>
                </a:moveTo>
                <a:lnTo>
                  <a:pt x="17846" y="2150"/>
                </a:lnTo>
                <a:lnTo>
                  <a:pt x="17846" y="3104"/>
                </a:lnTo>
                <a:lnTo>
                  <a:pt x="16786" y="3104"/>
                </a:lnTo>
                <a:lnTo>
                  <a:pt x="16786" y="2150"/>
                </a:lnTo>
                <a:moveTo>
                  <a:pt x="16786" y="3172"/>
                </a:moveTo>
                <a:lnTo>
                  <a:pt x="17846" y="3172"/>
                </a:lnTo>
                <a:lnTo>
                  <a:pt x="17846" y="4178"/>
                </a:lnTo>
                <a:lnTo>
                  <a:pt x="16786" y="4178"/>
                </a:lnTo>
                <a:lnTo>
                  <a:pt x="16786" y="3172"/>
                </a:lnTo>
                <a:moveTo>
                  <a:pt x="16786" y="4247"/>
                </a:moveTo>
                <a:lnTo>
                  <a:pt x="17846" y="4247"/>
                </a:lnTo>
                <a:lnTo>
                  <a:pt x="17846" y="5200"/>
                </a:lnTo>
                <a:lnTo>
                  <a:pt x="16786" y="5200"/>
                </a:lnTo>
                <a:lnTo>
                  <a:pt x="16786" y="4247"/>
                </a:lnTo>
                <a:moveTo>
                  <a:pt x="16786" y="5268"/>
                </a:moveTo>
                <a:lnTo>
                  <a:pt x="17846" y="5268"/>
                </a:lnTo>
                <a:lnTo>
                  <a:pt x="17846" y="6274"/>
                </a:lnTo>
                <a:lnTo>
                  <a:pt x="16786" y="6274"/>
                </a:lnTo>
                <a:lnTo>
                  <a:pt x="16786" y="5268"/>
                </a:lnTo>
                <a:moveTo>
                  <a:pt x="16786" y="6342"/>
                </a:moveTo>
                <a:lnTo>
                  <a:pt x="17846" y="6342"/>
                </a:lnTo>
                <a:lnTo>
                  <a:pt x="17846" y="7296"/>
                </a:lnTo>
                <a:lnTo>
                  <a:pt x="16786" y="7296"/>
                </a:lnTo>
                <a:lnTo>
                  <a:pt x="16786" y="6342"/>
                </a:lnTo>
                <a:moveTo>
                  <a:pt x="16786" y="7364"/>
                </a:moveTo>
                <a:lnTo>
                  <a:pt x="17846" y="7364"/>
                </a:lnTo>
                <a:lnTo>
                  <a:pt x="17846" y="8369"/>
                </a:lnTo>
                <a:lnTo>
                  <a:pt x="16786" y="8369"/>
                </a:lnTo>
                <a:lnTo>
                  <a:pt x="16786" y="7364"/>
                </a:lnTo>
                <a:moveTo>
                  <a:pt x="16786" y="8438"/>
                </a:moveTo>
                <a:lnTo>
                  <a:pt x="17846" y="8438"/>
                </a:lnTo>
                <a:lnTo>
                  <a:pt x="17846" y="9391"/>
                </a:lnTo>
                <a:lnTo>
                  <a:pt x="16786" y="9391"/>
                </a:lnTo>
                <a:lnTo>
                  <a:pt x="16786" y="8438"/>
                </a:lnTo>
                <a:moveTo>
                  <a:pt x="16786" y="9459"/>
                </a:moveTo>
                <a:lnTo>
                  <a:pt x="17846" y="9459"/>
                </a:lnTo>
                <a:lnTo>
                  <a:pt x="17846" y="10465"/>
                </a:lnTo>
                <a:lnTo>
                  <a:pt x="16786" y="10465"/>
                </a:lnTo>
                <a:lnTo>
                  <a:pt x="16786" y="9459"/>
                </a:lnTo>
                <a:moveTo>
                  <a:pt x="16786" y="10533"/>
                </a:moveTo>
                <a:lnTo>
                  <a:pt x="17846" y="10533"/>
                </a:lnTo>
                <a:lnTo>
                  <a:pt x="17846" y="11487"/>
                </a:lnTo>
                <a:lnTo>
                  <a:pt x="16786" y="11487"/>
                </a:lnTo>
                <a:lnTo>
                  <a:pt x="16786" y="10533"/>
                </a:lnTo>
                <a:moveTo>
                  <a:pt x="16786" y="11556"/>
                </a:moveTo>
                <a:lnTo>
                  <a:pt x="17846" y="11556"/>
                </a:lnTo>
                <a:lnTo>
                  <a:pt x="17846" y="12561"/>
                </a:lnTo>
                <a:lnTo>
                  <a:pt x="16786" y="12561"/>
                </a:lnTo>
                <a:lnTo>
                  <a:pt x="16786" y="11556"/>
                </a:lnTo>
                <a:moveTo>
                  <a:pt x="16786" y="12630"/>
                </a:moveTo>
                <a:lnTo>
                  <a:pt x="17846" y="12630"/>
                </a:lnTo>
                <a:lnTo>
                  <a:pt x="17846" y="13583"/>
                </a:lnTo>
                <a:lnTo>
                  <a:pt x="16786" y="13583"/>
                </a:lnTo>
                <a:lnTo>
                  <a:pt x="16786" y="12630"/>
                </a:lnTo>
                <a:moveTo>
                  <a:pt x="16786" y="13651"/>
                </a:moveTo>
                <a:lnTo>
                  <a:pt x="17846" y="13651"/>
                </a:lnTo>
                <a:lnTo>
                  <a:pt x="17846" y="14657"/>
                </a:lnTo>
                <a:lnTo>
                  <a:pt x="16786" y="14657"/>
                </a:lnTo>
                <a:lnTo>
                  <a:pt x="16786" y="13651"/>
                </a:lnTo>
                <a:moveTo>
                  <a:pt x="16786" y="14726"/>
                </a:moveTo>
                <a:lnTo>
                  <a:pt x="17846" y="14726"/>
                </a:lnTo>
                <a:lnTo>
                  <a:pt x="17846" y="15680"/>
                </a:lnTo>
                <a:lnTo>
                  <a:pt x="16786" y="15680"/>
                </a:lnTo>
                <a:lnTo>
                  <a:pt x="16786" y="14726"/>
                </a:lnTo>
                <a:moveTo>
                  <a:pt x="15819" y="55"/>
                </a:moveTo>
                <a:lnTo>
                  <a:pt x="16718" y="55"/>
                </a:lnTo>
                <a:lnTo>
                  <a:pt x="16718" y="1007"/>
                </a:lnTo>
                <a:lnTo>
                  <a:pt x="15819" y="1007"/>
                </a:lnTo>
                <a:lnTo>
                  <a:pt x="15819" y="55"/>
                </a:lnTo>
                <a:moveTo>
                  <a:pt x="15819" y="1076"/>
                </a:moveTo>
                <a:lnTo>
                  <a:pt x="16718" y="1076"/>
                </a:lnTo>
                <a:lnTo>
                  <a:pt x="16718" y="2082"/>
                </a:lnTo>
                <a:lnTo>
                  <a:pt x="15819" y="2082"/>
                </a:lnTo>
                <a:lnTo>
                  <a:pt x="15819" y="1076"/>
                </a:lnTo>
                <a:moveTo>
                  <a:pt x="15819" y="2150"/>
                </a:moveTo>
                <a:lnTo>
                  <a:pt x="16718" y="2150"/>
                </a:lnTo>
                <a:lnTo>
                  <a:pt x="16718" y="3104"/>
                </a:lnTo>
                <a:lnTo>
                  <a:pt x="15819" y="3104"/>
                </a:lnTo>
                <a:lnTo>
                  <a:pt x="15819" y="2150"/>
                </a:lnTo>
                <a:moveTo>
                  <a:pt x="15819" y="3172"/>
                </a:moveTo>
                <a:lnTo>
                  <a:pt x="16718" y="3172"/>
                </a:lnTo>
                <a:lnTo>
                  <a:pt x="16718" y="4178"/>
                </a:lnTo>
                <a:lnTo>
                  <a:pt x="15819" y="4178"/>
                </a:lnTo>
                <a:lnTo>
                  <a:pt x="15819" y="3172"/>
                </a:lnTo>
                <a:moveTo>
                  <a:pt x="15819" y="4247"/>
                </a:moveTo>
                <a:lnTo>
                  <a:pt x="16718" y="4247"/>
                </a:lnTo>
                <a:lnTo>
                  <a:pt x="16718" y="5200"/>
                </a:lnTo>
                <a:lnTo>
                  <a:pt x="15819" y="5200"/>
                </a:lnTo>
                <a:lnTo>
                  <a:pt x="15819" y="4247"/>
                </a:lnTo>
                <a:moveTo>
                  <a:pt x="15819" y="5268"/>
                </a:moveTo>
                <a:lnTo>
                  <a:pt x="16718" y="5268"/>
                </a:lnTo>
                <a:lnTo>
                  <a:pt x="16718" y="6274"/>
                </a:lnTo>
                <a:lnTo>
                  <a:pt x="15819" y="6274"/>
                </a:lnTo>
                <a:lnTo>
                  <a:pt x="15819" y="5268"/>
                </a:lnTo>
                <a:moveTo>
                  <a:pt x="15819" y="6342"/>
                </a:moveTo>
                <a:lnTo>
                  <a:pt x="16718" y="6342"/>
                </a:lnTo>
                <a:lnTo>
                  <a:pt x="16718" y="7296"/>
                </a:lnTo>
                <a:lnTo>
                  <a:pt x="15819" y="7296"/>
                </a:lnTo>
                <a:lnTo>
                  <a:pt x="15819" y="6342"/>
                </a:lnTo>
                <a:moveTo>
                  <a:pt x="15819" y="7364"/>
                </a:moveTo>
                <a:lnTo>
                  <a:pt x="16718" y="7364"/>
                </a:lnTo>
                <a:lnTo>
                  <a:pt x="16718" y="8369"/>
                </a:lnTo>
                <a:lnTo>
                  <a:pt x="15819" y="8369"/>
                </a:lnTo>
                <a:lnTo>
                  <a:pt x="15819" y="7364"/>
                </a:lnTo>
                <a:moveTo>
                  <a:pt x="15819" y="8438"/>
                </a:moveTo>
                <a:lnTo>
                  <a:pt x="16718" y="8438"/>
                </a:lnTo>
                <a:lnTo>
                  <a:pt x="16718" y="9391"/>
                </a:lnTo>
                <a:lnTo>
                  <a:pt x="15819" y="9391"/>
                </a:lnTo>
                <a:lnTo>
                  <a:pt x="15819" y="8438"/>
                </a:lnTo>
                <a:moveTo>
                  <a:pt x="15819" y="9459"/>
                </a:moveTo>
                <a:lnTo>
                  <a:pt x="16718" y="9459"/>
                </a:lnTo>
                <a:lnTo>
                  <a:pt x="16718" y="10465"/>
                </a:lnTo>
                <a:lnTo>
                  <a:pt x="15819" y="10465"/>
                </a:lnTo>
                <a:lnTo>
                  <a:pt x="15819" y="9459"/>
                </a:lnTo>
                <a:moveTo>
                  <a:pt x="15819" y="10533"/>
                </a:moveTo>
                <a:lnTo>
                  <a:pt x="16718" y="10533"/>
                </a:lnTo>
                <a:lnTo>
                  <a:pt x="16718" y="11487"/>
                </a:lnTo>
                <a:lnTo>
                  <a:pt x="15819" y="11487"/>
                </a:lnTo>
                <a:lnTo>
                  <a:pt x="15819" y="10533"/>
                </a:lnTo>
                <a:moveTo>
                  <a:pt x="15819" y="11556"/>
                </a:moveTo>
                <a:lnTo>
                  <a:pt x="16718" y="11556"/>
                </a:lnTo>
                <a:lnTo>
                  <a:pt x="16718" y="12561"/>
                </a:lnTo>
                <a:lnTo>
                  <a:pt x="15819" y="12561"/>
                </a:lnTo>
                <a:lnTo>
                  <a:pt x="15819" y="11556"/>
                </a:lnTo>
                <a:moveTo>
                  <a:pt x="15819" y="12630"/>
                </a:moveTo>
                <a:lnTo>
                  <a:pt x="16718" y="12630"/>
                </a:lnTo>
                <a:lnTo>
                  <a:pt x="16718" y="13583"/>
                </a:lnTo>
                <a:lnTo>
                  <a:pt x="15819" y="13583"/>
                </a:lnTo>
                <a:lnTo>
                  <a:pt x="15819" y="12630"/>
                </a:lnTo>
                <a:moveTo>
                  <a:pt x="15819" y="13651"/>
                </a:moveTo>
                <a:lnTo>
                  <a:pt x="16718" y="13651"/>
                </a:lnTo>
                <a:lnTo>
                  <a:pt x="16718" y="14657"/>
                </a:lnTo>
                <a:lnTo>
                  <a:pt x="15819" y="14657"/>
                </a:lnTo>
                <a:lnTo>
                  <a:pt x="15819" y="13651"/>
                </a:lnTo>
                <a:moveTo>
                  <a:pt x="15819" y="14726"/>
                </a:moveTo>
                <a:lnTo>
                  <a:pt x="16718" y="14726"/>
                </a:lnTo>
                <a:lnTo>
                  <a:pt x="16718" y="15680"/>
                </a:lnTo>
                <a:lnTo>
                  <a:pt x="15819" y="15680"/>
                </a:lnTo>
                <a:lnTo>
                  <a:pt x="15819" y="14726"/>
                </a:lnTo>
                <a:moveTo>
                  <a:pt x="14691" y="55"/>
                </a:moveTo>
                <a:lnTo>
                  <a:pt x="15750" y="55"/>
                </a:lnTo>
                <a:lnTo>
                  <a:pt x="15750" y="1007"/>
                </a:lnTo>
                <a:lnTo>
                  <a:pt x="14691" y="1007"/>
                </a:lnTo>
                <a:lnTo>
                  <a:pt x="14691" y="55"/>
                </a:lnTo>
                <a:moveTo>
                  <a:pt x="14691" y="1076"/>
                </a:moveTo>
                <a:lnTo>
                  <a:pt x="15750" y="1076"/>
                </a:lnTo>
                <a:lnTo>
                  <a:pt x="15750" y="2082"/>
                </a:lnTo>
                <a:lnTo>
                  <a:pt x="14691" y="2082"/>
                </a:lnTo>
                <a:lnTo>
                  <a:pt x="14691" y="1076"/>
                </a:lnTo>
                <a:moveTo>
                  <a:pt x="14691" y="2150"/>
                </a:moveTo>
                <a:lnTo>
                  <a:pt x="15750" y="2150"/>
                </a:lnTo>
                <a:lnTo>
                  <a:pt x="15750" y="3104"/>
                </a:lnTo>
                <a:lnTo>
                  <a:pt x="14691" y="3104"/>
                </a:lnTo>
                <a:lnTo>
                  <a:pt x="14691" y="2150"/>
                </a:lnTo>
                <a:moveTo>
                  <a:pt x="14691" y="3172"/>
                </a:moveTo>
                <a:lnTo>
                  <a:pt x="15750" y="3172"/>
                </a:lnTo>
                <a:lnTo>
                  <a:pt x="15750" y="4178"/>
                </a:lnTo>
                <a:lnTo>
                  <a:pt x="14691" y="4178"/>
                </a:lnTo>
                <a:lnTo>
                  <a:pt x="14691" y="3172"/>
                </a:lnTo>
                <a:moveTo>
                  <a:pt x="14691" y="4247"/>
                </a:moveTo>
                <a:lnTo>
                  <a:pt x="15750" y="4247"/>
                </a:lnTo>
                <a:lnTo>
                  <a:pt x="15750" y="5200"/>
                </a:lnTo>
                <a:lnTo>
                  <a:pt x="14691" y="5200"/>
                </a:lnTo>
                <a:lnTo>
                  <a:pt x="14691" y="4247"/>
                </a:lnTo>
                <a:moveTo>
                  <a:pt x="14691" y="5268"/>
                </a:moveTo>
                <a:lnTo>
                  <a:pt x="15750" y="5268"/>
                </a:lnTo>
                <a:lnTo>
                  <a:pt x="15750" y="6274"/>
                </a:lnTo>
                <a:lnTo>
                  <a:pt x="14691" y="6274"/>
                </a:lnTo>
                <a:lnTo>
                  <a:pt x="14691" y="5268"/>
                </a:lnTo>
                <a:moveTo>
                  <a:pt x="14691" y="6342"/>
                </a:moveTo>
                <a:lnTo>
                  <a:pt x="15750" y="6342"/>
                </a:lnTo>
                <a:lnTo>
                  <a:pt x="15750" y="7296"/>
                </a:lnTo>
                <a:lnTo>
                  <a:pt x="14691" y="7296"/>
                </a:lnTo>
                <a:lnTo>
                  <a:pt x="14691" y="6342"/>
                </a:lnTo>
                <a:moveTo>
                  <a:pt x="14691" y="7364"/>
                </a:moveTo>
                <a:lnTo>
                  <a:pt x="15750" y="7364"/>
                </a:lnTo>
                <a:lnTo>
                  <a:pt x="15750" y="8369"/>
                </a:lnTo>
                <a:lnTo>
                  <a:pt x="14691" y="8369"/>
                </a:lnTo>
                <a:lnTo>
                  <a:pt x="14691" y="7364"/>
                </a:lnTo>
                <a:moveTo>
                  <a:pt x="14691" y="8438"/>
                </a:moveTo>
                <a:lnTo>
                  <a:pt x="15750" y="8438"/>
                </a:lnTo>
                <a:lnTo>
                  <a:pt x="15750" y="9391"/>
                </a:lnTo>
                <a:lnTo>
                  <a:pt x="14691" y="9391"/>
                </a:lnTo>
                <a:lnTo>
                  <a:pt x="14691" y="8438"/>
                </a:lnTo>
                <a:moveTo>
                  <a:pt x="14691" y="9459"/>
                </a:moveTo>
                <a:lnTo>
                  <a:pt x="15750" y="9459"/>
                </a:lnTo>
                <a:lnTo>
                  <a:pt x="15750" y="10465"/>
                </a:lnTo>
                <a:lnTo>
                  <a:pt x="14691" y="10465"/>
                </a:lnTo>
                <a:lnTo>
                  <a:pt x="14691" y="9459"/>
                </a:lnTo>
                <a:moveTo>
                  <a:pt x="14691" y="10533"/>
                </a:moveTo>
                <a:lnTo>
                  <a:pt x="15750" y="10533"/>
                </a:lnTo>
                <a:lnTo>
                  <a:pt x="15750" y="11487"/>
                </a:lnTo>
                <a:lnTo>
                  <a:pt x="14691" y="11487"/>
                </a:lnTo>
                <a:lnTo>
                  <a:pt x="14691" y="10533"/>
                </a:lnTo>
                <a:moveTo>
                  <a:pt x="14691" y="11556"/>
                </a:moveTo>
                <a:lnTo>
                  <a:pt x="15750" y="11556"/>
                </a:lnTo>
                <a:lnTo>
                  <a:pt x="15750" y="12561"/>
                </a:lnTo>
                <a:lnTo>
                  <a:pt x="14691" y="12561"/>
                </a:lnTo>
                <a:lnTo>
                  <a:pt x="14691" y="11556"/>
                </a:lnTo>
                <a:moveTo>
                  <a:pt x="14691" y="12630"/>
                </a:moveTo>
                <a:lnTo>
                  <a:pt x="15750" y="12630"/>
                </a:lnTo>
                <a:lnTo>
                  <a:pt x="15750" y="13583"/>
                </a:lnTo>
                <a:lnTo>
                  <a:pt x="14691" y="13583"/>
                </a:lnTo>
                <a:lnTo>
                  <a:pt x="14691" y="12630"/>
                </a:lnTo>
                <a:moveTo>
                  <a:pt x="14691" y="13651"/>
                </a:moveTo>
                <a:lnTo>
                  <a:pt x="15750" y="13651"/>
                </a:lnTo>
                <a:lnTo>
                  <a:pt x="15750" y="14657"/>
                </a:lnTo>
                <a:lnTo>
                  <a:pt x="14691" y="14657"/>
                </a:lnTo>
                <a:lnTo>
                  <a:pt x="14691" y="13651"/>
                </a:lnTo>
                <a:moveTo>
                  <a:pt x="14691" y="14726"/>
                </a:moveTo>
                <a:lnTo>
                  <a:pt x="15750" y="14726"/>
                </a:lnTo>
                <a:lnTo>
                  <a:pt x="15750" y="15680"/>
                </a:lnTo>
                <a:lnTo>
                  <a:pt x="14691" y="15680"/>
                </a:lnTo>
                <a:lnTo>
                  <a:pt x="14691" y="14726"/>
                </a:lnTo>
                <a:moveTo>
                  <a:pt x="13722" y="55"/>
                </a:moveTo>
                <a:lnTo>
                  <a:pt x="14622" y="55"/>
                </a:lnTo>
                <a:lnTo>
                  <a:pt x="14622" y="1007"/>
                </a:lnTo>
                <a:lnTo>
                  <a:pt x="13722" y="1007"/>
                </a:lnTo>
                <a:lnTo>
                  <a:pt x="13722" y="55"/>
                </a:lnTo>
                <a:moveTo>
                  <a:pt x="13722" y="1076"/>
                </a:moveTo>
                <a:lnTo>
                  <a:pt x="14622" y="1076"/>
                </a:lnTo>
                <a:lnTo>
                  <a:pt x="14622" y="2082"/>
                </a:lnTo>
                <a:lnTo>
                  <a:pt x="13722" y="2082"/>
                </a:lnTo>
                <a:lnTo>
                  <a:pt x="13722" y="1076"/>
                </a:lnTo>
                <a:moveTo>
                  <a:pt x="13722" y="2150"/>
                </a:moveTo>
                <a:lnTo>
                  <a:pt x="14622" y="2150"/>
                </a:lnTo>
                <a:lnTo>
                  <a:pt x="14622" y="3104"/>
                </a:lnTo>
                <a:lnTo>
                  <a:pt x="13722" y="3104"/>
                </a:lnTo>
                <a:lnTo>
                  <a:pt x="13722" y="2150"/>
                </a:lnTo>
                <a:moveTo>
                  <a:pt x="13722" y="3172"/>
                </a:moveTo>
                <a:lnTo>
                  <a:pt x="14622" y="3172"/>
                </a:lnTo>
                <a:lnTo>
                  <a:pt x="14622" y="4178"/>
                </a:lnTo>
                <a:lnTo>
                  <a:pt x="13722" y="4178"/>
                </a:lnTo>
                <a:lnTo>
                  <a:pt x="13722" y="3172"/>
                </a:lnTo>
                <a:moveTo>
                  <a:pt x="13722" y="4247"/>
                </a:moveTo>
                <a:lnTo>
                  <a:pt x="14622" y="4247"/>
                </a:lnTo>
                <a:lnTo>
                  <a:pt x="14622" y="5200"/>
                </a:lnTo>
                <a:lnTo>
                  <a:pt x="13722" y="5200"/>
                </a:lnTo>
                <a:lnTo>
                  <a:pt x="13722" y="4247"/>
                </a:lnTo>
                <a:moveTo>
                  <a:pt x="13722" y="5268"/>
                </a:moveTo>
                <a:lnTo>
                  <a:pt x="14622" y="5268"/>
                </a:lnTo>
                <a:lnTo>
                  <a:pt x="14622" y="6274"/>
                </a:lnTo>
                <a:lnTo>
                  <a:pt x="13722" y="6274"/>
                </a:lnTo>
                <a:lnTo>
                  <a:pt x="13722" y="5268"/>
                </a:lnTo>
                <a:moveTo>
                  <a:pt x="13722" y="6342"/>
                </a:moveTo>
                <a:lnTo>
                  <a:pt x="14622" y="6342"/>
                </a:lnTo>
                <a:lnTo>
                  <a:pt x="14622" y="7296"/>
                </a:lnTo>
                <a:lnTo>
                  <a:pt x="13722" y="7296"/>
                </a:lnTo>
                <a:lnTo>
                  <a:pt x="13722" y="6342"/>
                </a:lnTo>
                <a:moveTo>
                  <a:pt x="13722" y="7364"/>
                </a:moveTo>
                <a:lnTo>
                  <a:pt x="14622" y="7364"/>
                </a:lnTo>
                <a:lnTo>
                  <a:pt x="14622" y="8369"/>
                </a:lnTo>
                <a:lnTo>
                  <a:pt x="13722" y="8369"/>
                </a:lnTo>
                <a:lnTo>
                  <a:pt x="13722" y="7364"/>
                </a:lnTo>
                <a:moveTo>
                  <a:pt x="13722" y="8438"/>
                </a:moveTo>
                <a:lnTo>
                  <a:pt x="14622" y="8438"/>
                </a:lnTo>
                <a:lnTo>
                  <a:pt x="14622" y="9391"/>
                </a:lnTo>
                <a:lnTo>
                  <a:pt x="13722" y="9391"/>
                </a:lnTo>
                <a:lnTo>
                  <a:pt x="13722" y="8438"/>
                </a:lnTo>
                <a:moveTo>
                  <a:pt x="13722" y="9459"/>
                </a:moveTo>
                <a:lnTo>
                  <a:pt x="14622" y="9459"/>
                </a:lnTo>
                <a:lnTo>
                  <a:pt x="14622" y="10465"/>
                </a:lnTo>
                <a:lnTo>
                  <a:pt x="13722" y="10465"/>
                </a:lnTo>
                <a:lnTo>
                  <a:pt x="13722" y="9459"/>
                </a:lnTo>
                <a:moveTo>
                  <a:pt x="13722" y="10533"/>
                </a:moveTo>
                <a:lnTo>
                  <a:pt x="14622" y="10533"/>
                </a:lnTo>
                <a:lnTo>
                  <a:pt x="14622" y="11487"/>
                </a:lnTo>
                <a:lnTo>
                  <a:pt x="13722" y="11487"/>
                </a:lnTo>
                <a:lnTo>
                  <a:pt x="13722" y="10533"/>
                </a:lnTo>
                <a:moveTo>
                  <a:pt x="13722" y="11556"/>
                </a:moveTo>
                <a:lnTo>
                  <a:pt x="14622" y="11556"/>
                </a:lnTo>
                <a:lnTo>
                  <a:pt x="14622" y="12561"/>
                </a:lnTo>
                <a:lnTo>
                  <a:pt x="13722" y="12561"/>
                </a:lnTo>
                <a:lnTo>
                  <a:pt x="13722" y="11556"/>
                </a:lnTo>
                <a:moveTo>
                  <a:pt x="13722" y="12630"/>
                </a:moveTo>
                <a:lnTo>
                  <a:pt x="14622" y="12630"/>
                </a:lnTo>
                <a:lnTo>
                  <a:pt x="14622" y="13583"/>
                </a:lnTo>
                <a:lnTo>
                  <a:pt x="13722" y="13583"/>
                </a:lnTo>
                <a:lnTo>
                  <a:pt x="13722" y="12630"/>
                </a:lnTo>
                <a:moveTo>
                  <a:pt x="13722" y="13651"/>
                </a:moveTo>
                <a:lnTo>
                  <a:pt x="14622" y="13651"/>
                </a:lnTo>
                <a:lnTo>
                  <a:pt x="14622" y="14657"/>
                </a:lnTo>
                <a:lnTo>
                  <a:pt x="13722" y="14657"/>
                </a:lnTo>
                <a:lnTo>
                  <a:pt x="13722" y="13651"/>
                </a:lnTo>
                <a:moveTo>
                  <a:pt x="13722" y="14726"/>
                </a:moveTo>
                <a:lnTo>
                  <a:pt x="14622" y="14726"/>
                </a:lnTo>
                <a:lnTo>
                  <a:pt x="14622" y="15680"/>
                </a:lnTo>
                <a:lnTo>
                  <a:pt x="13722" y="15680"/>
                </a:lnTo>
                <a:lnTo>
                  <a:pt x="13722" y="14726"/>
                </a:lnTo>
                <a:moveTo>
                  <a:pt x="12594" y="55"/>
                </a:moveTo>
                <a:lnTo>
                  <a:pt x="13654" y="55"/>
                </a:lnTo>
                <a:lnTo>
                  <a:pt x="13654" y="1007"/>
                </a:lnTo>
                <a:lnTo>
                  <a:pt x="12594" y="1007"/>
                </a:lnTo>
                <a:lnTo>
                  <a:pt x="12594" y="55"/>
                </a:lnTo>
                <a:moveTo>
                  <a:pt x="12594" y="1076"/>
                </a:moveTo>
                <a:lnTo>
                  <a:pt x="13654" y="1076"/>
                </a:lnTo>
                <a:lnTo>
                  <a:pt x="13654" y="2082"/>
                </a:lnTo>
                <a:lnTo>
                  <a:pt x="12594" y="2082"/>
                </a:lnTo>
                <a:lnTo>
                  <a:pt x="12594" y="1076"/>
                </a:lnTo>
                <a:moveTo>
                  <a:pt x="12594" y="2150"/>
                </a:moveTo>
                <a:lnTo>
                  <a:pt x="13654" y="2150"/>
                </a:lnTo>
                <a:lnTo>
                  <a:pt x="13654" y="3104"/>
                </a:lnTo>
                <a:lnTo>
                  <a:pt x="12594" y="3104"/>
                </a:lnTo>
                <a:lnTo>
                  <a:pt x="12594" y="2150"/>
                </a:lnTo>
                <a:moveTo>
                  <a:pt x="12594" y="3172"/>
                </a:moveTo>
                <a:lnTo>
                  <a:pt x="13654" y="3172"/>
                </a:lnTo>
                <a:lnTo>
                  <a:pt x="13654" y="4178"/>
                </a:lnTo>
                <a:lnTo>
                  <a:pt x="12594" y="4178"/>
                </a:lnTo>
                <a:lnTo>
                  <a:pt x="12594" y="3172"/>
                </a:lnTo>
                <a:moveTo>
                  <a:pt x="12594" y="4247"/>
                </a:moveTo>
                <a:lnTo>
                  <a:pt x="13654" y="4247"/>
                </a:lnTo>
                <a:lnTo>
                  <a:pt x="13654" y="5200"/>
                </a:lnTo>
                <a:lnTo>
                  <a:pt x="12594" y="5200"/>
                </a:lnTo>
                <a:lnTo>
                  <a:pt x="12594" y="4247"/>
                </a:lnTo>
                <a:moveTo>
                  <a:pt x="12594" y="5268"/>
                </a:moveTo>
                <a:lnTo>
                  <a:pt x="13654" y="5268"/>
                </a:lnTo>
                <a:lnTo>
                  <a:pt x="13654" y="6274"/>
                </a:lnTo>
                <a:lnTo>
                  <a:pt x="12594" y="6274"/>
                </a:lnTo>
                <a:lnTo>
                  <a:pt x="12594" y="5268"/>
                </a:lnTo>
                <a:moveTo>
                  <a:pt x="12594" y="6342"/>
                </a:moveTo>
                <a:lnTo>
                  <a:pt x="13654" y="6342"/>
                </a:lnTo>
                <a:lnTo>
                  <a:pt x="13654" y="7296"/>
                </a:lnTo>
                <a:lnTo>
                  <a:pt x="12594" y="7296"/>
                </a:lnTo>
                <a:lnTo>
                  <a:pt x="12594" y="6342"/>
                </a:lnTo>
                <a:moveTo>
                  <a:pt x="12594" y="7364"/>
                </a:moveTo>
                <a:lnTo>
                  <a:pt x="13654" y="7364"/>
                </a:lnTo>
                <a:lnTo>
                  <a:pt x="13654" y="8369"/>
                </a:lnTo>
                <a:lnTo>
                  <a:pt x="12594" y="8369"/>
                </a:lnTo>
                <a:lnTo>
                  <a:pt x="12594" y="7364"/>
                </a:lnTo>
                <a:moveTo>
                  <a:pt x="12594" y="8438"/>
                </a:moveTo>
                <a:lnTo>
                  <a:pt x="13654" y="8438"/>
                </a:lnTo>
                <a:lnTo>
                  <a:pt x="13654" y="9391"/>
                </a:lnTo>
                <a:lnTo>
                  <a:pt x="12594" y="9391"/>
                </a:lnTo>
                <a:lnTo>
                  <a:pt x="12594" y="8438"/>
                </a:lnTo>
                <a:moveTo>
                  <a:pt x="12594" y="9459"/>
                </a:moveTo>
                <a:lnTo>
                  <a:pt x="13654" y="9459"/>
                </a:lnTo>
                <a:lnTo>
                  <a:pt x="13654" y="10465"/>
                </a:lnTo>
                <a:lnTo>
                  <a:pt x="12594" y="10465"/>
                </a:lnTo>
                <a:lnTo>
                  <a:pt x="12594" y="9459"/>
                </a:lnTo>
                <a:moveTo>
                  <a:pt x="12594" y="10533"/>
                </a:moveTo>
                <a:lnTo>
                  <a:pt x="13654" y="10533"/>
                </a:lnTo>
                <a:lnTo>
                  <a:pt x="13654" y="11487"/>
                </a:lnTo>
                <a:lnTo>
                  <a:pt x="12594" y="11487"/>
                </a:lnTo>
                <a:lnTo>
                  <a:pt x="12594" y="10533"/>
                </a:lnTo>
                <a:moveTo>
                  <a:pt x="12594" y="11556"/>
                </a:moveTo>
                <a:lnTo>
                  <a:pt x="13654" y="11556"/>
                </a:lnTo>
                <a:lnTo>
                  <a:pt x="13654" y="12561"/>
                </a:lnTo>
                <a:lnTo>
                  <a:pt x="12594" y="12561"/>
                </a:lnTo>
                <a:lnTo>
                  <a:pt x="12594" y="11556"/>
                </a:lnTo>
                <a:moveTo>
                  <a:pt x="12594" y="12630"/>
                </a:moveTo>
                <a:lnTo>
                  <a:pt x="13654" y="12630"/>
                </a:lnTo>
                <a:lnTo>
                  <a:pt x="13654" y="13583"/>
                </a:lnTo>
                <a:lnTo>
                  <a:pt x="12594" y="13583"/>
                </a:lnTo>
                <a:lnTo>
                  <a:pt x="12594" y="12630"/>
                </a:lnTo>
                <a:moveTo>
                  <a:pt x="12594" y="13651"/>
                </a:moveTo>
                <a:lnTo>
                  <a:pt x="13654" y="13651"/>
                </a:lnTo>
                <a:lnTo>
                  <a:pt x="13654" y="14657"/>
                </a:lnTo>
                <a:lnTo>
                  <a:pt x="12594" y="14657"/>
                </a:lnTo>
                <a:lnTo>
                  <a:pt x="12594" y="13651"/>
                </a:lnTo>
                <a:moveTo>
                  <a:pt x="12594" y="14726"/>
                </a:moveTo>
                <a:lnTo>
                  <a:pt x="13654" y="14726"/>
                </a:lnTo>
                <a:lnTo>
                  <a:pt x="13654" y="15680"/>
                </a:lnTo>
                <a:lnTo>
                  <a:pt x="12594" y="15680"/>
                </a:lnTo>
                <a:lnTo>
                  <a:pt x="12594" y="14726"/>
                </a:lnTo>
                <a:moveTo>
                  <a:pt x="11628" y="55"/>
                </a:moveTo>
                <a:lnTo>
                  <a:pt x="12526" y="55"/>
                </a:lnTo>
                <a:lnTo>
                  <a:pt x="12526" y="1007"/>
                </a:lnTo>
                <a:lnTo>
                  <a:pt x="11628" y="1007"/>
                </a:lnTo>
                <a:lnTo>
                  <a:pt x="11628" y="55"/>
                </a:lnTo>
                <a:moveTo>
                  <a:pt x="11628" y="1076"/>
                </a:moveTo>
                <a:lnTo>
                  <a:pt x="12526" y="1076"/>
                </a:lnTo>
                <a:lnTo>
                  <a:pt x="12526" y="2082"/>
                </a:lnTo>
                <a:lnTo>
                  <a:pt x="11628" y="2082"/>
                </a:lnTo>
                <a:lnTo>
                  <a:pt x="11628" y="1076"/>
                </a:lnTo>
                <a:moveTo>
                  <a:pt x="11628" y="2150"/>
                </a:moveTo>
                <a:lnTo>
                  <a:pt x="12526" y="2150"/>
                </a:lnTo>
                <a:lnTo>
                  <a:pt x="12526" y="3104"/>
                </a:lnTo>
                <a:lnTo>
                  <a:pt x="11628" y="3104"/>
                </a:lnTo>
                <a:lnTo>
                  <a:pt x="11628" y="2150"/>
                </a:lnTo>
                <a:moveTo>
                  <a:pt x="11628" y="3172"/>
                </a:moveTo>
                <a:lnTo>
                  <a:pt x="12526" y="3172"/>
                </a:lnTo>
                <a:lnTo>
                  <a:pt x="12526" y="4178"/>
                </a:lnTo>
                <a:lnTo>
                  <a:pt x="11628" y="4178"/>
                </a:lnTo>
                <a:lnTo>
                  <a:pt x="11628" y="3172"/>
                </a:lnTo>
                <a:moveTo>
                  <a:pt x="11628" y="4247"/>
                </a:moveTo>
                <a:lnTo>
                  <a:pt x="12526" y="4247"/>
                </a:lnTo>
                <a:lnTo>
                  <a:pt x="12526" y="5200"/>
                </a:lnTo>
                <a:lnTo>
                  <a:pt x="11628" y="5200"/>
                </a:lnTo>
                <a:lnTo>
                  <a:pt x="11628" y="4247"/>
                </a:lnTo>
                <a:moveTo>
                  <a:pt x="11628" y="5268"/>
                </a:moveTo>
                <a:lnTo>
                  <a:pt x="12526" y="5268"/>
                </a:lnTo>
                <a:lnTo>
                  <a:pt x="12526" y="6274"/>
                </a:lnTo>
                <a:lnTo>
                  <a:pt x="11628" y="6274"/>
                </a:lnTo>
                <a:lnTo>
                  <a:pt x="11628" y="5268"/>
                </a:lnTo>
                <a:moveTo>
                  <a:pt x="11628" y="6342"/>
                </a:moveTo>
                <a:lnTo>
                  <a:pt x="12526" y="6342"/>
                </a:lnTo>
                <a:lnTo>
                  <a:pt x="12526" y="7296"/>
                </a:lnTo>
                <a:lnTo>
                  <a:pt x="11628" y="7296"/>
                </a:lnTo>
                <a:lnTo>
                  <a:pt x="11628" y="6342"/>
                </a:lnTo>
                <a:moveTo>
                  <a:pt x="11628" y="7364"/>
                </a:moveTo>
                <a:lnTo>
                  <a:pt x="12526" y="7364"/>
                </a:lnTo>
                <a:lnTo>
                  <a:pt x="12526" y="8369"/>
                </a:lnTo>
                <a:lnTo>
                  <a:pt x="11628" y="8369"/>
                </a:lnTo>
                <a:lnTo>
                  <a:pt x="11628" y="7364"/>
                </a:lnTo>
                <a:moveTo>
                  <a:pt x="11628" y="8438"/>
                </a:moveTo>
                <a:lnTo>
                  <a:pt x="12526" y="8438"/>
                </a:lnTo>
                <a:lnTo>
                  <a:pt x="12526" y="9391"/>
                </a:lnTo>
                <a:lnTo>
                  <a:pt x="11628" y="9391"/>
                </a:lnTo>
                <a:lnTo>
                  <a:pt x="11628" y="8438"/>
                </a:lnTo>
                <a:moveTo>
                  <a:pt x="11628" y="9459"/>
                </a:moveTo>
                <a:lnTo>
                  <a:pt x="12526" y="9459"/>
                </a:lnTo>
                <a:lnTo>
                  <a:pt x="12526" y="10465"/>
                </a:lnTo>
                <a:lnTo>
                  <a:pt x="11628" y="10465"/>
                </a:lnTo>
                <a:lnTo>
                  <a:pt x="11628" y="9459"/>
                </a:lnTo>
                <a:moveTo>
                  <a:pt x="11628" y="10533"/>
                </a:moveTo>
                <a:lnTo>
                  <a:pt x="12526" y="10533"/>
                </a:lnTo>
                <a:lnTo>
                  <a:pt x="12526" y="11487"/>
                </a:lnTo>
                <a:lnTo>
                  <a:pt x="11628" y="11487"/>
                </a:lnTo>
                <a:lnTo>
                  <a:pt x="11628" y="10533"/>
                </a:lnTo>
                <a:moveTo>
                  <a:pt x="11628" y="11556"/>
                </a:moveTo>
                <a:lnTo>
                  <a:pt x="12526" y="11556"/>
                </a:lnTo>
                <a:lnTo>
                  <a:pt x="12526" y="12561"/>
                </a:lnTo>
                <a:lnTo>
                  <a:pt x="11628" y="12561"/>
                </a:lnTo>
                <a:lnTo>
                  <a:pt x="11628" y="11556"/>
                </a:lnTo>
                <a:moveTo>
                  <a:pt x="11628" y="12630"/>
                </a:moveTo>
                <a:lnTo>
                  <a:pt x="12526" y="12630"/>
                </a:lnTo>
                <a:lnTo>
                  <a:pt x="12526" y="13583"/>
                </a:lnTo>
                <a:lnTo>
                  <a:pt x="11628" y="13583"/>
                </a:lnTo>
                <a:lnTo>
                  <a:pt x="11628" y="12630"/>
                </a:lnTo>
                <a:moveTo>
                  <a:pt x="11628" y="13651"/>
                </a:moveTo>
                <a:lnTo>
                  <a:pt x="12526" y="13651"/>
                </a:lnTo>
                <a:lnTo>
                  <a:pt x="12526" y="14657"/>
                </a:lnTo>
                <a:lnTo>
                  <a:pt x="11628" y="14657"/>
                </a:lnTo>
                <a:lnTo>
                  <a:pt x="11628" y="13651"/>
                </a:lnTo>
                <a:moveTo>
                  <a:pt x="11628" y="14726"/>
                </a:moveTo>
                <a:lnTo>
                  <a:pt x="12526" y="14726"/>
                </a:lnTo>
                <a:lnTo>
                  <a:pt x="12526" y="15680"/>
                </a:lnTo>
                <a:lnTo>
                  <a:pt x="11628" y="15680"/>
                </a:lnTo>
                <a:lnTo>
                  <a:pt x="11628" y="14726"/>
                </a:lnTo>
                <a:moveTo>
                  <a:pt x="10500" y="55"/>
                </a:moveTo>
                <a:lnTo>
                  <a:pt x="11559" y="55"/>
                </a:lnTo>
                <a:lnTo>
                  <a:pt x="11559" y="1007"/>
                </a:lnTo>
                <a:lnTo>
                  <a:pt x="10500" y="1007"/>
                </a:lnTo>
                <a:lnTo>
                  <a:pt x="10500" y="55"/>
                </a:lnTo>
                <a:moveTo>
                  <a:pt x="10500" y="1076"/>
                </a:moveTo>
                <a:lnTo>
                  <a:pt x="11559" y="1076"/>
                </a:lnTo>
                <a:lnTo>
                  <a:pt x="11559" y="2082"/>
                </a:lnTo>
                <a:lnTo>
                  <a:pt x="10500" y="2082"/>
                </a:lnTo>
                <a:lnTo>
                  <a:pt x="10500" y="1076"/>
                </a:lnTo>
                <a:moveTo>
                  <a:pt x="10500" y="2150"/>
                </a:moveTo>
                <a:lnTo>
                  <a:pt x="11559" y="2150"/>
                </a:lnTo>
                <a:lnTo>
                  <a:pt x="11559" y="3104"/>
                </a:lnTo>
                <a:lnTo>
                  <a:pt x="10500" y="3104"/>
                </a:lnTo>
                <a:lnTo>
                  <a:pt x="10500" y="2150"/>
                </a:lnTo>
                <a:moveTo>
                  <a:pt x="10500" y="3172"/>
                </a:moveTo>
                <a:lnTo>
                  <a:pt x="11559" y="3172"/>
                </a:lnTo>
                <a:lnTo>
                  <a:pt x="11559" y="4178"/>
                </a:lnTo>
                <a:lnTo>
                  <a:pt x="10500" y="4178"/>
                </a:lnTo>
                <a:lnTo>
                  <a:pt x="10500" y="3172"/>
                </a:lnTo>
                <a:moveTo>
                  <a:pt x="10500" y="4247"/>
                </a:moveTo>
                <a:lnTo>
                  <a:pt x="11559" y="4247"/>
                </a:lnTo>
                <a:lnTo>
                  <a:pt x="11559" y="5200"/>
                </a:lnTo>
                <a:lnTo>
                  <a:pt x="10500" y="5200"/>
                </a:lnTo>
                <a:lnTo>
                  <a:pt x="10500" y="4247"/>
                </a:lnTo>
                <a:moveTo>
                  <a:pt x="10500" y="5268"/>
                </a:moveTo>
                <a:lnTo>
                  <a:pt x="11559" y="5268"/>
                </a:lnTo>
                <a:lnTo>
                  <a:pt x="11559" y="6274"/>
                </a:lnTo>
                <a:lnTo>
                  <a:pt x="10500" y="6274"/>
                </a:lnTo>
                <a:lnTo>
                  <a:pt x="10500" y="5268"/>
                </a:lnTo>
                <a:moveTo>
                  <a:pt x="10500" y="6342"/>
                </a:moveTo>
                <a:lnTo>
                  <a:pt x="11559" y="6342"/>
                </a:lnTo>
                <a:lnTo>
                  <a:pt x="11559" y="7296"/>
                </a:lnTo>
                <a:lnTo>
                  <a:pt x="10500" y="7296"/>
                </a:lnTo>
                <a:lnTo>
                  <a:pt x="10500" y="6342"/>
                </a:lnTo>
                <a:moveTo>
                  <a:pt x="10500" y="7364"/>
                </a:moveTo>
                <a:lnTo>
                  <a:pt x="11559" y="7364"/>
                </a:lnTo>
                <a:lnTo>
                  <a:pt x="11559" y="8369"/>
                </a:lnTo>
                <a:lnTo>
                  <a:pt x="10500" y="8369"/>
                </a:lnTo>
                <a:lnTo>
                  <a:pt x="10500" y="7364"/>
                </a:lnTo>
                <a:moveTo>
                  <a:pt x="10500" y="8438"/>
                </a:moveTo>
                <a:lnTo>
                  <a:pt x="11559" y="8438"/>
                </a:lnTo>
                <a:lnTo>
                  <a:pt x="11559" y="9391"/>
                </a:lnTo>
                <a:lnTo>
                  <a:pt x="10500" y="9391"/>
                </a:lnTo>
                <a:lnTo>
                  <a:pt x="10500" y="8438"/>
                </a:lnTo>
                <a:moveTo>
                  <a:pt x="10500" y="9459"/>
                </a:moveTo>
                <a:lnTo>
                  <a:pt x="11559" y="9459"/>
                </a:lnTo>
                <a:lnTo>
                  <a:pt x="11559" y="10465"/>
                </a:lnTo>
                <a:lnTo>
                  <a:pt x="10500" y="10465"/>
                </a:lnTo>
                <a:lnTo>
                  <a:pt x="10500" y="9459"/>
                </a:lnTo>
                <a:moveTo>
                  <a:pt x="10500" y="10533"/>
                </a:moveTo>
                <a:lnTo>
                  <a:pt x="11559" y="10533"/>
                </a:lnTo>
                <a:lnTo>
                  <a:pt x="11559" y="11487"/>
                </a:lnTo>
                <a:lnTo>
                  <a:pt x="10500" y="11487"/>
                </a:lnTo>
                <a:lnTo>
                  <a:pt x="10500" y="10533"/>
                </a:lnTo>
                <a:moveTo>
                  <a:pt x="10500" y="11556"/>
                </a:moveTo>
                <a:lnTo>
                  <a:pt x="11559" y="11556"/>
                </a:lnTo>
                <a:lnTo>
                  <a:pt x="11559" y="12561"/>
                </a:lnTo>
                <a:lnTo>
                  <a:pt x="10500" y="12561"/>
                </a:lnTo>
                <a:lnTo>
                  <a:pt x="10500" y="11556"/>
                </a:lnTo>
                <a:moveTo>
                  <a:pt x="10500" y="12630"/>
                </a:moveTo>
                <a:lnTo>
                  <a:pt x="11559" y="12630"/>
                </a:lnTo>
                <a:lnTo>
                  <a:pt x="11559" y="13583"/>
                </a:lnTo>
                <a:lnTo>
                  <a:pt x="10500" y="13583"/>
                </a:lnTo>
                <a:lnTo>
                  <a:pt x="10500" y="12630"/>
                </a:lnTo>
                <a:moveTo>
                  <a:pt x="10500" y="13651"/>
                </a:moveTo>
                <a:lnTo>
                  <a:pt x="11559" y="13651"/>
                </a:lnTo>
                <a:lnTo>
                  <a:pt x="11559" y="14657"/>
                </a:lnTo>
                <a:lnTo>
                  <a:pt x="10500" y="14657"/>
                </a:lnTo>
                <a:lnTo>
                  <a:pt x="10500" y="13651"/>
                </a:lnTo>
                <a:moveTo>
                  <a:pt x="10500" y="14726"/>
                </a:moveTo>
                <a:lnTo>
                  <a:pt x="11559" y="14726"/>
                </a:lnTo>
                <a:lnTo>
                  <a:pt x="11559" y="15680"/>
                </a:lnTo>
                <a:lnTo>
                  <a:pt x="10500" y="15680"/>
                </a:lnTo>
                <a:lnTo>
                  <a:pt x="10500" y="14726"/>
                </a:lnTo>
                <a:moveTo>
                  <a:pt x="9531" y="55"/>
                </a:moveTo>
                <a:lnTo>
                  <a:pt x="10430" y="55"/>
                </a:lnTo>
                <a:lnTo>
                  <a:pt x="10430" y="1007"/>
                </a:lnTo>
                <a:lnTo>
                  <a:pt x="9531" y="1007"/>
                </a:lnTo>
                <a:lnTo>
                  <a:pt x="9531" y="55"/>
                </a:lnTo>
                <a:moveTo>
                  <a:pt x="9531" y="1076"/>
                </a:moveTo>
                <a:lnTo>
                  <a:pt x="10430" y="1076"/>
                </a:lnTo>
                <a:lnTo>
                  <a:pt x="10430" y="2082"/>
                </a:lnTo>
                <a:lnTo>
                  <a:pt x="9531" y="2082"/>
                </a:lnTo>
                <a:lnTo>
                  <a:pt x="9531" y="1076"/>
                </a:lnTo>
                <a:moveTo>
                  <a:pt x="9531" y="2150"/>
                </a:moveTo>
                <a:lnTo>
                  <a:pt x="10430" y="2150"/>
                </a:lnTo>
                <a:lnTo>
                  <a:pt x="10430" y="3104"/>
                </a:lnTo>
                <a:lnTo>
                  <a:pt x="9531" y="3104"/>
                </a:lnTo>
                <a:lnTo>
                  <a:pt x="9531" y="2150"/>
                </a:lnTo>
                <a:moveTo>
                  <a:pt x="9531" y="3172"/>
                </a:moveTo>
                <a:lnTo>
                  <a:pt x="10430" y="3172"/>
                </a:lnTo>
                <a:lnTo>
                  <a:pt x="10430" y="4178"/>
                </a:lnTo>
                <a:lnTo>
                  <a:pt x="9531" y="4178"/>
                </a:lnTo>
                <a:lnTo>
                  <a:pt x="9531" y="3172"/>
                </a:lnTo>
                <a:moveTo>
                  <a:pt x="9531" y="4247"/>
                </a:moveTo>
                <a:lnTo>
                  <a:pt x="10430" y="4247"/>
                </a:lnTo>
                <a:lnTo>
                  <a:pt x="10430" y="5200"/>
                </a:lnTo>
                <a:lnTo>
                  <a:pt x="9531" y="5200"/>
                </a:lnTo>
                <a:lnTo>
                  <a:pt x="9531" y="4247"/>
                </a:lnTo>
                <a:moveTo>
                  <a:pt x="9531" y="5268"/>
                </a:moveTo>
                <a:lnTo>
                  <a:pt x="10430" y="5268"/>
                </a:lnTo>
                <a:lnTo>
                  <a:pt x="10430" y="6274"/>
                </a:lnTo>
                <a:lnTo>
                  <a:pt x="9531" y="6274"/>
                </a:lnTo>
                <a:lnTo>
                  <a:pt x="9531" y="5268"/>
                </a:lnTo>
                <a:moveTo>
                  <a:pt x="9531" y="6342"/>
                </a:moveTo>
                <a:lnTo>
                  <a:pt x="10430" y="6342"/>
                </a:lnTo>
                <a:lnTo>
                  <a:pt x="10430" y="7296"/>
                </a:lnTo>
                <a:lnTo>
                  <a:pt x="9531" y="7296"/>
                </a:lnTo>
                <a:lnTo>
                  <a:pt x="9531" y="6342"/>
                </a:lnTo>
                <a:moveTo>
                  <a:pt x="9531" y="7364"/>
                </a:moveTo>
                <a:lnTo>
                  <a:pt x="10430" y="7364"/>
                </a:lnTo>
                <a:lnTo>
                  <a:pt x="10430" y="8369"/>
                </a:lnTo>
                <a:lnTo>
                  <a:pt x="9531" y="8369"/>
                </a:lnTo>
                <a:lnTo>
                  <a:pt x="9531" y="7364"/>
                </a:lnTo>
                <a:moveTo>
                  <a:pt x="9531" y="8438"/>
                </a:moveTo>
                <a:lnTo>
                  <a:pt x="10430" y="8438"/>
                </a:lnTo>
                <a:lnTo>
                  <a:pt x="10430" y="9391"/>
                </a:lnTo>
                <a:lnTo>
                  <a:pt x="9531" y="9391"/>
                </a:lnTo>
                <a:lnTo>
                  <a:pt x="9531" y="8438"/>
                </a:lnTo>
                <a:moveTo>
                  <a:pt x="9531" y="9459"/>
                </a:moveTo>
                <a:lnTo>
                  <a:pt x="10430" y="9459"/>
                </a:lnTo>
                <a:lnTo>
                  <a:pt x="10430" y="10465"/>
                </a:lnTo>
                <a:lnTo>
                  <a:pt x="9531" y="10465"/>
                </a:lnTo>
                <a:lnTo>
                  <a:pt x="9531" y="9459"/>
                </a:lnTo>
                <a:moveTo>
                  <a:pt x="9531" y="10533"/>
                </a:moveTo>
                <a:lnTo>
                  <a:pt x="10430" y="10533"/>
                </a:lnTo>
                <a:lnTo>
                  <a:pt x="10430" y="11487"/>
                </a:lnTo>
                <a:lnTo>
                  <a:pt x="9531" y="11487"/>
                </a:lnTo>
                <a:lnTo>
                  <a:pt x="9531" y="10533"/>
                </a:lnTo>
                <a:moveTo>
                  <a:pt x="9531" y="11556"/>
                </a:moveTo>
                <a:lnTo>
                  <a:pt x="10430" y="11556"/>
                </a:lnTo>
                <a:lnTo>
                  <a:pt x="10430" y="12561"/>
                </a:lnTo>
                <a:lnTo>
                  <a:pt x="9531" y="12561"/>
                </a:lnTo>
                <a:lnTo>
                  <a:pt x="9531" y="11556"/>
                </a:lnTo>
                <a:moveTo>
                  <a:pt x="9531" y="12630"/>
                </a:moveTo>
                <a:lnTo>
                  <a:pt x="10430" y="12630"/>
                </a:lnTo>
                <a:lnTo>
                  <a:pt x="10430" y="13583"/>
                </a:lnTo>
                <a:lnTo>
                  <a:pt x="9531" y="13583"/>
                </a:lnTo>
                <a:lnTo>
                  <a:pt x="9531" y="12630"/>
                </a:lnTo>
                <a:moveTo>
                  <a:pt x="9531" y="13651"/>
                </a:moveTo>
                <a:lnTo>
                  <a:pt x="10430" y="13651"/>
                </a:lnTo>
                <a:lnTo>
                  <a:pt x="10430" y="14657"/>
                </a:lnTo>
                <a:lnTo>
                  <a:pt x="9531" y="14657"/>
                </a:lnTo>
                <a:lnTo>
                  <a:pt x="9531" y="13651"/>
                </a:lnTo>
                <a:moveTo>
                  <a:pt x="9531" y="14726"/>
                </a:moveTo>
                <a:lnTo>
                  <a:pt x="10430" y="14726"/>
                </a:lnTo>
                <a:lnTo>
                  <a:pt x="10430" y="15680"/>
                </a:lnTo>
                <a:lnTo>
                  <a:pt x="9531" y="15680"/>
                </a:lnTo>
                <a:lnTo>
                  <a:pt x="9531" y="14726"/>
                </a:lnTo>
                <a:moveTo>
                  <a:pt x="8403" y="55"/>
                </a:moveTo>
                <a:lnTo>
                  <a:pt x="9463" y="55"/>
                </a:lnTo>
                <a:lnTo>
                  <a:pt x="9463" y="1007"/>
                </a:lnTo>
                <a:lnTo>
                  <a:pt x="8403" y="1007"/>
                </a:lnTo>
                <a:lnTo>
                  <a:pt x="8403" y="55"/>
                </a:lnTo>
                <a:moveTo>
                  <a:pt x="8403" y="1076"/>
                </a:moveTo>
                <a:lnTo>
                  <a:pt x="9463" y="1076"/>
                </a:lnTo>
                <a:lnTo>
                  <a:pt x="9463" y="2082"/>
                </a:lnTo>
                <a:lnTo>
                  <a:pt x="8403" y="2082"/>
                </a:lnTo>
                <a:lnTo>
                  <a:pt x="8403" y="1076"/>
                </a:lnTo>
                <a:moveTo>
                  <a:pt x="8403" y="2150"/>
                </a:moveTo>
                <a:lnTo>
                  <a:pt x="9463" y="2150"/>
                </a:lnTo>
                <a:lnTo>
                  <a:pt x="9463" y="3104"/>
                </a:lnTo>
                <a:lnTo>
                  <a:pt x="8403" y="3104"/>
                </a:lnTo>
                <a:lnTo>
                  <a:pt x="8403" y="2150"/>
                </a:lnTo>
                <a:moveTo>
                  <a:pt x="8403" y="3172"/>
                </a:moveTo>
                <a:lnTo>
                  <a:pt x="9463" y="3172"/>
                </a:lnTo>
                <a:lnTo>
                  <a:pt x="9463" y="4178"/>
                </a:lnTo>
                <a:lnTo>
                  <a:pt x="8403" y="4178"/>
                </a:lnTo>
                <a:lnTo>
                  <a:pt x="8403" y="3172"/>
                </a:lnTo>
                <a:moveTo>
                  <a:pt x="8403" y="4247"/>
                </a:moveTo>
                <a:lnTo>
                  <a:pt x="9463" y="4247"/>
                </a:lnTo>
                <a:lnTo>
                  <a:pt x="9463" y="5200"/>
                </a:lnTo>
                <a:lnTo>
                  <a:pt x="8403" y="5200"/>
                </a:lnTo>
                <a:lnTo>
                  <a:pt x="8403" y="4247"/>
                </a:lnTo>
                <a:moveTo>
                  <a:pt x="8403" y="5268"/>
                </a:moveTo>
                <a:lnTo>
                  <a:pt x="9463" y="5268"/>
                </a:lnTo>
                <a:lnTo>
                  <a:pt x="9463" y="6274"/>
                </a:lnTo>
                <a:lnTo>
                  <a:pt x="8403" y="6274"/>
                </a:lnTo>
                <a:lnTo>
                  <a:pt x="8403" y="5268"/>
                </a:lnTo>
                <a:moveTo>
                  <a:pt x="8403" y="6342"/>
                </a:moveTo>
                <a:lnTo>
                  <a:pt x="9463" y="6342"/>
                </a:lnTo>
                <a:lnTo>
                  <a:pt x="9463" y="7296"/>
                </a:lnTo>
                <a:lnTo>
                  <a:pt x="8403" y="7296"/>
                </a:lnTo>
                <a:lnTo>
                  <a:pt x="8403" y="6342"/>
                </a:lnTo>
                <a:moveTo>
                  <a:pt x="8403" y="7364"/>
                </a:moveTo>
                <a:lnTo>
                  <a:pt x="9463" y="7364"/>
                </a:lnTo>
                <a:lnTo>
                  <a:pt x="9463" y="8369"/>
                </a:lnTo>
                <a:lnTo>
                  <a:pt x="8403" y="8369"/>
                </a:lnTo>
                <a:lnTo>
                  <a:pt x="8403" y="7364"/>
                </a:lnTo>
                <a:moveTo>
                  <a:pt x="8403" y="8438"/>
                </a:moveTo>
                <a:lnTo>
                  <a:pt x="9463" y="8438"/>
                </a:lnTo>
                <a:lnTo>
                  <a:pt x="9463" y="9391"/>
                </a:lnTo>
                <a:lnTo>
                  <a:pt x="8403" y="9391"/>
                </a:lnTo>
                <a:lnTo>
                  <a:pt x="8403" y="8438"/>
                </a:lnTo>
                <a:moveTo>
                  <a:pt x="8403" y="9459"/>
                </a:moveTo>
                <a:lnTo>
                  <a:pt x="9463" y="9459"/>
                </a:lnTo>
                <a:lnTo>
                  <a:pt x="9463" y="10465"/>
                </a:lnTo>
                <a:lnTo>
                  <a:pt x="8403" y="10465"/>
                </a:lnTo>
                <a:lnTo>
                  <a:pt x="8403" y="9459"/>
                </a:lnTo>
                <a:moveTo>
                  <a:pt x="8403" y="10533"/>
                </a:moveTo>
                <a:lnTo>
                  <a:pt x="9463" y="10533"/>
                </a:lnTo>
                <a:lnTo>
                  <a:pt x="9463" y="11487"/>
                </a:lnTo>
                <a:lnTo>
                  <a:pt x="8403" y="11487"/>
                </a:lnTo>
                <a:lnTo>
                  <a:pt x="8403" y="10533"/>
                </a:lnTo>
                <a:moveTo>
                  <a:pt x="8403" y="11556"/>
                </a:moveTo>
                <a:lnTo>
                  <a:pt x="9463" y="11556"/>
                </a:lnTo>
                <a:lnTo>
                  <a:pt x="9463" y="12561"/>
                </a:lnTo>
                <a:lnTo>
                  <a:pt x="8403" y="12561"/>
                </a:lnTo>
                <a:lnTo>
                  <a:pt x="8403" y="11556"/>
                </a:lnTo>
                <a:moveTo>
                  <a:pt x="8403" y="12630"/>
                </a:moveTo>
                <a:lnTo>
                  <a:pt x="9463" y="12630"/>
                </a:lnTo>
                <a:lnTo>
                  <a:pt x="9463" y="13583"/>
                </a:lnTo>
                <a:lnTo>
                  <a:pt x="8403" y="13583"/>
                </a:lnTo>
                <a:lnTo>
                  <a:pt x="8403" y="12630"/>
                </a:lnTo>
                <a:moveTo>
                  <a:pt x="8403" y="13651"/>
                </a:moveTo>
                <a:lnTo>
                  <a:pt x="9463" y="13651"/>
                </a:lnTo>
                <a:lnTo>
                  <a:pt x="9463" y="14657"/>
                </a:lnTo>
                <a:lnTo>
                  <a:pt x="8403" y="14657"/>
                </a:lnTo>
                <a:lnTo>
                  <a:pt x="8403" y="13651"/>
                </a:lnTo>
                <a:moveTo>
                  <a:pt x="8403" y="14726"/>
                </a:moveTo>
                <a:lnTo>
                  <a:pt x="9463" y="14726"/>
                </a:lnTo>
                <a:lnTo>
                  <a:pt x="9463" y="15680"/>
                </a:lnTo>
                <a:lnTo>
                  <a:pt x="8403" y="15680"/>
                </a:lnTo>
                <a:lnTo>
                  <a:pt x="8403" y="14726"/>
                </a:lnTo>
                <a:moveTo>
                  <a:pt x="7436" y="55"/>
                </a:moveTo>
                <a:lnTo>
                  <a:pt x="8335" y="55"/>
                </a:lnTo>
                <a:lnTo>
                  <a:pt x="8335" y="1007"/>
                </a:lnTo>
                <a:lnTo>
                  <a:pt x="7436" y="1007"/>
                </a:lnTo>
                <a:lnTo>
                  <a:pt x="7436" y="55"/>
                </a:lnTo>
                <a:moveTo>
                  <a:pt x="7436" y="1076"/>
                </a:moveTo>
                <a:lnTo>
                  <a:pt x="8335" y="1076"/>
                </a:lnTo>
                <a:lnTo>
                  <a:pt x="8335" y="2082"/>
                </a:lnTo>
                <a:lnTo>
                  <a:pt x="7436" y="2082"/>
                </a:lnTo>
                <a:lnTo>
                  <a:pt x="7436" y="1076"/>
                </a:lnTo>
                <a:moveTo>
                  <a:pt x="7436" y="2150"/>
                </a:moveTo>
                <a:lnTo>
                  <a:pt x="8335" y="2150"/>
                </a:lnTo>
                <a:lnTo>
                  <a:pt x="8335" y="3104"/>
                </a:lnTo>
                <a:lnTo>
                  <a:pt x="7436" y="3104"/>
                </a:lnTo>
                <a:lnTo>
                  <a:pt x="7436" y="2150"/>
                </a:lnTo>
                <a:moveTo>
                  <a:pt x="7436" y="3172"/>
                </a:moveTo>
                <a:lnTo>
                  <a:pt x="8335" y="3172"/>
                </a:lnTo>
                <a:lnTo>
                  <a:pt x="8335" y="4178"/>
                </a:lnTo>
                <a:lnTo>
                  <a:pt x="7436" y="4178"/>
                </a:lnTo>
                <a:lnTo>
                  <a:pt x="7436" y="3172"/>
                </a:lnTo>
                <a:moveTo>
                  <a:pt x="7436" y="4247"/>
                </a:moveTo>
                <a:lnTo>
                  <a:pt x="8335" y="4247"/>
                </a:lnTo>
                <a:lnTo>
                  <a:pt x="8335" y="5200"/>
                </a:lnTo>
                <a:lnTo>
                  <a:pt x="7436" y="5200"/>
                </a:lnTo>
                <a:lnTo>
                  <a:pt x="7436" y="4247"/>
                </a:lnTo>
                <a:moveTo>
                  <a:pt x="7436" y="5268"/>
                </a:moveTo>
                <a:lnTo>
                  <a:pt x="8335" y="5268"/>
                </a:lnTo>
                <a:lnTo>
                  <a:pt x="8335" y="6274"/>
                </a:lnTo>
                <a:lnTo>
                  <a:pt x="7436" y="6274"/>
                </a:lnTo>
                <a:lnTo>
                  <a:pt x="7436" y="5268"/>
                </a:lnTo>
                <a:moveTo>
                  <a:pt x="7436" y="6342"/>
                </a:moveTo>
                <a:lnTo>
                  <a:pt x="8335" y="6342"/>
                </a:lnTo>
                <a:lnTo>
                  <a:pt x="8335" y="7296"/>
                </a:lnTo>
                <a:lnTo>
                  <a:pt x="7436" y="7296"/>
                </a:lnTo>
                <a:lnTo>
                  <a:pt x="7436" y="6342"/>
                </a:lnTo>
                <a:moveTo>
                  <a:pt x="7436" y="7364"/>
                </a:moveTo>
                <a:lnTo>
                  <a:pt x="8335" y="7364"/>
                </a:lnTo>
                <a:lnTo>
                  <a:pt x="8335" y="8369"/>
                </a:lnTo>
                <a:lnTo>
                  <a:pt x="7436" y="8369"/>
                </a:lnTo>
                <a:lnTo>
                  <a:pt x="7436" y="7364"/>
                </a:lnTo>
                <a:moveTo>
                  <a:pt x="7436" y="8438"/>
                </a:moveTo>
                <a:lnTo>
                  <a:pt x="8335" y="8438"/>
                </a:lnTo>
                <a:lnTo>
                  <a:pt x="8335" y="9391"/>
                </a:lnTo>
                <a:lnTo>
                  <a:pt x="7436" y="9391"/>
                </a:lnTo>
                <a:lnTo>
                  <a:pt x="7436" y="8438"/>
                </a:lnTo>
                <a:moveTo>
                  <a:pt x="7436" y="9459"/>
                </a:moveTo>
                <a:lnTo>
                  <a:pt x="8335" y="9459"/>
                </a:lnTo>
                <a:lnTo>
                  <a:pt x="8335" y="10465"/>
                </a:lnTo>
                <a:lnTo>
                  <a:pt x="7436" y="10465"/>
                </a:lnTo>
                <a:lnTo>
                  <a:pt x="7436" y="9459"/>
                </a:lnTo>
                <a:moveTo>
                  <a:pt x="7436" y="10533"/>
                </a:moveTo>
                <a:lnTo>
                  <a:pt x="8335" y="10533"/>
                </a:lnTo>
                <a:lnTo>
                  <a:pt x="8335" y="11487"/>
                </a:lnTo>
                <a:lnTo>
                  <a:pt x="7436" y="11487"/>
                </a:lnTo>
                <a:lnTo>
                  <a:pt x="7436" y="10533"/>
                </a:lnTo>
                <a:moveTo>
                  <a:pt x="7436" y="11556"/>
                </a:moveTo>
                <a:lnTo>
                  <a:pt x="8335" y="11556"/>
                </a:lnTo>
                <a:lnTo>
                  <a:pt x="8335" y="12561"/>
                </a:lnTo>
                <a:lnTo>
                  <a:pt x="7436" y="12561"/>
                </a:lnTo>
                <a:lnTo>
                  <a:pt x="7436" y="11556"/>
                </a:lnTo>
                <a:moveTo>
                  <a:pt x="7436" y="12630"/>
                </a:moveTo>
                <a:lnTo>
                  <a:pt x="8335" y="12630"/>
                </a:lnTo>
                <a:lnTo>
                  <a:pt x="8335" y="13583"/>
                </a:lnTo>
                <a:lnTo>
                  <a:pt x="7436" y="13583"/>
                </a:lnTo>
                <a:lnTo>
                  <a:pt x="7436" y="12630"/>
                </a:lnTo>
                <a:moveTo>
                  <a:pt x="7436" y="13651"/>
                </a:moveTo>
                <a:lnTo>
                  <a:pt x="8335" y="13651"/>
                </a:lnTo>
                <a:lnTo>
                  <a:pt x="8335" y="14657"/>
                </a:lnTo>
                <a:lnTo>
                  <a:pt x="7436" y="14657"/>
                </a:lnTo>
                <a:lnTo>
                  <a:pt x="7436" y="13651"/>
                </a:lnTo>
                <a:moveTo>
                  <a:pt x="7436" y="14726"/>
                </a:moveTo>
                <a:lnTo>
                  <a:pt x="8335" y="14726"/>
                </a:lnTo>
                <a:lnTo>
                  <a:pt x="8335" y="15680"/>
                </a:lnTo>
                <a:lnTo>
                  <a:pt x="7436" y="15680"/>
                </a:lnTo>
                <a:lnTo>
                  <a:pt x="7436" y="14726"/>
                </a:lnTo>
                <a:moveTo>
                  <a:pt x="6308" y="55"/>
                </a:moveTo>
                <a:lnTo>
                  <a:pt x="7366" y="55"/>
                </a:lnTo>
                <a:lnTo>
                  <a:pt x="7366" y="1007"/>
                </a:lnTo>
                <a:lnTo>
                  <a:pt x="6308" y="1007"/>
                </a:lnTo>
                <a:lnTo>
                  <a:pt x="6308" y="55"/>
                </a:lnTo>
                <a:moveTo>
                  <a:pt x="6308" y="1076"/>
                </a:moveTo>
                <a:lnTo>
                  <a:pt x="7366" y="1076"/>
                </a:lnTo>
                <a:lnTo>
                  <a:pt x="7366" y="2082"/>
                </a:lnTo>
                <a:lnTo>
                  <a:pt x="6308" y="2082"/>
                </a:lnTo>
                <a:lnTo>
                  <a:pt x="6308" y="1076"/>
                </a:lnTo>
                <a:moveTo>
                  <a:pt x="6308" y="2150"/>
                </a:moveTo>
                <a:lnTo>
                  <a:pt x="7366" y="2150"/>
                </a:lnTo>
                <a:lnTo>
                  <a:pt x="7366" y="3104"/>
                </a:lnTo>
                <a:lnTo>
                  <a:pt x="6308" y="3104"/>
                </a:lnTo>
                <a:lnTo>
                  <a:pt x="6308" y="2150"/>
                </a:lnTo>
                <a:moveTo>
                  <a:pt x="6308" y="3172"/>
                </a:moveTo>
                <a:lnTo>
                  <a:pt x="7366" y="3172"/>
                </a:lnTo>
                <a:lnTo>
                  <a:pt x="7366" y="4178"/>
                </a:lnTo>
                <a:lnTo>
                  <a:pt x="6308" y="4178"/>
                </a:lnTo>
                <a:lnTo>
                  <a:pt x="6308" y="3172"/>
                </a:lnTo>
                <a:moveTo>
                  <a:pt x="6308" y="4247"/>
                </a:moveTo>
                <a:lnTo>
                  <a:pt x="7366" y="4247"/>
                </a:lnTo>
                <a:lnTo>
                  <a:pt x="7366" y="5200"/>
                </a:lnTo>
                <a:lnTo>
                  <a:pt x="6308" y="5200"/>
                </a:lnTo>
                <a:lnTo>
                  <a:pt x="6308" y="4247"/>
                </a:lnTo>
                <a:moveTo>
                  <a:pt x="6308" y="5268"/>
                </a:moveTo>
                <a:lnTo>
                  <a:pt x="7366" y="5268"/>
                </a:lnTo>
                <a:lnTo>
                  <a:pt x="7366" y="6274"/>
                </a:lnTo>
                <a:lnTo>
                  <a:pt x="6308" y="6274"/>
                </a:lnTo>
                <a:lnTo>
                  <a:pt x="6308" y="5268"/>
                </a:lnTo>
                <a:moveTo>
                  <a:pt x="6308" y="6342"/>
                </a:moveTo>
                <a:lnTo>
                  <a:pt x="7366" y="6342"/>
                </a:lnTo>
                <a:lnTo>
                  <a:pt x="7366" y="7296"/>
                </a:lnTo>
                <a:lnTo>
                  <a:pt x="6308" y="7296"/>
                </a:lnTo>
                <a:lnTo>
                  <a:pt x="6308" y="6342"/>
                </a:lnTo>
                <a:moveTo>
                  <a:pt x="6308" y="7364"/>
                </a:moveTo>
                <a:lnTo>
                  <a:pt x="7366" y="7364"/>
                </a:lnTo>
                <a:lnTo>
                  <a:pt x="7366" y="8369"/>
                </a:lnTo>
                <a:lnTo>
                  <a:pt x="6308" y="8369"/>
                </a:lnTo>
                <a:lnTo>
                  <a:pt x="6308" y="7364"/>
                </a:lnTo>
                <a:moveTo>
                  <a:pt x="6308" y="8438"/>
                </a:moveTo>
                <a:lnTo>
                  <a:pt x="7366" y="8438"/>
                </a:lnTo>
                <a:lnTo>
                  <a:pt x="7366" y="9391"/>
                </a:lnTo>
                <a:lnTo>
                  <a:pt x="6308" y="9391"/>
                </a:lnTo>
                <a:lnTo>
                  <a:pt x="6308" y="8438"/>
                </a:lnTo>
                <a:moveTo>
                  <a:pt x="6308" y="9459"/>
                </a:moveTo>
                <a:lnTo>
                  <a:pt x="7366" y="9459"/>
                </a:lnTo>
                <a:lnTo>
                  <a:pt x="7366" y="10465"/>
                </a:lnTo>
                <a:lnTo>
                  <a:pt x="6308" y="10465"/>
                </a:lnTo>
                <a:lnTo>
                  <a:pt x="6308" y="9459"/>
                </a:lnTo>
                <a:moveTo>
                  <a:pt x="6308" y="10533"/>
                </a:moveTo>
                <a:lnTo>
                  <a:pt x="7366" y="10533"/>
                </a:lnTo>
                <a:lnTo>
                  <a:pt x="7366" y="11487"/>
                </a:lnTo>
                <a:lnTo>
                  <a:pt x="6308" y="11487"/>
                </a:lnTo>
                <a:lnTo>
                  <a:pt x="6308" y="10533"/>
                </a:lnTo>
                <a:moveTo>
                  <a:pt x="6308" y="11556"/>
                </a:moveTo>
                <a:lnTo>
                  <a:pt x="7366" y="11556"/>
                </a:lnTo>
                <a:lnTo>
                  <a:pt x="7366" y="12561"/>
                </a:lnTo>
                <a:lnTo>
                  <a:pt x="6308" y="12561"/>
                </a:lnTo>
                <a:lnTo>
                  <a:pt x="6308" y="11556"/>
                </a:lnTo>
                <a:moveTo>
                  <a:pt x="6308" y="12630"/>
                </a:moveTo>
                <a:lnTo>
                  <a:pt x="7366" y="12630"/>
                </a:lnTo>
                <a:lnTo>
                  <a:pt x="7366" y="13583"/>
                </a:lnTo>
                <a:lnTo>
                  <a:pt x="6308" y="13583"/>
                </a:lnTo>
                <a:lnTo>
                  <a:pt x="6308" y="12630"/>
                </a:lnTo>
                <a:moveTo>
                  <a:pt x="6308" y="13651"/>
                </a:moveTo>
                <a:lnTo>
                  <a:pt x="7366" y="13651"/>
                </a:lnTo>
                <a:lnTo>
                  <a:pt x="7366" y="14657"/>
                </a:lnTo>
                <a:lnTo>
                  <a:pt x="6308" y="14657"/>
                </a:lnTo>
                <a:lnTo>
                  <a:pt x="6308" y="13651"/>
                </a:lnTo>
                <a:moveTo>
                  <a:pt x="6308" y="14726"/>
                </a:moveTo>
                <a:lnTo>
                  <a:pt x="7366" y="14726"/>
                </a:lnTo>
                <a:lnTo>
                  <a:pt x="7366" y="15680"/>
                </a:lnTo>
                <a:lnTo>
                  <a:pt x="6308" y="15680"/>
                </a:lnTo>
                <a:lnTo>
                  <a:pt x="6308" y="14726"/>
                </a:lnTo>
                <a:moveTo>
                  <a:pt x="5339" y="55"/>
                </a:moveTo>
                <a:lnTo>
                  <a:pt x="6238" y="55"/>
                </a:lnTo>
                <a:lnTo>
                  <a:pt x="6238" y="1007"/>
                </a:lnTo>
                <a:lnTo>
                  <a:pt x="5339" y="1007"/>
                </a:lnTo>
                <a:lnTo>
                  <a:pt x="5339" y="55"/>
                </a:lnTo>
                <a:moveTo>
                  <a:pt x="5339" y="1076"/>
                </a:moveTo>
                <a:lnTo>
                  <a:pt x="6238" y="1076"/>
                </a:lnTo>
                <a:lnTo>
                  <a:pt x="6238" y="2082"/>
                </a:lnTo>
                <a:lnTo>
                  <a:pt x="5339" y="2082"/>
                </a:lnTo>
                <a:lnTo>
                  <a:pt x="5339" y="1076"/>
                </a:lnTo>
                <a:moveTo>
                  <a:pt x="5339" y="2150"/>
                </a:moveTo>
                <a:lnTo>
                  <a:pt x="6238" y="2150"/>
                </a:lnTo>
                <a:lnTo>
                  <a:pt x="6238" y="3104"/>
                </a:lnTo>
                <a:lnTo>
                  <a:pt x="5339" y="3104"/>
                </a:lnTo>
                <a:lnTo>
                  <a:pt x="5339" y="2150"/>
                </a:lnTo>
                <a:moveTo>
                  <a:pt x="5339" y="3172"/>
                </a:moveTo>
                <a:lnTo>
                  <a:pt x="6238" y="3172"/>
                </a:lnTo>
                <a:lnTo>
                  <a:pt x="6238" y="4178"/>
                </a:lnTo>
                <a:lnTo>
                  <a:pt x="5339" y="4178"/>
                </a:lnTo>
                <a:lnTo>
                  <a:pt x="5339" y="3172"/>
                </a:lnTo>
                <a:moveTo>
                  <a:pt x="5339" y="4247"/>
                </a:moveTo>
                <a:lnTo>
                  <a:pt x="6238" y="4247"/>
                </a:lnTo>
                <a:lnTo>
                  <a:pt x="6238" y="5200"/>
                </a:lnTo>
                <a:lnTo>
                  <a:pt x="5339" y="5200"/>
                </a:lnTo>
                <a:lnTo>
                  <a:pt x="5339" y="4247"/>
                </a:lnTo>
                <a:moveTo>
                  <a:pt x="5339" y="5268"/>
                </a:moveTo>
                <a:lnTo>
                  <a:pt x="6238" y="5268"/>
                </a:lnTo>
                <a:lnTo>
                  <a:pt x="6238" y="6274"/>
                </a:lnTo>
                <a:lnTo>
                  <a:pt x="5339" y="6274"/>
                </a:lnTo>
                <a:lnTo>
                  <a:pt x="5339" y="5268"/>
                </a:lnTo>
                <a:moveTo>
                  <a:pt x="5339" y="6342"/>
                </a:moveTo>
                <a:lnTo>
                  <a:pt x="6238" y="6342"/>
                </a:lnTo>
                <a:lnTo>
                  <a:pt x="6238" y="7296"/>
                </a:lnTo>
                <a:lnTo>
                  <a:pt x="5339" y="7296"/>
                </a:lnTo>
                <a:lnTo>
                  <a:pt x="5339" y="6342"/>
                </a:lnTo>
                <a:moveTo>
                  <a:pt x="5339" y="7364"/>
                </a:moveTo>
                <a:lnTo>
                  <a:pt x="6238" y="7364"/>
                </a:lnTo>
                <a:lnTo>
                  <a:pt x="6238" y="8369"/>
                </a:lnTo>
                <a:lnTo>
                  <a:pt x="5339" y="8369"/>
                </a:lnTo>
                <a:lnTo>
                  <a:pt x="5339" y="7364"/>
                </a:lnTo>
                <a:moveTo>
                  <a:pt x="5339" y="8438"/>
                </a:moveTo>
                <a:lnTo>
                  <a:pt x="6238" y="8438"/>
                </a:lnTo>
                <a:lnTo>
                  <a:pt x="6238" y="9391"/>
                </a:lnTo>
                <a:lnTo>
                  <a:pt x="5339" y="9391"/>
                </a:lnTo>
                <a:lnTo>
                  <a:pt x="5339" y="8438"/>
                </a:lnTo>
                <a:moveTo>
                  <a:pt x="5339" y="9459"/>
                </a:moveTo>
                <a:lnTo>
                  <a:pt x="6238" y="9459"/>
                </a:lnTo>
                <a:lnTo>
                  <a:pt x="6238" y="10465"/>
                </a:lnTo>
                <a:lnTo>
                  <a:pt x="5339" y="10465"/>
                </a:lnTo>
                <a:lnTo>
                  <a:pt x="5339" y="9459"/>
                </a:lnTo>
                <a:moveTo>
                  <a:pt x="5339" y="10533"/>
                </a:moveTo>
                <a:lnTo>
                  <a:pt x="6238" y="10533"/>
                </a:lnTo>
                <a:lnTo>
                  <a:pt x="6238" y="11487"/>
                </a:lnTo>
                <a:lnTo>
                  <a:pt x="5339" y="11487"/>
                </a:lnTo>
                <a:lnTo>
                  <a:pt x="5339" y="10533"/>
                </a:lnTo>
                <a:moveTo>
                  <a:pt x="5339" y="11556"/>
                </a:moveTo>
                <a:lnTo>
                  <a:pt x="6238" y="11556"/>
                </a:lnTo>
                <a:lnTo>
                  <a:pt x="6238" y="12561"/>
                </a:lnTo>
                <a:lnTo>
                  <a:pt x="5339" y="12561"/>
                </a:lnTo>
                <a:lnTo>
                  <a:pt x="5339" y="11556"/>
                </a:lnTo>
                <a:moveTo>
                  <a:pt x="5339" y="12630"/>
                </a:moveTo>
                <a:lnTo>
                  <a:pt x="6238" y="12630"/>
                </a:lnTo>
                <a:lnTo>
                  <a:pt x="6238" y="13583"/>
                </a:lnTo>
                <a:lnTo>
                  <a:pt x="5339" y="13583"/>
                </a:lnTo>
                <a:lnTo>
                  <a:pt x="5339" y="12630"/>
                </a:lnTo>
                <a:moveTo>
                  <a:pt x="5339" y="13651"/>
                </a:moveTo>
                <a:lnTo>
                  <a:pt x="6238" y="13651"/>
                </a:lnTo>
                <a:lnTo>
                  <a:pt x="6238" y="14657"/>
                </a:lnTo>
                <a:lnTo>
                  <a:pt x="5339" y="14657"/>
                </a:lnTo>
                <a:lnTo>
                  <a:pt x="5339" y="13651"/>
                </a:lnTo>
                <a:moveTo>
                  <a:pt x="5339" y="14726"/>
                </a:moveTo>
                <a:lnTo>
                  <a:pt x="6238" y="14726"/>
                </a:lnTo>
                <a:lnTo>
                  <a:pt x="6238" y="15680"/>
                </a:lnTo>
                <a:lnTo>
                  <a:pt x="5339" y="15680"/>
                </a:lnTo>
                <a:lnTo>
                  <a:pt x="5339" y="14726"/>
                </a:lnTo>
                <a:moveTo>
                  <a:pt x="4211" y="55"/>
                </a:moveTo>
                <a:lnTo>
                  <a:pt x="5271" y="55"/>
                </a:lnTo>
                <a:lnTo>
                  <a:pt x="5271" y="1007"/>
                </a:lnTo>
                <a:lnTo>
                  <a:pt x="4211" y="1007"/>
                </a:lnTo>
                <a:lnTo>
                  <a:pt x="4211" y="55"/>
                </a:lnTo>
                <a:moveTo>
                  <a:pt x="4211" y="1076"/>
                </a:moveTo>
                <a:lnTo>
                  <a:pt x="5271" y="1076"/>
                </a:lnTo>
                <a:lnTo>
                  <a:pt x="5271" y="2082"/>
                </a:lnTo>
                <a:lnTo>
                  <a:pt x="4211" y="2082"/>
                </a:lnTo>
                <a:lnTo>
                  <a:pt x="4211" y="1076"/>
                </a:lnTo>
                <a:moveTo>
                  <a:pt x="4211" y="2150"/>
                </a:moveTo>
                <a:lnTo>
                  <a:pt x="5271" y="2150"/>
                </a:lnTo>
                <a:lnTo>
                  <a:pt x="5271" y="3104"/>
                </a:lnTo>
                <a:lnTo>
                  <a:pt x="4211" y="3104"/>
                </a:lnTo>
                <a:lnTo>
                  <a:pt x="4211" y="2150"/>
                </a:lnTo>
                <a:moveTo>
                  <a:pt x="4211" y="3172"/>
                </a:moveTo>
                <a:lnTo>
                  <a:pt x="5271" y="3172"/>
                </a:lnTo>
                <a:lnTo>
                  <a:pt x="5271" y="4178"/>
                </a:lnTo>
                <a:lnTo>
                  <a:pt x="4211" y="4178"/>
                </a:lnTo>
                <a:lnTo>
                  <a:pt x="4211" y="3172"/>
                </a:lnTo>
                <a:moveTo>
                  <a:pt x="4211" y="4247"/>
                </a:moveTo>
                <a:lnTo>
                  <a:pt x="5271" y="4247"/>
                </a:lnTo>
                <a:lnTo>
                  <a:pt x="5271" y="5200"/>
                </a:lnTo>
                <a:lnTo>
                  <a:pt x="4211" y="5200"/>
                </a:lnTo>
                <a:lnTo>
                  <a:pt x="4211" y="4247"/>
                </a:lnTo>
                <a:moveTo>
                  <a:pt x="4211" y="5268"/>
                </a:moveTo>
                <a:lnTo>
                  <a:pt x="5271" y="5268"/>
                </a:lnTo>
                <a:lnTo>
                  <a:pt x="5271" y="6274"/>
                </a:lnTo>
                <a:lnTo>
                  <a:pt x="4211" y="6274"/>
                </a:lnTo>
                <a:lnTo>
                  <a:pt x="4211" y="5268"/>
                </a:lnTo>
                <a:moveTo>
                  <a:pt x="4211" y="6342"/>
                </a:moveTo>
                <a:lnTo>
                  <a:pt x="5271" y="6342"/>
                </a:lnTo>
                <a:lnTo>
                  <a:pt x="5271" y="7296"/>
                </a:lnTo>
                <a:lnTo>
                  <a:pt x="4211" y="7296"/>
                </a:lnTo>
                <a:lnTo>
                  <a:pt x="4211" y="6342"/>
                </a:lnTo>
                <a:moveTo>
                  <a:pt x="4211" y="7364"/>
                </a:moveTo>
                <a:lnTo>
                  <a:pt x="5271" y="7364"/>
                </a:lnTo>
                <a:lnTo>
                  <a:pt x="5271" y="8369"/>
                </a:lnTo>
                <a:lnTo>
                  <a:pt x="4211" y="8369"/>
                </a:lnTo>
                <a:lnTo>
                  <a:pt x="4211" y="7364"/>
                </a:lnTo>
                <a:moveTo>
                  <a:pt x="4211" y="8438"/>
                </a:moveTo>
                <a:lnTo>
                  <a:pt x="5271" y="8438"/>
                </a:lnTo>
                <a:lnTo>
                  <a:pt x="5271" y="9391"/>
                </a:lnTo>
                <a:lnTo>
                  <a:pt x="4211" y="9391"/>
                </a:lnTo>
                <a:lnTo>
                  <a:pt x="4211" y="8438"/>
                </a:lnTo>
                <a:moveTo>
                  <a:pt x="4211" y="9459"/>
                </a:moveTo>
                <a:lnTo>
                  <a:pt x="5271" y="9459"/>
                </a:lnTo>
                <a:lnTo>
                  <a:pt x="5271" y="10465"/>
                </a:lnTo>
                <a:lnTo>
                  <a:pt x="4211" y="10465"/>
                </a:lnTo>
                <a:lnTo>
                  <a:pt x="4211" y="9459"/>
                </a:lnTo>
                <a:moveTo>
                  <a:pt x="4211" y="10533"/>
                </a:moveTo>
                <a:lnTo>
                  <a:pt x="5271" y="10533"/>
                </a:lnTo>
                <a:lnTo>
                  <a:pt x="5271" y="11487"/>
                </a:lnTo>
                <a:lnTo>
                  <a:pt x="4211" y="11487"/>
                </a:lnTo>
                <a:lnTo>
                  <a:pt x="4211" y="10533"/>
                </a:lnTo>
                <a:moveTo>
                  <a:pt x="4211" y="11556"/>
                </a:moveTo>
                <a:lnTo>
                  <a:pt x="5271" y="11556"/>
                </a:lnTo>
                <a:lnTo>
                  <a:pt x="5271" y="12561"/>
                </a:lnTo>
                <a:lnTo>
                  <a:pt x="4211" y="12561"/>
                </a:lnTo>
                <a:lnTo>
                  <a:pt x="4211" y="11556"/>
                </a:lnTo>
                <a:moveTo>
                  <a:pt x="4211" y="12630"/>
                </a:moveTo>
                <a:lnTo>
                  <a:pt x="5271" y="12630"/>
                </a:lnTo>
                <a:lnTo>
                  <a:pt x="5271" y="13583"/>
                </a:lnTo>
                <a:lnTo>
                  <a:pt x="4211" y="13583"/>
                </a:lnTo>
                <a:lnTo>
                  <a:pt x="4211" y="12630"/>
                </a:lnTo>
                <a:moveTo>
                  <a:pt x="4211" y="13651"/>
                </a:moveTo>
                <a:lnTo>
                  <a:pt x="5271" y="13651"/>
                </a:lnTo>
                <a:lnTo>
                  <a:pt x="5271" y="14657"/>
                </a:lnTo>
                <a:lnTo>
                  <a:pt x="4211" y="14657"/>
                </a:lnTo>
                <a:lnTo>
                  <a:pt x="4211" y="13651"/>
                </a:lnTo>
                <a:moveTo>
                  <a:pt x="4211" y="14726"/>
                </a:moveTo>
                <a:lnTo>
                  <a:pt x="5271" y="14726"/>
                </a:lnTo>
                <a:lnTo>
                  <a:pt x="5271" y="15680"/>
                </a:lnTo>
                <a:lnTo>
                  <a:pt x="4211" y="15680"/>
                </a:lnTo>
                <a:lnTo>
                  <a:pt x="4211" y="14726"/>
                </a:lnTo>
                <a:moveTo>
                  <a:pt x="3244" y="55"/>
                </a:moveTo>
                <a:lnTo>
                  <a:pt x="4143" y="55"/>
                </a:lnTo>
                <a:lnTo>
                  <a:pt x="4143" y="1007"/>
                </a:lnTo>
                <a:lnTo>
                  <a:pt x="3244" y="1007"/>
                </a:lnTo>
                <a:lnTo>
                  <a:pt x="3244" y="55"/>
                </a:lnTo>
                <a:moveTo>
                  <a:pt x="3244" y="1076"/>
                </a:moveTo>
                <a:lnTo>
                  <a:pt x="4143" y="1076"/>
                </a:lnTo>
                <a:lnTo>
                  <a:pt x="4143" y="2082"/>
                </a:lnTo>
                <a:lnTo>
                  <a:pt x="3244" y="2082"/>
                </a:lnTo>
                <a:lnTo>
                  <a:pt x="3244" y="1076"/>
                </a:lnTo>
                <a:moveTo>
                  <a:pt x="3244" y="2150"/>
                </a:moveTo>
                <a:lnTo>
                  <a:pt x="4143" y="2150"/>
                </a:lnTo>
                <a:lnTo>
                  <a:pt x="4143" y="3104"/>
                </a:lnTo>
                <a:lnTo>
                  <a:pt x="3244" y="3104"/>
                </a:lnTo>
                <a:lnTo>
                  <a:pt x="3244" y="2150"/>
                </a:lnTo>
                <a:moveTo>
                  <a:pt x="3244" y="3172"/>
                </a:moveTo>
                <a:lnTo>
                  <a:pt x="4143" y="3172"/>
                </a:lnTo>
                <a:lnTo>
                  <a:pt x="4143" y="4178"/>
                </a:lnTo>
                <a:lnTo>
                  <a:pt x="3244" y="4178"/>
                </a:lnTo>
                <a:lnTo>
                  <a:pt x="3244" y="3172"/>
                </a:lnTo>
                <a:moveTo>
                  <a:pt x="3244" y="4247"/>
                </a:moveTo>
                <a:lnTo>
                  <a:pt x="4143" y="4247"/>
                </a:lnTo>
                <a:lnTo>
                  <a:pt x="4143" y="5200"/>
                </a:lnTo>
                <a:lnTo>
                  <a:pt x="3244" y="5200"/>
                </a:lnTo>
                <a:lnTo>
                  <a:pt x="3244" y="4247"/>
                </a:lnTo>
                <a:moveTo>
                  <a:pt x="3244" y="5268"/>
                </a:moveTo>
                <a:lnTo>
                  <a:pt x="4143" y="5268"/>
                </a:lnTo>
                <a:lnTo>
                  <a:pt x="4143" y="6274"/>
                </a:lnTo>
                <a:lnTo>
                  <a:pt x="3244" y="6274"/>
                </a:lnTo>
                <a:lnTo>
                  <a:pt x="3244" y="5268"/>
                </a:lnTo>
                <a:moveTo>
                  <a:pt x="3244" y="6342"/>
                </a:moveTo>
                <a:lnTo>
                  <a:pt x="4143" y="6342"/>
                </a:lnTo>
                <a:lnTo>
                  <a:pt x="4143" y="7296"/>
                </a:lnTo>
                <a:lnTo>
                  <a:pt x="3244" y="7296"/>
                </a:lnTo>
                <a:lnTo>
                  <a:pt x="3244" y="6342"/>
                </a:lnTo>
                <a:moveTo>
                  <a:pt x="3244" y="7364"/>
                </a:moveTo>
                <a:lnTo>
                  <a:pt x="4143" y="7364"/>
                </a:lnTo>
                <a:lnTo>
                  <a:pt x="4143" y="8369"/>
                </a:lnTo>
                <a:lnTo>
                  <a:pt x="3244" y="8369"/>
                </a:lnTo>
                <a:lnTo>
                  <a:pt x="3244" y="7364"/>
                </a:lnTo>
                <a:moveTo>
                  <a:pt x="3244" y="8438"/>
                </a:moveTo>
                <a:lnTo>
                  <a:pt x="4143" y="8438"/>
                </a:lnTo>
                <a:lnTo>
                  <a:pt x="4143" y="9391"/>
                </a:lnTo>
                <a:lnTo>
                  <a:pt x="3244" y="9391"/>
                </a:lnTo>
                <a:lnTo>
                  <a:pt x="3244" y="8438"/>
                </a:lnTo>
                <a:moveTo>
                  <a:pt x="3244" y="9459"/>
                </a:moveTo>
                <a:lnTo>
                  <a:pt x="4143" y="9459"/>
                </a:lnTo>
                <a:lnTo>
                  <a:pt x="4143" y="10465"/>
                </a:lnTo>
                <a:lnTo>
                  <a:pt x="3244" y="10465"/>
                </a:lnTo>
                <a:lnTo>
                  <a:pt x="3244" y="9459"/>
                </a:lnTo>
                <a:moveTo>
                  <a:pt x="3244" y="10533"/>
                </a:moveTo>
                <a:lnTo>
                  <a:pt x="4143" y="10533"/>
                </a:lnTo>
                <a:lnTo>
                  <a:pt x="4143" y="11487"/>
                </a:lnTo>
                <a:lnTo>
                  <a:pt x="3244" y="11487"/>
                </a:lnTo>
                <a:lnTo>
                  <a:pt x="3244" y="10533"/>
                </a:lnTo>
                <a:moveTo>
                  <a:pt x="3244" y="11556"/>
                </a:moveTo>
                <a:lnTo>
                  <a:pt x="4143" y="11556"/>
                </a:lnTo>
                <a:lnTo>
                  <a:pt x="4143" y="12561"/>
                </a:lnTo>
                <a:lnTo>
                  <a:pt x="3244" y="12561"/>
                </a:lnTo>
                <a:lnTo>
                  <a:pt x="3244" y="11556"/>
                </a:lnTo>
                <a:moveTo>
                  <a:pt x="3244" y="12630"/>
                </a:moveTo>
                <a:lnTo>
                  <a:pt x="4143" y="12630"/>
                </a:lnTo>
                <a:lnTo>
                  <a:pt x="4143" y="13583"/>
                </a:lnTo>
                <a:lnTo>
                  <a:pt x="3244" y="13583"/>
                </a:lnTo>
                <a:lnTo>
                  <a:pt x="3244" y="12630"/>
                </a:lnTo>
                <a:moveTo>
                  <a:pt x="3244" y="13651"/>
                </a:moveTo>
                <a:lnTo>
                  <a:pt x="4143" y="13651"/>
                </a:lnTo>
                <a:lnTo>
                  <a:pt x="4143" y="14657"/>
                </a:lnTo>
                <a:lnTo>
                  <a:pt x="3244" y="14657"/>
                </a:lnTo>
                <a:lnTo>
                  <a:pt x="3244" y="13651"/>
                </a:lnTo>
                <a:moveTo>
                  <a:pt x="3244" y="14726"/>
                </a:moveTo>
                <a:lnTo>
                  <a:pt x="4143" y="14726"/>
                </a:lnTo>
                <a:lnTo>
                  <a:pt x="4143" y="15680"/>
                </a:lnTo>
                <a:lnTo>
                  <a:pt x="3244" y="15680"/>
                </a:lnTo>
                <a:lnTo>
                  <a:pt x="3244" y="14726"/>
                </a:lnTo>
                <a:moveTo>
                  <a:pt x="2115" y="55"/>
                </a:moveTo>
                <a:lnTo>
                  <a:pt x="3174" y="55"/>
                </a:lnTo>
                <a:lnTo>
                  <a:pt x="3174" y="1007"/>
                </a:lnTo>
                <a:lnTo>
                  <a:pt x="2115" y="1007"/>
                </a:lnTo>
                <a:lnTo>
                  <a:pt x="2115" y="55"/>
                </a:lnTo>
                <a:moveTo>
                  <a:pt x="2115" y="1076"/>
                </a:moveTo>
                <a:lnTo>
                  <a:pt x="3174" y="1076"/>
                </a:lnTo>
                <a:lnTo>
                  <a:pt x="3174" y="2082"/>
                </a:lnTo>
                <a:lnTo>
                  <a:pt x="2115" y="2082"/>
                </a:lnTo>
                <a:lnTo>
                  <a:pt x="2115" y="1076"/>
                </a:lnTo>
                <a:moveTo>
                  <a:pt x="2115" y="2150"/>
                </a:moveTo>
                <a:lnTo>
                  <a:pt x="3174" y="2150"/>
                </a:lnTo>
                <a:lnTo>
                  <a:pt x="3174" y="3104"/>
                </a:lnTo>
                <a:lnTo>
                  <a:pt x="2115" y="3104"/>
                </a:lnTo>
                <a:lnTo>
                  <a:pt x="2115" y="2150"/>
                </a:lnTo>
                <a:moveTo>
                  <a:pt x="2115" y="3172"/>
                </a:moveTo>
                <a:lnTo>
                  <a:pt x="3174" y="3172"/>
                </a:lnTo>
                <a:lnTo>
                  <a:pt x="3174" y="4178"/>
                </a:lnTo>
                <a:lnTo>
                  <a:pt x="2115" y="4178"/>
                </a:lnTo>
                <a:lnTo>
                  <a:pt x="2115" y="3172"/>
                </a:lnTo>
                <a:moveTo>
                  <a:pt x="2115" y="4247"/>
                </a:moveTo>
                <a:lnTo>
                  <a:pt x="3174" y="4247"/>
                </a:lnTo>
                <a:lnTo>
                  <a:pt x="3174" y="5200"/>
                </a:lnTo>
                <a:lnTo>
                  <a:pt x="2115" y="5200"/>
                </a:lnTo>
                <a:lnTo>
                  <a:pt x="2115" y="4247"/>
                </a:lnTo>
                <a:moveTo>
                  <a:pt x="2115" y="5268"/>
                </a:moveTo>
                <a:lnTo>
                  <a:pt x="3174" y="5268"/>
                </a:lnTo>
                <a:lnTo>
                  <a:pt x="3174" y="6274"/>
                </a:lnTo>
                <a:lnTo>
                  <a:pt x="2115" y="6274"/>
                </a:lnTo>
                <a:lnTo>
                  <a:pt x="2115" y="5268"/>
                </a:lnTo>
                <a:moveTo>
                  <a:pt x="2115" y="6342"/>
                </a:moveTo>
                <a:lnTo>
                  <a:pt x="3174" y="6342"/>
                </a:lnTo>
                <a:lnTo>
                  <a:pt x="3174" y="7296"/>
                </a:lnTo>
                <a:lnTo>
                  <a:pt x="2115" y="7296"/>
                </a:lnTo>
                <a:lnTo>
                  <a:pt x="2115" y="6342"/>
                </a:lnTo>
                <a:moveTo>
                  <a:pt x="2115" y="7364"/>
                </a:moveTo>
                <a:lnTo>
                  <a:pt x="3174" y="7364"/>
                </a:lnTo>
                <a:lnTo>
                  <a:pt x="3174" y="8369"/>
                </a:lnTo>
                <a:lnTo>
                  <a:pt x="2115" y="8369"/>
                </a:lnTo>
                <a:lnTo>
                  <a:pt x="2115" y="7364"/>
                </a:lnTo>
                <a:moveTo>
                  <a:pt x="2115" y="8438"/>
                </a:moveTo>
                <a:lnTo>
                  <a:pt x="3174" y="8438"/>
                </a:lnTo>
                <a:lnTo>
                  <a:pt x="3174" y="9391"/>
                </a:lnTo>
                <a:lnTo>
                  <a:pt x="2115" y="9391"/>
                </a:lnTo>
                <a:lnTo>
                  <a:pt x="2115" y="8438"/>
                </a:lnTo>
                <a:moveTo>
                  <a:pt x="2115" y="9459"/>
                </a:moveTo>
                <a:lnTo>
                  <a:pt x="3174" y="9459"/>
                </a:lnTo>
                <a:lnTo>
                  <a:pt x="3174" y="10465"/>
                </a:lnTo>
                <a:lnTo>
                  <a:pt x="2115" y="10465"/>
                </a:lnTo>
                <a:lnTo>
                  <a:pt x="2115" y="9459"/>
                </a:lnTo>
                <a:moveTo>
                  <a:pt x="2115" y="10533"/>
                </a:moveTo>
                <a:lnTo>
                  <a:pt x="3174" y="10533"/>
                </a:lnTo>
                <a:lnTo>
                  <a:pt x="3174" y="11487"/>
                </a:lnTo>
                <a:lnTo>
                  <a:pt x="2115" y="11487"/>
                </a:lnTo>
                <a:lnTo>
                  <a:pt x="2115" y="10533"/>
                </a:lnTo>
                <a:moveTo>
                  <a:pt x="2115" y="11556"/>
                </a:moveTo>
                <a:lnTo>
                  <a:pt x="3174" y="11556"/>
                </a:lnTo>
                <a:lnTo>
                  <a:pt x="3174" y="12561"/>
                </a:lnTo>
                <a:lnTo>
                  <a:pt x="2115" y="12561"/>
                </a:lnTo>
                <a:lnTo>
                  <a:pt x="2115" y="11556"/>
                </a:lnTo>
                <a:moveTo>
                  <a:pt x="2115" y="12630"/>
                </a:moveTo>
                <a:lnTo>
                  <a:pt x="3174" y="12630"/>
                </a:lnTo>
                <a:lnTo>
                  <a:pt x="3174" y="13583"/>
                </a:lnTo>
                <a:lnTo>
                  <a:pt x="2115" y="13583"/>
                </a:lnTo>
                <a:lnTo>
                  <a:pt x="2115" y="12630"/>
                </a:lnTo>
                <a:moveTo>
                  <a:pt x="2115" y="13651"/>
                </a:moveTo>
                <a:lnTo>
                  <a:pt x="3174" y="13651"/>
                </a:lnTo>
                <a:lnTo>
                  <a:pt x="3174" y="14657"/>
                </a:lnTo>
                <a:lnTo>
                  <a:pt x="2115" y="14657"/>
                </a:lnTo>
                <a:lnTo>
                  <a:pt x="2115" y="13651"/>
                </a:lnTo>
                <a:moveTo>
                  <a:pt x="2115" y="14726"/>
                </a:moveTo>
                <a:lnTo>
                  <a:pt x="3174" y="14726"/>
                </a:lnTo>
                <a:lnTo>
                  <a:pt x="3174" y="15680"/>
                </a:lnTo>
                <a:lnTo>
                  <a:pt x="2115" y="15680"/>
                </a:lnTo>
                <a:lnTo>
                  <a:pt x="2115" y="14726"/>
                </a:lnTo>
                <a:moveTo>
                  <a:pt x="1147" y="55"/>
                </a:moveTo>
                <a:lnTo>
                  <a:pt x="2046" y="55"/>
                </a:lnTo>
                <a:lnTo>
                  <a:pt x="2046" y="1007"/>
                </a:lnTo>
                <a:lnTo>
                  <a:pt x="1147" y="1007"/>
                </a:lnTo>
                <a:lnTo>
                  <a:pt x="1147" y="55"/>
                </a:lnTo>
                <a:moveTo>
                  <a:pt x="1147" y="1076"/>
                </a:moveTo>
                <a:lnTo>
                  <a:pt x="2046" y="1076"/>
                </a:lnTo>
                <a:lnTo>
                  <a:pt x="2046" y="2082"/>
                </a:lnTo>
                <a:lnTo>
                  <a:pt x="1147" y="2082"/>
                </a:lnTo>
                <a:lnTo>
                  <a:pt x="1147" y="1076"/>
                </a:lnTo>
                <a:moveTo>
                  <a:pt x="1147" y="2150"/>
                </a:moveTo>
                <a:lnTo>
                  <a:pt x="2046" y="2150"/>
                </a:lnTo>
                <a:lnTo>
                  <a:pt x="2046" y="3104"/>
                </a:lnTo>
                <a:lnTo>
                  <a:pt x="1147" y="3104"/>
                </a:lnTo>
                <a:lnTo>
                  <a:pt x="1147" y="2150"/>
                </a:lnTo>
                <a:moveTo>
                  <a:pt x="1147" y="3172"/>
                </a:moveTo>
                <a:lnTo>
                  <a:pt x="2046" y="3172"/>
                </a:lnTo>
                <a:lnTo>
                  <a:pt x="2046" y="4178"/>
                </a:lnTo>
                <a:lnTo>
                  <a:pt x="1147" y="4178"/>
                </a:lnTo>
                <a:lnTo>
                  <a:pt x="1147" y="3172"/>
                </a:lnTo>
                <a:moveTo>
                  <a:pt x="1147" y="4247"/>
                </a:moveTo>
                <a:lnTo>
                  <a:pt x="2046" y="4247"/>
                </a:lnTo>
                <a:lnTo>
                  <a:pt x="2046" y="5200"/>
                </a:lnTo>
                <a:lnTo>
                  <a:pt x="1147" y="5200"/>
                </a:lnTo>
                <a:lnTo>
                  <a:pt x="1147" y="4247"/>
                </a:lnTo>
                <a:moveTo>
                  <a:pt x="1147" y="5268"/>
                </a:moveTo>
                <a:lnTo>
                  <a:pt x="2046" y="5268"/>
                </a:lnTo>
                <a:lnTo>
                  <a:pt x="2046" y="6274"/>
                </a:lnTo>
                <a:lnTo>
                  <a:pt x="1147" y="6274"/>
                </a:lnTo>
                <a:lnTo>
                  <a:pt x="1147" y="5268"/>
                </a:lnTo>
                <a:moveTo>
                  <a:pt x="1147" y="6342"/>
                </a:moveTo>
                <a:lnTo>
                  <a:pt x="2046" y="6342"/>
                </a:lnTo>
                <a:lnTo>
                  <a:pt x="2046" y="7296"/>
                </a:lnTo>
                <a:lnTo>
                  <a:pt x="1147" y="7296"/>
                </a:lnTo>
                <a:lnTo>
                  <a:pt x="1147" y="6342"/>
                </a:lnTo>
                <a:moveTo>
                  <a:pt x="1147" y="7364"/>
                </a:moveTo>
                <a:lnTo>
                  <a:pt x="2046" y="7364"/>
                </a:lnTo>
                <a:lnTo>
                  <a:pt x="2046" y="8369"/>
                </a:lnTo>
                <a:lnTo>
                  <a:pt x="1147" y="8369"/>
                </a:lnTo>
                <a:lnTo>
                  <a:pt x="1147" y="7364"/>
                </a:lnTo>
                <a:moveTo>
                  <a:pt x="1147" y="8438"/>
                </a:moveTo>
                <a:lnTo>
                  <a:pt x="2046" y="8438"/>
                </a:lnTo>
                <a:lnTo>
                  <a:pt x="2046" y="9391"/>
                </a:lnTo>
                <a:lnTo>
                  <a:pt x="1147" y="9391"/>
                </a:lnTo>
                <a:lnTo>
                  <a:pt x="1147" y="8438"/>
                </a:lnTo>
                <a:moveTo>
                  <a:pt x="1147" y="9459"/>
                </a:moveTo>
                <a:lnTo>
                  <a:pt x="2046" y="9459"/>
                </a:lnTo>
                <a:lnTo>
                  <a:pt x="2046" y="10465"/>
                </a:lnTo>
                <a:lnTo>
                  <a:pt x="1147" y="10465"/>
                </a:lnTo>
                <a:lnTo>
                  <a:pt x="1147" y="9459"/>
                </a:lnTo>
                <a:moveTo>
                  <a:pt x="1147" y="10533"/>
                </a:moveTo>
                <a:lnTo>
                  <a:pt x="2046" y="10533"/>
                </a:lnTo>
                <a:lnTo>
                  <a:pt x="2046" y="11487"/>
                </a:lnTo>
                <a:lnTo>
                  <a:pt x="1147" y="11487"/>
                </a:lnTo>
                <a:lnTo>
                  <a:pt x="1147" y="10533"/>
                </a:lnTo>
                <a:moveTo>
                  <a:pt x="1147" y="11556"/>
                </a:moveTo>
                <a:lnTo>
                  <a:pt x="2046" y="11556"/>
                </a:lnTo>
                <a:lnTo>
                  <a:pt x="2046" y="12561"/>
                </a:lnTo>
                <a:lnTo>
                  <a:pt x="1147" y="12561"/>
                </a:lnTo>
                <a:lnTo>
                  <a:pt x="1147" y="11556"/>
                </a:lnTo>
                <a:moveTo>
                  <a:pt x="1147" y="12630"/>
                </a:moveTo>
                <a:lnTo>
                  <a:pt x="2046" y="12630"/>
                </a:lnTo>
                <a:lnTo>
                  <a:pt x="2046" y="13583"/>
                </a:lnTo>
                <a:lnTo>
                  <a:pt x="1147" y="13583"/>
                </a:lnTo>
                <a:lnTo>
                  <a:pt x="1147" y="12630"/>
                </a:lnTo>
                <a:moveTo>
                  <a:pt x="1147" y="13651"/>
                </a:moveTo>
                <a:lnTo>
                  <a:pt x="2046" y="13651"/>
                </a:lnTo>
                <a:lnTo>
                  <a:pt x="2046" y="14657"/>
                </a:lnTo>
                <a:lnTo>
                  <a:pt x="1147" y="14657"/>
                </a:lnTo>
                <a:lnTo>
                  <a:pt x="1147" y="13651"/>
                </a:lnTo>
                <a:moveTo>
                  <a:pt x="1147" y="14726"/>
                </a:moveTo>
                <a:lnTo>
                  <a:pt x="2046" y="14726"/>
                </a:lnTo>
                <a:lnTo>
                  <a:pt x="2046" y="15680"/>
                </a:lnTo>
                <a:lnTo>
                  <a:pt x="1147" y="15680"/>
                </a:lnTo>
                <a:lnTo>
                  <a:pt x="1147" y="14726"/>
                </a:lnTo>
                <a:moveTo>
                  <a:pt x="19" y="55"/>
                </a:moveTo>
                <a:lnTo>
                  <a:pt x="1079" y="55"/>
                </a:lnTo>
                <a:lnTo>
                  <a:pt x="1079" y="1007"/>
                </a:lnTo>
                <a:lnTo>
                  <a:pt x="19" y="1007"/>
                </a:lnTo>
                <a:lnTo>
                  <a:pt x="19" y="55"/>
                </a:lnTo>
                <a:moveTo>
                  <a:pt x="19" y="1076"/>
                </a:moveTo>
                <a:lnTo>
                  <a:pt x="1079" y="1076"/>
                </a:lnTo>
                <a:lnTo>
                  <a:pt x="1079" y="2082"/>
                </a:lnTo>
                <a:lnTo>
                  <a:pt x="19" y="2082"/>
                </a:lnTo>
                <a:lnTo>
                  <a:pt x="19" y="1076"/>
                </a:lnTo>
                <a:moveTo>
                  <a:pt x="19" y="2150"/>
                </a:moveTo>
                <a:lnTo>
                  <a:pt x="1079" y="2150"/>
                </a:lnTo>
                <a:lnTo>
                  <a:pt x="1079" y="3104"/>
                </a:lnTo>
                <a:lnTo>
                  <a:pt x="19" y="3104"/>
                </a:lnTo>
                <a:lnTo>
                  <a:pt x="19" y="2150"/>
                </a:lnTo>
                <a:moveTo>
                  <a:pt x="19" y="3172"/>
                </a:moveTo>
                <a:lnTo>
                  <a:pt x="1079" y="3172"/>
                </a:lnTo>
                <a:lnTo>
                  <a:pt x="1079" y="4178"/>
                </a:lnTo>
                <a:lnTo>
                  <a:pt x="19" y="4178"/>
                </a:lnTo>
                <a:lnTo>
                  <a:pt x="19" y="3172"/>
                </a:lnTo>
                <a:moveTo>
                  <a:pt x="19" y="4247"/>
                </a:moveTo>
                <a:lnTo>
                  <a:pt x="1079" y="4247"/>
                </a:lnTo>
                <a:lnTo>
                  <a:pt x="1079" y="5200"/>
                </a:lnTo>
                <a:lnTo>
                  <a:pt x="19" y="5200"/>
                </a:lnTo>
                <a:lnTo>
                  <a:pt x="19" y="4247"/>
                </a:lnTo>
                <a:moveTo>
                  <a:pt x="19" y="5268"/>
                </a:moveTo>
                <a:lnTo>
                  <a:pt x="1079" y="5268"/>
                </a:lnTo>
                <a:lnTo>
                  <a:pt x="1079" y="6274"/>
                </a:lnTo>
                <a:lnTo>
                  <a:pt x="19" y="6274"/>
                </a:lnTo>
                <a:lnTo>
                  <a:pt x="19" y="5268"/>
                </a:lnTo>
                <a:moveTo>
                  <a:pt x="19" y="6342"/>
                </a:moveTo>
                <a:lnTo>
                  <a:pt x="1079" y="6342"/>
                </a:lnTo>
                <a:lnTo>
                  <a:pt x="1079" y="7296"/>
                </a:lnTo>
                <a:lnTo>
                  <a:pt x="19" y="7296"/>
                </a:lnTo>
                <a:lnTo>
                  <a:pt x="19" y="6342"/>
                </a:lnTo>
                <a:moveTo>
                  <a:pt x="19" y="7364"/>
                </a:moveTo>
                <a:lnTo>
                  <a:pt x="1079" y="7364"/>
                </a:lnTo>
                <a:lnTo>
                  <a:pt x="1079" y="8369"/>
                </a:lnTo>
                <a:lnTo>
                  <a:pt x="19" y="8369"/>
                </a:lnTo>
                <a:lnTo>
                  <a:pt x="19" y="7364"/>
                </a:lnTo>
                <a:moveTo>
                  <a:pt x="19" y="8438"/>
                </a:moveTo>
                <a:lnTo>
                  <a:pt x="1079" y="8438"/>
                </a:lnTo>
                <a:lnTo>
                  <a:pt x="1079" y="9391"/>
                </a:lnTo>
                <a:lnTo>
                  <a:pt x="19" y="9391"/>
                </a:lnTo>
                <a:lnTo>
                  <a:pt x="19" y="8438"/>
                </a:lnTo>
                <a:moveTo>
                  <a:pt x="19" y="9459"/>
                </a:moveTo>
                <a:lnTo>
                  <a:pt x="1079" y="9459"/>
                </a:lnTo>
                <a:lnTo>
                  <a:pt x="1079" y="10465"/>
                </a:lnTo>
                <a:lnTo>
                  <a:pt x="19" y="10465"/>
                </a:lnTo>
                <a:lnTo>
                  <a:pt x="19" y="9459"/>
                </a:lnTo>
                <a:moveTo>
                  <a:pt x="19" y="10533"/>
                </a:moveTo>
                <a:lnTo>
                  <a:pt x="1079" y="10533"/>
                </a:lnTo>
                <a:lnTo>
                  <a:pt x="1079" y="11487"/>
                </a:lnTo>
                <a:lnTo>
                  <a:pt x="19" y="11487"/>
                </a:lnTo>
                <a:lnTo>
                  <a:pt x="19" y="10533"/>
                </a:lnTo>
                <a:moveTo>
                  <a:pt x="19" y="11556"/>
                </a:moveTo>
                <a:lnTo>
                  <a:pt x="1079" y="11556"/>
                </a:lnTo>
                <a:lnTo>
                  <a:pt x="1079" y="12561"/>
                </a:lnTo>
                <a:lnTo>
                  <a:pt x="19" y="12561"/>
                </a:lnTo>
                <a:lnTo>
                  <a:pt x="19" y="11556"/>
                </a:lnTo>
                <a:moveTo>
                  <a:pt x="19" y="12630"/>
                </a:moveTo>
                <a:lnTo>
                  <a:pt x="1079" y="12630"/>
                </a:lnTo>
                <a:lnTo>
                  <a:pt x="1079" y="13583"/>
                </a:lnTo>
                <a:lnTo>
                  <a:pt x="19" y="13583"/>
                </a:lnTo>
                <a:lnTo>
                  <a:pt x="19" y="12630"/>
                </a:lnTo>
                <a:moveTo>
                  <a:pt x="19" y="13651"/>
                </a:moveTo>
                <a:lnTo>
                  <a:pt x="1079" y="13651"/>
                </a:lnTo>
                <a:lnTo>
                  <a:pt x="1079" y="14657"/>
                </a:lnTo>
                <a:lnTo>
                  <a:pt x="19" y="14657"/>
                </a:lnTo>
                <a:lnTo>
                  <a:pt x="19" y="13651"/>
                </a:lnTo>
                <a:moveTo>
                  <a:pt x="19" y="14726"/>
                </a:moveTo>
                <a:lnTo>
                  <a:pt x="1079" y="14726"/>
                </a:lnTo>
                <a:lnTo>
                  <a:pt x="1079" y="15680"/>
                </a:lnTo>
                <a:lnTo>
                  <a:pt x="19" y="15680"/>
                </a:lnTo>
                <a:lnTo>
                  <a:pt x="19" y="14726"/>
                </a:lnTo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90500" y="1743313"/>
            <a:ext cx="63630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90525" y="3071088"/>
            <a:ext cx="6363000" cy="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847931" y="-337191"/>
            <a:ext cx="11948456" cy="6634133"/>
            <a:chOff x="-1847931" y="-337191"/>
            <a:chExt cx="11948456" cy="6634133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301998" y="4772238"/>
              <a:ext cx="2779566" cy="570008"/>
              <a:chOff x="3240" y="1231560"/>
              <a:chExt cx="1292040" cy="26496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600" y="1383840"/>
                <a:ext cx="3528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" extrusionOk="0">
                    <a:moveTo>
                      <a:pt x="37" y="32"/>
                    </a:moveTo>
                    <a:cubicBezTo>
                      <a:pt x="32" y="31"/>
                      <a:pt x="28" y="31"/>
                      <a:pt x="24" y="31"/>
                    </a:cubicBezTo>
                    <a:cubicBezTo>
                      <a:pt x="19" y="30"/>
                      <a:pt x="14" y="29"/>
                      <a:pt x="9" y="27"/>
                    </a:cubicBezTo>
                    <a:cubicBezTo>
                      <a:pt x="3" y="24"/>
                      <a:pt x="0" y="17"/>
                      <a:pt x="3" y="10"/>
                    </a:cubicBezTo>
                    <a:cubicBezTo>
                      <a:pt x="6" y="3"/>
                      <a:pt x="14" y="0"/>
                      <a:pt x="20" y="4"/>
                    </a:cubicBezTo>
                    <a:cubicBezTo>
                      <a:pt x="21" y="5"/>
                      <a:pt x="21" y="5"/>
                      <a:pt x="22" y="5"/>
                    </a:cubicBezTo>
                    <a:cubicBezTo>
                      <a:pt x="23" y="5"/>
                      <a:pt x="25" y="6"/>
                      <a:pt x="27" y="6"/>
                    </a:cubicBezTo>
                    <a:cubicBezTo>
                      <a:pt x="31" y="7"/>
                      <a:pt x="37" y="7"/>
                      <a:pt x="42" y="8"/>
                    </a:cubicBezTo>
                    <a:cubicBezTo>
                      <a:pt x="51" y="8"/>
                      <a:pt x="59" y="8"/>
                      <a:pt x="68" y="8"/>
                    </a:cubicBezTo>
                    <a:cubicBezTo>
                      <a:pt x="74" y="8"/>
                      <a:pt x="80" y="8"/>
                      <a:pt x="86" y="8"/>
                    </a:cubicBezTo>
                    <a:cubicBezTo>
                      <a:pt x="92" y="8"/>
                      <a:pt x="97" y="14"/>
                      <a:pt x="97" y="20"/>
                    </a:cubicBezTo>
                    <a:cubicBezTo>
                      <a:pt x="97" y="27"/>
                      <a:pt x="91" y="32"/>
                      <a:pt x="85" y="32"/>
                    </a:cubicBezTo>
                    <a:cubicBezTo>
                      <a:pt x="74" y="32"/>
                      <a:pt x="62" y="32"/>
                      <a:pt x="51" y="33"/>
                    </a:cubicBezTo>
                    <a:cubicBezTo>
                      <a:pt x="50" y="33"/>
                      <a:pt x="49" y="33"/>
                      <a:pt x="48" y="33"/>
                    </a:cubicBezTo>
                    <a:cubicBezTo>
                      <a:pt x="45" y="33"/>
                      <a:pt x="41" y="32"/>
                      <a:pt x="37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240" y="1405080"/>
                <a:ext cx="594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4" extrusionOk="0">
                    <a:moveTo>
                      <a:pt x="7" y="52"/>
                    </a:moveTo>
                    <a:cubicBezTo>
                      <a:pt x="2" y="48"/>
                      <a:pt x="0" y="40"/>
                      <a:pt x="2" y="34"/>
                    </a:cubicBezTo>
                    <a:cubicBezTo>
                      <a:pt x="5" y="28"/>
                      <a:pt x="13" y="25"/>
                      <a:pt x="19" y="28"/>
                    </a:cubicBezTo>
                    <a:cubicBezTo>
                      <a:pt x="26" y="27"/>
                      <a:pt x="34" y="25"/>
                      <a:pt x="41" y="23"/>
                    </a:cubicBezTo>
                    <a:cubicBezTo>
                      <a:pt x="49" y="21"/>
                      <a:pt x="56" y="20"/>
                      <a:pt x="63" y="18"/>
                    </a:cubicBezTo>
                    <a:cubicBezTo>
                      <a:pt x="77" y="15"/>
                      <a:pt x="91" y="13"/>
                      <a:pt x="105" y="10"/>
                    </a:cubicBezTo>
                    <a:lnTo>
                      <a:pt x="104" y="10"/>
                    </a:lnTo>
                    <a:cubicBezTo>
                      <a:pt x="107" y="10"/>
                      <a:pt x="110" y="9"/>
                      <a:pt x="113" y="8"/>
                    </a:cubicBezTo>
                    <a:cubicBezTo>
                      <a:pt x="116" y="8"/>
                      <a:pt x="119" y="7"/>
                      <a:pt x="122" y="7"/>
                    </a:cubicBezTo>
                    <a:cubicBezTo>
                      <a:pt x="123" y="7"/>
                      <a:pt x="123" y="7"/>
                      <a:pt x="124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33" y="5"/>
                      <a:pt x="142" y="3"/>
                      <a:pt x="152" y="2"/>
                    </a:cubicBezTo>
                    <a:cubicBezTo>
                      <a:pt x="156" y="0"/>
                      <a:pt x="162" y="4"/>
                      <a:pt x="163" y="9"/>
                    </a:cubicBezTo>
                    <a:cubicBezTo>
                      <a:pt x="164" y="14"/>
                      <a:pt x="161" y="20"/>
                      <a:pt x="155" y="21"/>
                    </a:cubicBezTo>
                    <a:cubicBezTo>
                      <a:pt x="131" y="27"/>
                      <a:pt x="106" y="32"/>
                      <a:pt x="82" y="38"/>
                    </a:cubicBezTo>
                    <a:cubicBezTo>
                      <a:pt x="70" y="40"/>
                      <a:pt x="57" y="43"/>
                      <a:pt x="45" y="46"/>
                    </a:cubicBezTo>
                    <a:cubicBezTo>
                      <a:pt x="39" y="48"/>
                      <a:pt x="33" y="50"/>
                      <a:pt x="27" y="52"/>
                    </a:cubicBezTo>
                    <a:cubicBezTo>
                      <a:pt x="24" y="53"/>
                      <a:pt x="19" y="53"/>
                      <a:pt x="16" y="53"/>
                    </a:cubicBezTo>
                    <a:cubicBezTo>
                      <a:pt x="13" y="53"/>
                      <a:pt x="10" y="53"/>
                      <a:pt x="7" y="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29240" y="1321560"/>
                <a:ext cx="47160" cy="110880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08" extrusionOk="0">
                    <a:moveTo>
                      <a:pt x="51" y="307"/>
                    </a:moveTo>
                    <a:cubicBezTo>
                      <a:pt x="43" y="307"/>
                      <a:pt x="35" y="303"/>
                      <a:pt x="28" y="299"/>
                    </a:cubicBezTo>
                    <a:cubicBezTo>
                      <a:pt x="21" y="295"/>
                      <a:pt x="16" y="289"/>
                      <a:pt x="11" y="284"/>
                    </a:cubicBezTo>
                    <a:cubicBezTo>
                      <a:pt x="9" y="280"/>
                      <a:pt x="7" y="277"/>
                      <a:pt x="5" y="274"/>
                    </a:cubicBezTo>
                    <a:cubicBezTo>
                      <a:pt x="3" y="270"/>
                      <a:pt x="2" y="266"/>
                      <a:pt x="1" y="263"/>
                    </a:cubicBezTo>
                    <a:cubicBezTo>
                      <a:pt x="0" y="260"/>
                      <a:pt x="1" y="258"/>
                      <a:pt x="1" y="256"/>
                    </a:cubicBezTo>
                    <a:cubicBezTo>
                      <a:pt x="2" y="249"/>
                      <a:pt x="6" y="243"/>
                      <a:pt x="13" y="243"/>
                    </a:cubicBezTo>
                    <a:cubicBezTo>
                      <a:pt x="20" y="243"/>
                      <a:pt x="26" y="249"/>
                      <a:pt x="26" y="256"/>
                    </a:cubicBezTo>
                    <a:cubicBezTo>
                      <a:pt x="26" y="257"/>
                      <a:pt x="26" y="258"/>
                      <a:pt x="26" y="259"/>
                    </a:cubicBezTo>
                    <a:cubicBezTo>
                      <a:pt x="26" y="260"/>
                      <a:pt x="26" y="261"/>
                      <a:pt x="27" y="262"/>
                    </a:cubicBezTo>
                    <a:cubicBezTo>
                      <a:pt x="27" y="264"/>
                      <a:pt x="28" y="265"/>
                      <a:pt x="29" y="267"/>
                    </a:cubicBezTo>
                    <a:cubicBezTo>
                      <a:pt x="30" y="268"/>
                      <a:pt x="31" y="270"/>
                      <a:pt x="33" y="271"/>
                    </a:cubicBezTo>
                    <a:cubicBezTo>
                      <a:pt x="34" y="272"/>
                      <a:pt x="35" y="274"/>
                      <a:pt x="36" y="275"/>
                    </a:cubicBezTo>
                    <a:cubicBezTo>
                      <a:pt x="38" y="276"/>
                      <a:pt x="39" y="277"/>
                      <a:pt x="40" y="278"/>
                    </a:cubicBezTo>
                    <a:cubicBezTo>
                      <a:pt x="42" y="279"/>
                      <a:pt x="43" y="280"/>
                      <a:pt x="45" y="281"/>
                    </a:cubicBezTo>
                    <a:cubicBezTo>
                      <a:pt x="46" y="281"/>
                      <a:pt x="46" y="282"/>
                      <a:pt x="48" y="282"/>
                    </a:cubicBezTo>
                    <a:cubicBezTo>
                      <a:pt x="49" y="282"/>
                      <a:pt x="49" y="283"/>
                      <a:pt x="50" y="283"/>
                    </a:cubicBezTo>
                    <a:lnTo>
                      <a:pt x="49" y="282"/>
                    </a:lnTo>
                    <a:cubicBezTo>
                      <a:pt x="50" y="283"/>
                      <a:pt x="51" y="283"/>
                      <a:pt x="52" y="283"/>
                    </a:cubicBezTo>
                    <a:lnTo>
                      <a:pt x="53" y="283"/>
                    </a:lnTo>
                    <a:lnTo>
                      <a:pt x="54" y="283"/>
                    </a:lnTo>
                    <a:lnTo>
                      <a:pt x="55" y="283"/>
                    </a:lnTo>
                    <a:cubicBezTo>
                      <a:pt x="55" y="282"/>
                      <a:pt x="56" y="281"/>
                      <a:pt x="58" y="281"/>
                    </a:cubicBezTo>
                    <a:cubicBezTo>
                      <a:pt x="58" y="280"/>
                      <a:pt x="58" y="279"/>
                      <a:pt x="59" y="279"/>
                    </a:cubicBezTo>
                    <a:cubicBezTo>
                      <a:pt x="59" y="279"/>
                      <a:pt x="60" y="278"/>
                      <a:pt x="60" y="277"/>
                    </a:cubicBezTo>
                    <a:cubicBezTo>
                      <a:pt x="60" y="277"/>
                      <a:pt x="61" y="277"/>
                      <a:pt x="61" y="276"/>
                    </a:cubicBezTo>
                    <a:lnTo>
                      <a:pt x="62" y="275"/>
                    </a:lnTo>
                    <a:cubicBezTo>
                      <a:pt x="62" y="274"/>
                      <a:pt x="62" y="272"/>
                      <a:pt x="63" y="271"/>
                    </a:cubicBezTo>
                    <a:cubicBezTo>
                      <a:pt x="63" y="269"/>
                      <a:pt x="63" y="267"/>
                      <a:pt x="63" y="264"/>
                    </a:cubicBezTo>
                    <a:cubicBezTo>
                      <a:pt x="63" y="265"/>
                      <a:pt x="63" y="265"/>
                      <a:pt x="63" y="265"/>
                    </a:cubicBezTo>
                    <a:cubicBezTo>
                      <a:pt x="63" y="261"/>
                      <a:pt x="63" y="256"/>
                      <a:pt x="63" y="252"/>
                    </a:cubicBezTo>
                    <a:cubicBezTo>
                      <a:pt x="63" y="246"/>
                      <a:pt x="62" y="240"/>
                      <a:pt x="61" y="235"/>
                    </a:cubicBezTo>
                    <a:cubicBezTo>
                      <a:pt x="60" y="228"/>
                      <a:pt x="58" y="221"/>
                      <a:pt x="56" y="214"/>
                    </a:cubicBezTo>
                    <a:cubicBezTo>
                      <a:pt x="46" y="186"/>
                      <a:pt x="32" y="160"/>
                      <a:pt x="23" y="132"/>
                    </a:cubicBezTo>
                    <a:cubicBezTo>
                      <a:pt x="17" y="115"/>
                      <a:pt x="15" y="98"/>
                      <a:pt x="17" y="81"/>
                    </a:cubicBezTo>
                    <a:cubicBezTo>
                      <a:pt x="18" y="64"/>
                      <a:pt x="25" y="48"/>
                      <a:pt x="35" y="35"/>
                    </a:cubicBezTo>
                    <a:cubicBezTo>
                      <a:pt x="40" y="29"/>
                      <a:pt x="46" y="24"/>
                      <a:pt x="52" y="19"/>
                    </a:cubicBezTo>
                    <a:cubicBezTo>
                      <a:pt x="59" y="14"/>
                      <a:pt x="67" y="9"/>
                      <a:pt x="74" y="6"/>
                    </a:cubicBezTo>
                    <a:cubicBezTo>
                      <a:pt x="90" y="0"/>
                      <a:pt x="107" y="1"/>
                      <a:pt x="119" y="12"/>
                    </a:cubicBezTo>
                    <a:cubicBezTo>
                      <a:pt x="123" y="16"/>
                      <a:pt x="127" y="20"/>
                      <a:pt x="128" y="25"/>
                    </a:cubicBezTo>
                    <a:cubicBezTo>
                      <a:pt x="130" y="31"/>
                      <a:pt x="130" y="37"/>
                      <a:pt x="128" y="44"/>
                    </a:cubicBezTo>
                    <a:cubicBezTo>
                      <a:pt x="126" y="50"/>
                      <a:pt x="124" y="56"/>
                      <a:pt x="122" y="63"/>
                    </a:cubicBezTo>
                    <a:cubicBezTo>
                      <a:pt x="120" y="67"/>
                      <a:pt x="119" y="72"/>
                      <a:pt x="117" y="76"/>
                    </a:cubicBezTo>
                    <a:cubicBezTo>
                      <a:pt x="116" y="79"/>
                      <a:pt x="116" y="81"/>
                      <a:pt x="115" y="84"/>
                    </a:cubicBezTo>
                    <a:cubicBezTo>
                      <a:pt x="114" y="86"/>
                      <a:pt x="114" y="88"/>
                      <a:pt x="113" y="90"/>
                    </a:cubicBezTo>
                    <a:cubicBezTo>
                      <a:pt x="112" y="96"/>
                      <a:pt x="105" y="100"/>
                      <a:pt x="100" y="99"/>
                    </a:cubicBezTo>
                    <a:cubicBezTo>
                      <a:pt x="92" y="98"/>
                      <a:pt x="87" y="91"/>
                      <a:pt x="89" y="83"/>
                    </a:cubicBezTo>
                    <a:cubicBezTo>
                      <a:pt x="90" y="80"/>
                      <a:pt x="91" y="77"/>
                      <a:pt x="93" y="74"/>
                    </a:cubicBezTo>
                    <a:cubicBezTo>
                      <a:pt x="94" y="70"/>
                      <a:pt x="95" y="66"/>
                      <a:pt x="96" y="63"/>
                    </a:cubicBezTo>
                    <a:cubicBezTo>
                      <a:pt x="99" y="55"/>
                      <a:pt x="102" y="46"/>
                      <a:pt x="105" y="37"/>
                    </a:cubicBezTo>
                    <a:cubicBezTo>
                      <a:pt x="105" y="37"/>
                      <a:pt x="105" y="36"/>
                      <a:pt x="105" y="35"/>
                    </a:cubicBezTo>
                    <a:lnTo>
                      <a:pt x="105" y="34"/>
                    </a:lnTo>
                    <a:lnTo>
                      <a:pt x="105" y="35"/>
                    </a:lnTo>
                    <a:lnTo>
                      <a:pt x="105" y="34"/>
                    </a:lnTo>
                    <a:lnTo>
                      <a:pt x="105" y="33"/>
                    </a:ln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3" y="30"/>
                      <a:pt x="103" y="30"/>
                    </a:cubicBezTo>
                    <a:lnTo>
                      <a:pt x="104" y="30"/>
                    </a:lnTo>
                    <a:cubicBezTo>
                      <a:pt x="103" y="30"/>
                      <a:pt x="102" y="30"/>
                      <a:pt x="102" y="29"/>
                    </a:cubicBezTo>
                    <a:lnTo>
                      <a:pt x="101" y="28"/>
                    </a:lnTo>
                    <a:lnTo>
                      <a:pt x="100" y="28"/>
                    </a:lnTo>
                    <a:cubicBezTo>
                      <a:pt x="99" y="27"/>
                      <a:pt x="98" y="27"/>
                      <a:pt x="97" y="27"/>
                    </a:cubicBezTo>
                    <a:cubicBezTo>
                      <a:pt x="97" y="27"/>
                      <a:pt x="96" y="27"/>
                      <a:pt x="95" y="27"/>
                    </a:cubicBezTo>
                    <a:cubicBezTo>
                      <a:pt x="94" y="27"/>
                      <a:pt x="93" y="27"/>
                      <a:pt x="93" y="27"/>
                    </a:cubicBezTo>
                    <a:cubicBezTo>
                      <a:pt x="91" y="27"/>
                      <a:pt x="91" y="27"/>
                      <a:pt x="90" y="27"/>
                    </a:cubicBezTo>
                    <a:cubicBezTo>
                      <a:pt x="88" y="27"/>
                      <a:pt x="87" y="28"/>
                      <a:pt x="85" y="28"/>
                    </a:cubicBezTo>
                    <a:cubicBezTo>
                      <a:pt x="83" y="29"/>
                      <a:pt x="81" y="30"/>
                      <a:pt x="79" y="30"/>
                    </a:cubicBezTo>
                    <a:cubicBezTo>
                      <a:pt x="77" y="32"/>
                      <a:pt x="74" y="33"/>
                      <a:pt x="72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0" y="36"/>
                      <a:pt x="67" y="38"/>
                      <a:pt x="63" y="41"/>
                    </a:cubicBezTo>
                    <a:cubicBezTo>
                      <a:pt x="60" y="44"/>
                      <a:pt x="58" y="46"/>
                      <a:pt x="55" y="49"/>
                    </a:cubicBezTo>
                    <a:cubicBezTo>
                      <a:pt x="53" y="51"/>
                      <a:pt x="52" y="52"/>
                      <a:pt x="51" y="54"/>
                    </a:cubicBezTo>
                    <a:cubicBezTo>
                      <a:pt x="49" y="56"/>
                      <a:pt x="48" y="58"/>
                      <a:pt x="47" y="60"/>
                    </a:cubicBezTo>
                    <a:cubicBezTo>
                      <a:pt x="46" y="62"/>
                      <a:pt x="45" y="65"/>
                      <a:pt x="44" y="68"/>
                    </a:cubicBezTo>
                    <a:cubicBezTo>
                      <a:pt x="42" y="71"/>
                      <a:pt x="42" y="74"/>
                      <a:pt x="41" y="76"/>
                    </a:cubicBezTo>
                    <a:cubicBezTo>
                      <a:pt x="41" y="80"/>
                      <a:pt x="40" y="83"/>
                      <a:pt x="39" y="86"/>
                    </a:cubicBezTo>
                    <a:cubicBezTo>
                      <a:pt x="39" y="90"/>
                      <a:pt x="39" y="93"/>
                      <a:pt x="39" y="96"/>
                    </a:cubicBezTo>
                    <a:cubicBezTo>
                      <a:pt x="40" y="101"/>
                      <a:pt x="41" y="105"/>
                      <a:pt x="41" y="110"/>
                    </a:cubicBezTo>
                    <a:cubicBezTo>
                      <a:pt x="42" y="116"/>
                      <a:pt x="44" y="122"/>
                      <a:pt x="46" y="128"/>
                    </a:cubicBezTo>
                    <a:cubicBezTo>
                      <a:pt x="51" y="141"/>
                      <a:pt x="56" y="155"/>
                      <a:pt x="62" y="168"/>
                    </a:cubicBezTo>
                    <a:cubicBezTo>
                      <a:pt x="68" y="182"/>
                      <a:pt x="74" y="196"/>
                      <a:pt x="79" y="210"/>
                    </a:cubicBezTo>
                    <a:cubicBezTo>
                      <a:pt x="84" y="227"/>
                      <a:pt x="87" y="244"/>
                      <a:pt x="87" y="261"/>
                    </a:cubicBezTo>
                    <a:cubicBezTo>
                      <a:pt x="87" y="269"/>
                      <a:pt x="86" y="277"/>
                      <a:pt x="84" y="284"/>
                    </a:cubicBezTo>
                    <a:cubicBezTo>
                      <a:pt x="81" y="291"/>
                      <a:pt x="76" y="296"/>
                      <a:pt x="70" y="301"/>
                    </a:cubicBezTo>
                    <a:cubicBezTo>
                      <a:pt x="65" y="306"/>
                      <a:pt x="59" y="307"/>
                      <a:pt x="52" y="307"/>
                    </a:cubicBezTo>
                    <a:lnTo>
                      <a:pt x="51" y="30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32840" y="1456200"/>
                <a:ext cx="32400" cy="40320"/>
              </a:xfrm>
              <a:custGeom>
                <a:avLst/>
                <a:gdLst/>
                <a:ahLst/>
                <a:cxnLst/>
                <a:rect l="l" t="t" r="r" b="b"/>
                <a:pathLst>
                  <a:path w="90" h="112" extrusionOk="0">
                    <a:moveTo>
                      <a:pt x="23" y="107"/>
                    </a:moveTo>
                    <a:cubicBezTo>
                      <a:pt x="12" y="101"/>
                      <a:pt x="7" y="90"/>
                      <a:pt x="3" y="79"/>
                    </a:cubicBezTo>
                    <a:cubicBezTo>
                      <a:pt x="2" y="72"/>
                      <a:pt x="0" y="66"/>
                      <a:pt x="0" y="59"/>
                    </a:cubicBezTo>
                    <a:cubicBezTo>
                      <a:pt x="0" y="53"/>
                      <a:pt x="2" y="47"/>
                      <a:pt x="6" y="42"/>
                    </a:cubicBezTo>
                    <a:cubicBezTo>
                      <a:pt x="9" y="38"/>
                      <a:pt x="13" y="35"/>
                      <a:pt x="19" y="35"/>
                    </a:cubicBezTo>
                    <a:cubicBezTo>
                      <a:pt x="22" y="35"/>
                      <a:pt x="24" y="36"/>
                      <a:pt x="27" y="38"/>
                    </a:cubicBezTo>
                    <a:cubicBezTo>
                      <a:pt x="27" y="38"/>
                      <a:pt x="28" y="38"/>
                      <a:pt x="29" y="39"/>
                    </a:cubicBezTo>
                    <a:cubicBezTo>
                      <a:pt x="35" y="42"/>
                      <a:pt x="36" y="51"/>
                      <a:pt x="33" y="56"/>
                    </a:cubicBezTo>
                    <a:cubicBezTo>
                      <a:pt x="31" y="59"/>
                      <a:pt x="28" y="61"/>
                      <a:pt x="25" y="62"/>
                    </a:cubicBezTo>
                    <a:cubicBezTo>
                      <a:pt x="25" y="64"/>
                      <a:pt x="25" y="66"/>
                      <a:pt x="25" y="67"/>
                    </a:cubicBezTo>
                    <a:cubicBezTo>
                      <a:pt x="26" y="70"/>
                      <a:pt x="27" y="72"/>
                      <a:pt x="28" y="74"/>
                    </a:cubicBezTo>
                    <a:cubicBezTo>
                      <a:pt x="28" y="75"/>
                      <a:pt x="28" y="76"/>
                      <a:pt x="28" y="76"/>
                    </a:cubicBezTo>
                    <a:lnTo>
                      <a:pt x="28" y="75"/>
                    </a:lnTo>
                    <a:cubicBezTo>
                      <a:pt x="28" y="77"/>
                      <a:pt x="29" y="78"/>
                      <a:pt x="29" y="80"/>
                    </a:cubicBezTo>
                    <a:cubicBezTo>
                      <a:pt x="30" y="80"/>
                      <a:pt x="30" y="81"/>
                      <a:pt x="31" y="81"/>
                    </a:cubicBezTo>
                    <a:cubicBezTo>
                      <a:pt x="31" y="83"/>
                      <a:pt x="32" y="83"/>
                      <a:pt x="32" y="84"/>
                    </a:cubicBezTo>
                    <a:cubicBezTo>
                      <a:pt x="32" y="83"/>
                      <a:pt x="31" y="83"/>
                      <a:pt x="31" y="83"/>
                    </a:cubicBezTo>
                    <a:cubicBezTo>
                      <a:pt x="32" y="83"/>
                      <a:pt x="32" y="84"/>
                      <a:pt x="33" y="84"/>
                    </a:cubicBezTo>
                    <a:cubicBezTo>
                      <a:pt x="34" y="85"/>
                      <a:pt x="34" y="86"/>
                      <a:pt x="34" y="86"/>
                    </a:cubicBezTo>
                    <a:lnTo>
                      <a:pt x="35" y="86"/>
                    </a:lnTo>
                    <a:cubicBezTo>
                      <a:pt x="36" y="86"/>
                      <a:pt x="36" y="86"/>
                      <a:pt x="36" y="86"/>
                    </a:cubicBezTo>
                    <a:lnTo>
                      <a:pt x="35" y="86"/>
                    </a:lnTo>
                    <a:cubicBezTo>
                      <a:pt x="36" y="86"/>
                      <a:pt x="38" y="86"/>
                      <a:pt x="38" y="86"/>
                    </a:cubicBezTo>
                    <a:cubicBezTo>
                      <a:pt x="38" y="86"/>
                      <a:pt x="39" y="86"/>
                      <a:pt x="39" y="85"/>
                    </a:cubicBezTo>
                    <a:lnTo>
                      <a:pt x="40" y="85"/>
                    </a:lnTo>
                    <a:cubicBezTo>
                      <a:pt x="41" y="84"/>
                      <a:pt x="41" y="84"/>
                      <a:pt x="42" y="83"/>
                    </a:cubicBezTo>
                    <a:cubicBezTo>
                      <a:pt x="44" y="81"/>
                      <a:pt x="46" y="80"/>
                      <a:pt x="48" y="78"/>
                    </a:cubicBezTo>
                    <a:cubicBezTo>
                      <a:pt x="47" y="79"/>
                      <a:pt x="47" y="79"/>
                      <a:pt x="46" y="79"/>
                    </a:cubicBezTo>
                    <a:cubicBezTo>
                      <a:pt x="49" y="76"/>
                      <a:pt x="52" y="73"/>
                      <a:pt x="54" y="70"/>
                    </a:cubicBezTo>
                    <a:cubicBezTo>
                      <a:pt x="55" y="69"/>
                      <a:pt x="56" y="67"/>
                      <a:pt x="57" y="65"/>
                    </a:cubicBezTo>
                    <a:cubicBezTo>
                      <a:pt x="59" y="63"/>
                      <a:pt x="60" y="60"/>
                      <a:pt x="60" y="57"/>
                    </a:cubicBezTo>
                    <a:cubicBezTo>
                      <a:pt x="62" y="55"/>
                      <a:pt x="62" y="53"/>
                      <a:pt x="63" y="51"/>
                    </a:cubicBezTo>
                    <a:cubicBezTo>
                      <a:pt x="63" y="49"/>
                      <a:pt x="63" y="48"/>
                      <a:pt x="63" y="46"/>
                    </a:cubicBezTo>
                    <a:cubicBezTo>
                      <a:pt x="63" y="45"/>
                      <a:pt x="63" y="44"/>
                      <a:pt x="63" y="42"/>
                    </a:cubicBezTo>
                    <a:lnTo>
                      <a:pt x="63" y="41"/>
                    </a:lnTo>
                    <a:cubicBezTo>
                      <a:pt x="63" y="39"/>
                      <a:pt x="62" y="38"/>
                      <a:pt x="62" y="38"/>
                    </a:cubicBezTo>
                    <a:lnTo>
                      <a:pt x="63" y="39"/>
                    </a:lnTo>
                    <a:cubicBezTo>
                      <a:pt x="62" y="38"/>
                      <a:pt x="62" y="37"/>
                      <a:pt x="62" y="36"/>
                    </a:cubicBezTo>
                    <a:cubicBezTo>
                      <a:pt x="61" y="35"/>
                      <a:pt x="61" y="35"/>
                      <a:pt x="60" y="34"/>
                    </a:cubicBezTo>
                    <a:cubicBezTo>
                      <a:pt x="60" y="34"/>
                      <a:pt x="60" y="33"/>
                      <a:pt x="59" y="32"/>
                    </a:cubicBezTo>
                    <a:cubicBezTo>
                      <a:pt x="59" y="32"/>
                      <a:pt x="58" y="31"/>
                      <a:pt x="57" y="31"/>
                    </a:cubicBezTo>
                    <a:cubicBezTo>
                      <a:pt x="57" y="30"/>
                      <a:pt x="56" y="30"/>
                      <a:pt x="56" y="30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3" y="28"/>
                      <a:pt x="52" y="27"/>
                      <a:pt x="50" y="27"/>
                    </a:cubicBezTo>
                    <a:cubicBezTo>
                      <a:pt x="49" y="26"/>
                      <a:pt x="48" y="26"/>
                      <a:pt x="46" y="26"/>
                    </a:cubicBezTo>
                    <a:cubicBezTo>
                      <a:pt x="43" y="25"/>
                      <a:pt x="41" y="24"/>
                      <a:pt x="38" y="24"/>
                    </a:cubicBezTo>
                    <a:cubicBezTo>
                      <a:pt x="36" y="24"/>
                      <a:pt x="35" y="24"/>
                      <a:pt x="33" y="24"/>
                    </a:cubicBezTo>
                    <a:cubicBezTo>
                      <a:pt x="32" y="24"/>
                      <a:pt x="31" y="24"/>
                      <a:pt x="30" y="24"/>
                    </a:cubicBezTo>
                    <a:cubicBezTo>
                      <a:pt x="24" y="25"/>
                      <a:pt x="18" y="21"/>
                      <a:pt x="17" y="14"/>
                    </a:cubicBezTo>
                    <a:cubicBezTo>
                      <a:pt x="16" y="8"/>
                      <a:pt x="21" y="2"/>
                      <a:pt x="27" y="1"/>
                    </a:cubicBezTo>
                    <a:cubicBezTo>
                      <a:pt x="34" y="0"/>
                      <a:pt x="40" y="0"/>
                      <a:pt x="46" y="1"/>
                    </a:cubicBezTo>
                    <a:cubicBezTo>
                      <a:pt x="53" y="2"/>
                      <a:pt x="59" y="4"/>
                      <a:pt x="64" y="7"/>
                    </a:cubicBezTo>
                    <a:cubicBezTo>
                      <a:pt x="70" y="10"/>
                      <a:pt x="74" y="13"/>
                      <a:pt x="78" y="18"/>
                    </a:cubicBezTo>
                    <a:cubicBezTo>
                      <a:pt x="81" y="23"/>
                      <a:pt x="84" y="28"/>
                      <a:pt x="85" y="34"/>
                    </a:cubicBezTo>
                    <a:cubicBezTo>
                      <a:pt x="89" y="46"/>
                      <a:pt x="85" y="60"/>
                      <a:pt x="80" y="72"/>
                    </a:cubicBezTo>
                    <a:cubicBezTo>
                      <a:pt x="75" y="84"/>
                      <a:pt x="66" y="95"/>
                      <a:pt x="56" y="103"/>
                    </a:cubicBezTo>
                    <a:cubicBezTo>
                      <a:pt x="50" y="108"/>
                      <a:pt x="43" y="111"/>
                      <a:pt x="35" y="111"/>
                    </a:cubicBezTo>
                    <a:cubicBezTo>
                      <a:pt x="31" y="111"/>
                      <a:pt x="27" y="109"/>
                      <a:pt x="23" y="10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34640" y="1271520"/>
                <a:ext cx="29880" cy="3996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1" extrusionOk="0">
                    <a:moveTo>
                      <a:pt x="38" y="99"/>
                    </a:moveTo>
                    <a:cubicBezTo>
                      <a:pt x="37" y="91"/>
                      <a:pt x="38" y="83"/>
                      <a:pt x="38" y="75"/>
                    </a:cubicBezTo>
                    <a:cubicBezTo>
                      <a:pt x="34" y="79"/>
                      <a:pt x="29" y="85"/>
                      <a:pt x="25" y="90"/>
                    </a:cubicBezTo>
                    <a:lnTo>
                      <a:pt x="25" y="91"/>
                    </a:lnTo>
                    <a:cubicBezTo>
                      <a:pt x="25" y="90"/>
                      <a:pt x="25" y="90"/>
                      <a:pt x="25" y="90"/>
                    </a:cubicBezTo>
                    <a:cubicBezTo>
                      <a:pt x="23" y="95"/>
                      <a:pt x="17" y="98"/>
                      <a:pt x="11" y="96"/>
                    </a:cubicBezTo>
                    <a:cubicBezTo>
                      <a:pt x="3" y="95"/>
                      <a:pt x="0" y="86"/>
                      <a:pt x="3" y="79"/>
                    </a:cubicBezTo>
                    <a:cubicBezTo>
                      <a:pt x="4" y="77"/>
                      <a:pt x="5" y="75"/>
                      <a:pt x="7" y="74"/>
                    </a:cubicBezTo>
                    <a:cubicBezTo>
                      <a:pt x="8" y="72"/>
                      <a:pt x="9" y="71"/>
                      <a:pt x="11" y="69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5" y="65"/>
                      <a:pt x="19" y="61"/>
                      <a:pt x="23" y="56"/>
                    </a:cubicBezTo>
                    <a:cubicBezTo>
                      <a:pt x="30" y="47"/>
                      <a:pt x="38" y="39"/>
                      <a:pt x="45" y="30"/>
                    </a:cubicBezTo>
                    <a:cubicBezTo>
                      <a:pt x="47" y="28"/>
                      <a:pt x="48" y="25"/>
                      <a:pt x="50" y="22"/>
                    </a:cubicBezTo>
                    <a:cubicBezTo>
                      <a:pt x="52" y="17"/>
                      <a:pt x="54" y="11"/>
                      <a:pt x="58" y="5"/>
                    </a:cubicBezTo>
                    <a:cubicBezTo>
                      <a:pt x="60" y="2"/>
                      <a:pt x="65" y="0"/>
                      <a:pt x="69" y="1"/>
                    </a:cubicBezTo>
                    <a:cubicBezTo>
                      <a:pt x="73" y="2"/>
                      <a:pt x="78" y="5"/>
                      <a:pt x="79" y="9"/>
                    </a:cubicBezTo>
                    <a:cubicBezTo>
                      <a:pt x="82" y="15"/>
                      <a:pt x="79" y="21"/>
                      <a:pt x="76" y="26"/>
                    </a:cubicBezTo>
                    <a:cubicBezTo>
                      <a:pt x="75" y="29"/>
                      <a:pt x="73" y="31"/>
                      <a:pt x="72" y="33"/>
                    </a:cubicBezTo>
                    <a:cubicBezTo>
                      <a:pt x="71" y="35"/>
                      <a:pt x="70" y="37"/>
                      <a:pt x="69" y="39"/>
                    </a:cubicBezTo>
                    <a:cubicBezTo>
                      <a:pt x="69" y="42"/>
                      <a:pt x="68" y="44"/>
                      <a:pt x="67" y="47"/>
                    </a:cubicBezTo>
                    <a:cubicBezTo>
                      <a:pt x="66" y="50"/>
                      <a:pt x="66" y="53"/>
                      <a:pt x="65" y="56"/>
                    </a:cubicBezTo>
                    <a:cubicBezTo>
                      <a:pt x="64" y="62"/>
                      <a:pt x="63" y="68"/>
                      <a:pt x="62" y="74"/>
                    </a:cubicBezTo>
                    <a:cubicBezTo>
                      <a:pt x="62" y="81"/>
                      <a:pt x="62" y="86"/>
                      <a:pt x="62" y="92"/>
                    </a:cubicBezTo>
                    <a:cubicBezTo>
                      <a:pt x="62" y="93"/>
                      <a:pt x="62" y="95"/>
                      <a:pt x="62" y="96"/>
                    </a:cubicBezTo>
                    <a:cubicBezTo>
                      <a:pt x="63" y="103"/>
                      <a:pt x="58" y="109"/>
                      <a:pt x="51" y="110"/>
                    </a:cubicBezTo>
                    <a:lnTo>
                      <a:pt x="50" y="110"/>
                    </a:lnTo>
                    <a:cubicBezTo>
                      <a:pt x="44" y="110"/>
                      <a:pt x="38" y="105"/>
                      <a:pt x="38" y="9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6200" y="1319040"/>
                <a:ext cx="62280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60" extrusionOk="0">
                    <a:moveTo>
                      <a:pt x="39" y="235"/>
                    </a:moveTo>
                    <a:cubicBezTo>
                      <a:pt x="40" y="235"/>
                      <a:pt x="40" y="235"/>
                      <a:pt x="40" y="235"/>
                    </a:cubicBezTo>
                    <a:lnTo>
                      <a:pt x="41" y="235"/>
                    </a:lnTo>
                    <a:cubicBezTo>
                      <a:pt x="42" y="235"/>
                      <a:pt x="42" y="235"/>
                      <a:pt x="43" y="234"/>
                    </a:cubicBezTo>
                    <a:cubicBezTo>
                      <a:pt x="44" y="234"/>
                      <a:pt x="45" y="234"/>
                      <a:pt x="46" y="233"/>
                    </a:cubicBezTo>
                    <a:lnTo>
                      <a:pt x="45" y="234"/>
                    </a:lnTo>
                    <a:cubicBezTo>
                      <a:pt x="46" y="233"/>
                      <a:pt x="48" y="232"/>
                      <a:pt x="50" y="231"/>
                    </a:cubicBezTo>
                    <a:cubicBezTo>
                      <a:pt x="51" y="230"/>
                      <a:pt x="52" y="229"/>
                      <a:pt x="53" y="228"/>
                    </a:cubicBezTo>
                    <a:cubicBezTo>
                      <a:pt x="56" y="226"/>
                      <a:pt x="59" y="223"/>
                      <a:pt x="61" y="221"/>
                    </a:cubicBezTo>
                    <a:cubicBezTo>
                      <a:pt x="65" y="217"/>
                      <a:pt x="68" y="212"/>
                      <a:pt x="71" y="207"/>
                    </a:cubicBezTo>
                    <a:cubicBezTo>
                      <a:pt x="74" y="204"/>
                      <a:pt x="75" y="201"/>
                      <a:pt x="78" y="198"/>
                    </a:cubicBezTo>
                    <a:cubicBezTo>
                      <a:pt x="78" y="195"/>
                      <a:pt x="78" y="192"/>
                      <a:pt x="79" y="189"/>
                    </a:cubicBezTo>
                    <a:cubicBezTo>
                      <a:pt x="80" y="187"/>
                      <a:pt x="80" y="185"/>
                      <a:pt x="81" y="182"/>
                    </a:cubicBezTo>
                    <a:cubicBezTo>
                      <a:pt x="82" y="176"/>
                      <a:pt x="84" y="171"/>
                      <a:pt x="85" y="165"/>
                    </a:cubicBezTo>
                    <a:cubicBezTo>
                      <a:pt x="85" y="161"/>
                      <a:pt x="86" y="158"/>
                      <a:pt x="87" y="154"/>
                    </a:cubicBezTo>
                    <a:cubicBezTo>
                      <a:pt x="87" y="153"/>
                      <a:pt x="87" y="152"/>
                      <a:pt x="87" y="151"/>
                    </a:cubicBezTo>
                    <a:lnTo>
                      <a:pt x="87" y="150"/>
                    </a:lnTo>
                    <a:cubicBezTo>
                      <a:pt x="87" y="149"/>
                      <a:pt x="87" y="148"/>
                      <a:pt x="86" y="148"/>
                    </a:cubicBezTo>
                    <a:cubicBezTo>
                      <a:pt x="86" y="147"/>
                      <a:pt x="85" y="146"/>
                      <a:pt x="85" y="146"/>
                    </a:cubicBezTo>
                    <a:cubicBezTo>
                      <a:pt x="85" y="145"/>
                      <a:pt x="85" y="145"/>
                      <a:pt x="85" y="145"/>
                    </a:cubicBezTo>
                    <a:lnTo>
                      <a:pt x="85" y="146"/>
                    </a:lnTo>
                    <a:cubicBezTo>
                      <a:pt x="84" y="144"/>
                      <a:pt x="84" y="144"/>
                      <a:pt x="83" y="143"/>
                    </a:cubicBezTo>
                    <a:lnTo>
                      <a:pt x="84" y="143"/>
                    </a:lnTo>
                    <a:cubicBezTo>
                      <a:pt x="82" y="142"/>
                      <a:pt x="82" y="141"/>
                      <a:pt x="81" y="141"/>
                    </a:cubicBezTo>
                    <a:cubicBezTo>
                      <a:pt x="81" y="140"/>
                      <a:pt x="80" y="140"/>
                      <a:pt x="80" y="140"/>
                    </a:cubicBezTo>
                    <a:cubicBezTo>
                      <a:pt x="79" y="139"/>
                      <a:pt x="78" y="139"/>
                      <a:pt x="77" y="138"/>
                    </a:cubicBezTo>
                    <a:cubicBezTo>
                      <a:pt x="78" y="139"/>
                      <a:pt x="78" y="139"/>
                      <a:pt x="79" y="139"/>
                    </a:cubicBezTo>
                    <a:cubicBezTo>
                      <a:pt x="78" y="139"/>
                      <a:pt x="77" y="138"/>
                      <a:pt x="76" y="137"/>
                    </a:cubicBezTo>
                    <a:cubicBezTo>
                      <a:pt x="75" y="137"/>
                      <a:pt x="74" y="137"/>
                      <a:pt x="73" y="137"/>
                    </a:cubicBezTo>
                    <a:cubicBezTo>
                      <a:pt x="72" y="136"/>
                      <a:pt x="71" y="136"/>
                      <a:pt x="71" y="136"/>
                    </a:cubicBezTo>
                    <a:cubicBezTo>
                      <a:pt x="70" y="136"/>
                      <a:pt x="69" y="136"/>
                      <a:pt x="68" y="136"/>
                    </a:cubicBezTo>
                    <a:cubicBezTo>
                      <a:pt x="67" y="136"/>
                      <a:pt x="67" y="136"/>
                      <a:pt x="66" y="137"/>
                    </a:cubicBezTo>
                    <a:cubicBezTo>
                      <a:pt x="64" y="137"/>
                      <a:pt x="62" y="137"/>
                      <a:pt x="60" y="138"/>
                    </a:cubicBezTo>
                    <a:cubicBezTo>
                      <a:pt x="60" y="138"/>
                      <a:pt x="59" y="139"/>
                      <a:pt x="58" y="139"/>
                    </a:cubicBezTo>
                    <a:cubicBezTo>
                      <a:pt x="56" y="140"/>
                      <a:pt x="54" y="141"/>
                      <a:pt x="53" y="142"/>
                    </a:cubicBezTo>
                    <a:cubicBezTo>
                      <a:pt x="52" y="143"/>
                      <a:pt x="50" y="144"/>
                      <a:pt x="49" y="144"/>
                    </a:cubicBezTo>
                    <a:cubicBezTo>
                      <a:pt x="47" y="146"/>
                      <a:pt x="46" y="147"/>
                      <a:pt x="45" y="149"/>
                    </a:cubicBezTo>
                    <a:cubicBezTo>
                      <a:pt x="43" y="151"/>
                      <a:pt x="41" y="153"/>
                      <a:pt x="39" y="155"/>
                    </a:cubicBezTo>
                    <a:cubicBezTo>
                      <a:pt x="37" y="158"/>
                      <a:pt x="35" y="162"/>
                      <a:pt x="33" y="165"/>
                    </a:cubicBezTo>
                    <a:cubicBezTo>
                      <a:pt x="32" y="168"/>
                      <a:pt x="31" y="171"/>
                      <a:pt x="29" y="175"/>
                    </a:cubicBezTo>
                    <a:cubicBezTo>
                      <a:pt x="28" y="178"/>
                      <a:pt x="28" y="180"/>
                      <a:pt x="27" y="183"/>
                    </a:cubicBezTo>
                    <a:cubicBezTo>
                      <a:pt x="27" y="186"/>
                      <a:pt x="26" y="189"/>
                      <a:pt x="25" y="193"/>
                    </a:cubicBezTo>
                    <a:cubicBezTo>
                      <a:pt x="25" y="195"/>
                      <a:pt x="25" y="198"/>
                      <a:pt x="25" y="201"/>
                    </a:cubicBezTo>
                    <a:cubicBezTo>
                      <a:pt x="25" y="203"/>
                      <a:pt x="26" y="206"/>
                      <a:pt x="26" y="208"/>
                    </a:cubicBezTo>
                    <a:cubicBezTo>
                      <a:pt x="27" y="211"/>
                      <a:pt x="28" y="215"/>
                      <a:pt x="29" y="218"/>
                    </a:cubicBezTo>
                    <a:cubicBezTo>
                      <a:pt x="30" y="222"/>
                      <a:pt x="32" y="225"/>
                      <a:pt x="33" y="229"/>
                    </a:cubicBezTo>
                    <a:cubicBezTo>
                      <a:pt x="34" y="230"/>
                      <a:pt x="35" y="231"/>
                      <a:pt x="35" y="232"/>
                    </a:cubicBezTo>
                    <a:cubicBezTo>
                      <a:pt x="35" y="232"/>
                      <a:pt x="35" y="233"/>
                      <a:pt x="36" y="233"/>
                    </a:cubicBezTo>
                    <a:lnTo>
                      <a:pt x="36" y="234"/>
                    </a:lnTo>
                    <a:lnTo>
                      <a:pt x="37" y="234"/>
                    </a:lnTo>
                    <a:lnTo>
                      <a:pt x="38" y="235"/>
                    </a:lnTo>
                    <a:cubicBezTo>
                      <a:pt x="39" y="235"/>
                      <a:pt x="39" y="235"/>
                      <a:pt x="39" y="235"/>
                    </a:cubicBezTo>
                    <a:moveTo>
                      <a:pt x="35" y="259"/>
                    </a:moveTo>
                    <a:cubicBezTo>
                      <a:pt x="29" y="258"/>
                      <a:pt x="22" y="254"/>
                      <a:pt x="18" y="249"/>
                    </a:cubicBezTo>
                    <a:cubicBezTo>
                      <a:pt x="13" y="243"/>
                      <a:pt x="10" y="235"/>
                      <a:pt x="7" y="228"/>
                    </a:cubicBezTo>
                    <a:cubicBezTo>
                      <a:pt x="1" y="211"/>
                      <a:pt x="0" y="194"/>
                      <a:pt x="4" y="178"/>
                    </a:cubicBezTo>
                    <a:cubicBezTo>
                      <a:pt x="7" y="161"/>
                      <a:pt x="15" y="146"/>
                      <a:pt x="27" y="133"/>
                    </a:cubicBezTo>
                    <a:cubicBezTo>
                      <a:pt x="37" y="122"/>
                      <a:pt x="52" y="112"/>
                      <a:pt x="67" y="112"/>
                    </a:cubicBezTo>
                    <a:cubicBezTo>
                      <a:pt x="83" y="111"/>
                      <a:pt x="99" y="119"/>
                      <a:pt x="106" y="133"/>
                    </a:cubicBezTo>
                    <a:cubicBezTo>
                      <a:pt x="107" y="134"/>
                      <a:pt x="107" y="136"/>
                      <a:pt x="108" y="137"/>
                    </a:cubicBezTo>
                    <a:cubicBezTo>
                      <a:pt x="114" y="123"/>
                      <a:pt x="119" y="110"/>
                      <a:pt x="124" y="97"/>
                    </a:cubicBezTo>
                    <a:lnTo>
                      <a:pt x="124" y="96"/>
                    </a:lnTo>
                    <a:cubicBezTo>
                      <a:pt x="125" y="94"/>
                      <a:pt x="126" y="93"/>
                      <a:pt x="127" y="90"/>
                    </a:cubicBezTo>
                    <a:cubicBezTo>
                      <a:pt x="127" y="86"/>
                      <a:pt x="128" y="81"/>
                      <a:pt x="128" y="77"/>
                    </a:cubicBezTo>
                    <a:cubicBezTo>
                      <a:pt x="129" y="73"/>
                      <a:pt x="130" y="68"/>
                      <a:pt x="131" y="64"/>
                    </a:cubicBezTo>
                    <a:cubicBezTo>
                      <a:pt x="133" y="58"/>
                      <a:pt x="134" y="51"/>
                      <a:pt x="135" y="45"/>
                    </a:cubicBezTo>
                    <a:cubicBezTo>
                      <a:pt x="137" y="40"/>
                      <a:pt x="138" y="35"/>
                      <a:pt x="140" y="30"/>
                    </a:cubicBezTo>
                    <a:cubicBezTo>
                      <a:pt x="141" y="27"/>
                      <a:pt x="142" y="24"/>
                      <a:pt x="143" y="20"/>
                    </a:cubicBezTo>
                    <a:cubicBezTo>
                      <a:pt x="144" y="18"/>
                      <a:pt x="145" y="15"/>
                      <a:pt x="147" y="12"/>
                    </a:cubicBezTo>
                    <a:cubicBezTo>
                      <a:pt x="148" y="9"/>
                      <a:pt x="149" y="7"/>
                      <a:pt x="152" y="6"/>
                    </a:cubicBezTo>
                    <a:cubicBezTo>
                      <a:pt x="159" y="0"/>
                      <a:pt x="169" y="4"/>
                      <a:pt x="171" y="12"/>
                    </a:cubicBezTo>
                    <a:cubicBezTo>
                      <a:pt x="172" y="16"/>
                      <a:pt x="172" y="19"/>
                      <a:pt x="171" y="22"/>
                    </a:cubicBezTo>
                    <a:cubicBezTo>
                      <a:pt x="170" y="24"/>
                      <a:pt x="170" y="27"/>
                      <a:pt x="169" y="30"/>
                    </a:cubicBezTo>
                    <a:cubicBezTo>
                      <a:pt x="168" y="32"/>
                      <a:pt x="168" y="35"/>
                      <a:pt x="166" y="39"/>
                    </a:cubicBezTo>
                    <a:cubicBezTo>
                      <a:pt x="165" y="45"/>
                      <a:pt x="162" y="52"/>
                      <a:pt x="161" y="59"/>
                    </a:cubicBezTo>
                    <a:cubicBezTo>
                      <a:pt x="156" y="70"/>
                      <a:pt x="153" y="82"/>
                      <a:pt x="149" y="93"/>
                    </a:cubicBezTo>
                    <a:cubicBezTo>
                      <a:pt x="149" y="94"/>
                      <a:pt x="149" y="94"/>
                      <a:pt x="149" y="95"/>
                    </a:cubicBezTo>
                    <a:cubicBezTo>
                      <a:pt x="148" y="98"/>
                      <a:pt x="148" y="101"/>
                      <a:pt x="148" y="104"/>
                    </a:cubicBezTo>
                    <a:cubicBezTo>
                      <a:pt x="147" y="109"/>
                      <a:pt x="147" y="113"/>
                      <a:pt x="146" y="119"/>
                    </a:cubicBezTo>
                    <a:cubicBezTo>
                      <a:pt x="145" y="126"/>
                      <a:pt x="145" y="133"/>
                      <a:pt x="144" y="141"/>
                    </a:cubicBezTo>
                    <a:cubicBezTo>
                      <a:pt x="143" y="148"/>
                      <a:pt x="143" y="155"/>
                      <a:pt x="142" y="162"/>
                    </a:cubicBezTo>
                    <a:lnTo>
                      <a:pt x="142" y="161"/>
                    </a:lnTo>
                    <a:cubicBezTo>
                      <a:pt x="141" y="175"/>
                      <a:pt x="140" y="190"/>
                      <a:pt x="138" y="204"/>
                    </a:cubicBezTo>
                    <a:cubicBezTo>
                      <a:pt x="137" y="218"/>
                      <a:pt x="135" y="232"/>
                      <a:pt x="132" y="246"/>
                    </a:cubicBezTo>
                    <a:cubicBezTo>
                      <a:pt x="131" y="253"/>
                      <a:pt x="125" y="258"/>
                      <a:pt x="118" y="257"/>
                    </a:cubicBezTo>
                    <a:cubicBezTo>
                      <a:pt x="110" y="256"/>
                      <a:pt x="106" y="248"/>
                      <a:pt x="108" y="241"/>
                    </a:cubicBezTo>
                    <a:cubicBezTo>
                      <a:pt x="109" y="237"/>
                      <a:pt x="110" y="233"/>
                      <a:pt x="111" y="229"/>
                    </a:cubicBezTo>
                    <a:cubicBezTo>
                      <a:pt x="115" y="209"/>
                      <a:pt x="117" y="189"/>
                      <a:pt x="119" y="168"/>
                    </a:cubicBezTo>
                    <a:cubicBezTo>
                      <a:pt x="116" y="176"/>
                      <a:pt x="112" y="185"/>
                      <a:pt x="107" y="193"/>
                    </a:cubicBezTo>
                    <a:cubicBezTo>
                      <a:pt x="106" y="196"/>
                      <a:pt x="105" y="198"/>
                      <a:pt x="103" y="200"/>
                    </a:cubicBezTo>
                    <a:cubicBezTo>
                      <a:pt x="103" y="202"/>
                      <a:pt x="103" y="204"/>
                      <a:pt x="102" y="206"/>
                    </a:cubicBezTo>
                    <a:cubicBezTo>
                      <a:pt x="101" y="207"/>
                      <a:pt x="99" y="208"/>
                      <a:pt x="98" y="210"/>
                    </a:cubicBezTo>
                    <a:cubicBezTo>
                      <a:pt x="96" y="212"/>
                      <a:pt x="95" y="214"/>
                      <a:pt x="94" y="217"/>
                    </a:cubicBezTo>
                    <a:cubicBezTo>
                      <a:pt x="89" y="224"/>
                      <a:pt x="83" y="232"/>
                      <a:pt x="77" y="238"/>
                    </a:cubicBezTo>
                    <a:cubicBezTo>
                      <a:pt x="71" y="244"/>
                      <a:pt x="66" y="249"/>
                      <a:pt x="59" y="253"/>
                    </a:cubicBezTo>
                    <a:cubicBezTo>
                      <a:pt x="55" y="255"/>
                      <a:pt x="52" y="257"/>
                      <a:pt x="48" y="258"/>
                    </a:cubicBezTo>
                    <a:cubicBezTo>
                      <a:pt x="46" y="259"/>
                      <a:pt x="43" y="259"/>
                      <a:pt x="40" y="259"/>
                    </a:cubicBezTo>
                    <a:cubicBezTo>
                      <a:pt x="39" y="259"/>
                      <a:pt x="37" y="259"/>
                      <a:pt x="35" y="2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69640" y="1362240"/>
                <a:ext cx="33120" cy="3348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70" y="89"/>
                    </a:moveTo>
                    <a:cubicBezTo>
                      <a:pt x="60" y="81"/>
                      <a:pt x="51" y="73"/>
                      <a:pt x="42" y="64"/>
                    </a:cubicBezTo>
                    <a:cubicBezTo>
                      <a:pt x="28" y="52"/>
                      <a:pt x="14" y="40"/>
                      <a:pt x="4" y="24"/>
                    </a:cubicBezTo>
                    <a:cubicBezTo>
                      <a:pt x="5" y="24"/>
                      <a:pt x="5" y="25"/>
                      <a:pt x="5" y="25"/>
                    </a:cubicBezTo>
                    <a:cubicBezTo>
                      <a:pt x="3" y="22"/>
                      <a:pt x="1" y="19"/>
                      <a:pt x="1" y="15"/>
                    </a:cubicBezTo>
                    <a:cubicBezTo>
                      <a:pt x="0" y="12"/>
                      <a:pt x="1" y="7"/>
                      <a:pt x="4" y="5"/>
                    </a:cubicBezTo>
                    <a:cubicBezTo>
                      <a:pt x="6" y="2"/>
                      <a:pt x="9" y="0"/>
                      <a:pt x="12" y="0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5" y="3"/>
                      <a:pt x="29" y="9"/>
                      <a:pt x="28" y="15"/>
                    </a:cubicBezTo>
                    <a:cubicBezTo>
                      <a:pt x="31" y="18"/>
                      <a:pt x="33" y="21"/>
                      <a:pt x="35" y="23"/>
                    </a:cubicBezTo>
                    <a:cubicBezTo>
                      <a:pt x="43" y="32"/>
                      <a:pt x="51" y="40"/>
                      <a:pt x="60" y="48"/>
                    </a:cubicBezTo>
                    <a:cubicBezTo>
                      <a:pt x="68" y="56"/>
                      <a:pt x="77" y="63"/>
                      <a:pt x="85" y="70"/>
                    </a:cubicBezTo>
                    <a:cubicBezTo>
                      <a:pt x="90" y="74"/>
                      <a:pt x="91" y="82"/>
                      <a:pt x="86" y="87"/>
                    </a:cubicBezTo>
                    <a:cubicBezTo>
                      <a:pt x="84" y="90"/>
                      <a:pt x="81" y="92"/>
                      <a:pt x="77" y="92"/>
                    </a:cubicBezTo>
                    <a:cubicBezTo>
                      <a:pt x="74" y="92"/>
                      <a:pt x="72" y="91"/>
                      <a:pt x="70" y="8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71440" y="1362240"/>
                <a:ext cx="4032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35" extrusionOk="0">
                    <a:moveTo>
                      <a:pt x="12" y="134"/>
                    </a:moveTo>
                    <a:cubicBezTo>
                      <a:pt x="6" y="134"/>
                      <a:pt x="0" y="129"/>
                      <a:pt x="0" y="122"/>
                    </a:cubicBezTo>
                    <a:cubicBezTo>
                      <a:pt x="0" y="118"/>
                      <a:pt x="1" y="114"/>
                      <a:pt x="2" y="109"/>
                    </a:cubicBezTo>
                    <a:cubicBezTo>
                      <a:pt x="3" y="105"/>
                      <a:pt x="4" y="100"/>
                      <a:pt x="6" y="95"/>
                    </a:cubicBezTo>
                    <a:cubicBezTo>
                      <a:pt x="9" y="87"/>
                      <a:pt x="13" y="79"/>
                      <a:pt x="17" y="71"/>
                    </a:cubicBezTo>
                    <a:cubicBezTo>
                      <a:pt x="21" y="62"/>
                      <a:pt x="27" y="55"/>
                      <a:pt x="32" y="47"/>
                    </a:cubicBezTo>
                    <a:cubicBezTo>
                      <a:pt x="40" y="34"/>
                      <a:pt x="50" y="21"/>
                      <a:pt x="62" y="11"/>
                    </a:cubicBezTo>
                    <a:cubicBezTo>
                      <a:pt x="68" y="6"/>
                      <a:pt x="75" y="2"/>
                      <a:pt x="83" y="1"/>
                    </a:cubicBezTo>
                    <a:cubicBezTo>
                      <a:pt x="89" y="0"/>
                      <a:pt x="95" y="2"/>
                      <a:pt x="100" y="3"/>
                    </a:cubicBezTo>
                    <a:cubicBezTo>
                      <a:pt x="107" y="5"/>
                      <a:pt x="111" y="13"/>
                      <a:pt x="109" y="19"/>
                    </a:cubicBezTo>
                    <a:cubicBezTo>
                      <a:pt x="107" y="26"/>
                      <a:pt x="100" y="30"/>
                      <a:pt x="93" y="28"/>
                    </a:cubicBezTo>
                    <a:cubicBezTo>
                      <a:pt x="91" y="27"/>
                      <a:pt x="88" y="26"/>
                      <a:pt x="86" y="26"/>
                    </a:cubicBezTo>
                    <a:cubicBezTo>
                      <a:pt x="85" y="26"/>
                      <a:pt x="85" y="26"/>
                      <a:pt x="84" y="26"/>
                    </a:cubicBezTo>
                    <a:cubicBezTo>
                      <a:pt x="84" y="26"/>
                      <a:pt x="83" y="27"/>
                      <a:pt x="82" y="27"/>
                    </a:cubicBezTo>
                    <a:cubicBezTo>
                      <a:pt x="82" y="27"/>
                      <a:pt x="83" y="27"/>
                      <a:pt x="83" y="26"/>
                    </a:cubicBezTo>
                    <a:cubicBezTo>
                      <a:pt x="83" y="27"/>
                      <a:pt x="81" y="27"/>
                      <a:pt x="81" y="28"/>
                    </a:cubicBezTo>
                    <a:cubicBezTo>
                      <a:pt x="79" y="29"/>
                      <a:pt x="78" y="30"/>
                      <a:pt x="77" y="31"/>
                    </a:cubicBezTo>
                    <a:cubicBezTo>
                      <a:pt x="74" y="33"/>
                      <a:pt x="71" y="36"/>
                      <a:pt x="69" y="38"/>
                    </a:cubicBezTo>
                    <a:cubicBezTo>
                      <a:pt x="63" y="45"/>
                      <a:pt x="58" y="52"/>
                      <a:pt x="53" y="59"/>
                    </a:cubicBezTo>
                    <a:cubicBezTo>
                      <a:pt x="46" y="68"/>
                      <a:pt x="41" y="77"/>
                      <a:pt x="35" y="87"/>
                    </a:cubicBezTo>
                    <a:cubicBezTo>
                      <a:pt x="33" y="92"/>
                      <a:pt x="30" y="97"/>
                      <a:pt x="28" y="102"/>
                    </a:cubicBezTo>
                    <a:cubicBezTo>
                      <a:pt x="27" y="106"/>
                      <a:pt x="26" y="109"/>
                      <a:pt x="25" y="113"/>
                    </a:cubicBezTo>
                    <a:cubicBezTo>
                      <a:pt x="24" y="117"/>
                      <a:pt x="24" y="121"/>
                      <a:pt x="24" y="124"/>
                    </a:cubicBezTo>
                    <a:cubicBezTo>
                      <a:pt x="23" y="130"/>
                      <a:pt x="17" y="134"/>
                      <a:pt x="12" y="13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46320" y="1306080"/>
                <a:ext cx="50400" cy="1339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72" extrusionOk="0">
                    <a:moveTo>
                      <a:pt x="27" y="366"/>
                    </a:moveTo>
                    <a:cubicBezTo>
                      <a:pt x="21" y="364"/>
                      <a:pt x="16" y="362"/>
                      <a:pt x="11" y="359"/>
                    </a:cubicBezTo>
                    <a:cubicBezTo>
                      <a:pt x="9" y="357"/>
                      <a:pt x="7" y="354"/>
                      <a:pt x="5" y="352"/>
                    </a:cubicBezTo>
                    <a:cubicBezTo>
                      <a:pt x="3" y="349"/>
                      <a:pt x="2" y="346"/>
                      <a:pt x="2" y="343"/>
                    </a:cubicBezTo>
                    <a:cubicBezTo>
                      <a:pt x="0" y="336"/>
                      <a:pt x="4" y="329"/>
                      <a:pt x="10" y="328"/>
                    </a:cubicBezTo>
                    <a:cubicBezTo>
                      <a:pt x="17" y="327"/>
                      <a:pt x="23" y="331"/>
                      <a:pt x="26" y="337"/>
                    </a:cubicBezTo>
                    <a:cubicBezTo>
                      <a:pt x="26" y="338"/>
                      <a:pt x="26" y="338"/>
                      <a:pt x="26" y="339"/>
                    </a:cubicBezTo>
                    <a:lnTo>
                      <a:pt x="27" y="339"/>
                    </a:lnTo>
                    <a:lnTo>
                      <a:pt x="27" y="340"/>
                    </a:lnTo>
                    <a:lnTo>
                      <a:pt x="28" y="341"/>
                    </a:lnTo>
                    <a:cubicBezTo>
                      <a:pt x="30" y="342"/>
                      <a:pt x="33" y="343"/>
                      <a:pt x="35" y="343"/>
                    </a:cubicBezTo>
                    <a:cubicBezTo>
                      <a:pt x="38" y="345"/>
                      <a:pt x="41" y="345"/>
                      <a:pt x="44" y="346"/>
                    </a:cubicBezTo>
                    <a:cubicBezTo>
                      <a:pt x="47" y="346"/>
                      <a:pt x="49" y="347"/>
                      <a:pt x="51" y="347"/>
                    </a:cubicBezTo>
                    <a:cubicBezTo>
                      <a:pt x="53" y="348"/>
                      <a:pt x="55" y="348"/>
                      <a:pt x="58" y="348"/>
                    </a:cubicBezTo>
                    <a:cubicBezTo>
                      <a:pt x="59" y="347"/>
                      <a:pt x="62" y="347"/>
                      <a:pt x="63" y="347"/>
                    </a:cubicBezTo>
                    <a:cubicBezTo>
                      <a:pt x="65" y="346"/>
                      <a:pt x="66" y="346"/>
                      <a:pt x="68" y="346"/>
                    </a:cubicBezTo>
                    <a:cubicBezTo>
                      <a:pt x="69" y="345"/>
                      <a:pt x="70" y="345"/>
                      <a:pt x="70" y="345"/>
                    </a:cubicBezTo>
                    <a:cubicBezTo>
                      <a:pt x="71" y="345"/>
                      <a:pt x="71" y="344"/>
                      <a:pt x="72" y="344"/>
                    </a:cubicBezTo>
                    <a:cubicBezTo>
                      <a:pt x="72" y="343"/>
                      <a:pt x="73" y="343"/>
                      <a:pt x="73" y="343"/>
                    </a:cubicBezTo>
                    <a:cubicBezTo>
                      <a:pt x="74" y="342"/>
                      <a:pt x="74" y="342"/>
                      <a:pt x="75" y="341"/>
                    </a:cubicBezTo>
                    <a:cubicBezTo>
                      <a:pt x="76" y="341"/>
                      <a:pt x="76" y="340"/>
                      <a:pt x="76" y="339"/>
                    </a:cubicBezTo>
                    <a:lnTo>
                      <a:pt x="77" y="339"/>
                    </a:lnTo>
                    <a:lnTo>
                      <a:pt x="77" y="338"/>
                    </a:lnTo>
                    <a:cubicBezTo>
                      <a:pt x="77" y="339"/>
                      <a:pt x="77" y="339"/>
                      <a:pt x="77" y="339"/>
                    </a:cubicBezTo>
                    <a:cubicBezTo>
                      <a:pt x="77" y="338"/>
                      <a:pt x="77" y="337"/>
                      <a:pt x="78" y="336"/>
                    </a:cubicBezTo>
                    <a:cubicBezTo>
                      <a:pt x="79" y="335"/>
                      <a:pt x="79" y="334"/>
                      <a:pt x="79" y="332"/>
                    </a:cubicBezTo>
                    <a:cubicBezTo>
                      <a:pt x="80" y="329"/>
                      <a:pt x="80" y="327"/>
                      <a:pt x="80" y="325"/>
                    </a:cubicBezTo>
                    <a:cubicBezTo>
                      <a:pt x="80" y="321"/>
                      <a:pt x="80" y="317"/>
                      <a:pt x="80" y="312"/>
                    </a:cubicBezTo>
                    <a:cubicBezTo>
                      <a:pt x="80" y="306"/>
                      <a:pt x="79" y="300"/>
                      <a:pt x="78" y="294"/>
                    </a:cubicBezTo>
                    <a:cubicBezTo>
                      <a:pt x="77" y="289"/>
                      <a:pt x="76" y="283"/>
                      <a:pt x="74" y="278"/>
                    </a:cubicBezTo>
                    <a:cubicBezTo>
                      <a:pt x="72" y="271"/>
                      <a:pt x="70" y="265"/>
                      <a:pt x="69" y="259"/>
                    </a:cubicBezTo>
                    <a:cubicBezTo>
                      <a:pt x="65" y="247"/>
                      <a:pt x="61" y="235"/>
                      <a:pt x="57" y="223"/>
                    </a:cubicBezTo>
                    <a:cubicBezTo>
                      <a:pt x="56" y="219"/>
                      <a:pt x="55" y="215"/>
                      <a:pt x="54" y="211"/>
                    </a:cubicBezTo>
                    <a:cubicBezTo>
                      <a:pt x="53" y="208"/>
                      <a:pt x="52" y="205"/>
                      <a:pt x="51" y="203"/>
                    </a:cubicBezTo>
                    <a:cubicBezTo>
                      <a:pt x="49" y="196"/>
                      <a:pt x="48" y="189"/>
                      <a:pt x="46" y="181"/>
                    </a:cubicBezTo>
                    <a:cubicBezTo>
                      <a:pt x="42" y="167"/>
                      <a:pt x="41" y="152"/>
                      <a:pt x="40" y="138"/>
                    </a:cubicBezTo>
                    <a:cubicBezTo>
                      <a:pt x="40" y="130"/>
                      <a:pt x="40" y="122"/>
                      <a:pt x="41" y="113"/>
                    </a:cubicBezTo>
                    <a:cubicBezTo>
                      <a:pt x="42" y="103"/>
                      <a:pt x="44" y="95"/>
                      <a:pt x="47" y="85"/>
                    </a:cubicBezTo>
                    <a:cubicBezTo>
                      <a:pt x="50" y="73"/>
                      <a:pt x="55" y="59"/>
                      <a:pt x="61" y="47"/>
                    </a:cubicBezTo>
                    <a:cubicBezTo>
                      <a:pt x="67" y="35"/>
                      <a:pt x="74" y="23"/>
                      <a:pt x="85" y="14"/>
                    </a:cubicBezTo>
                    <a:cubicBezTo>
                      <a:pt x="94" y="6"/>
                      <a:pt x="107" y="0"/>
                      <a:pt x="119" y="4"/>
                    </a:cubicBezTo>
                    <a:cubicBezTo>
                      <a:pt x="131" y="7"/>
                      <a:pt x="136" y="20"/>
                      <a:pt x="138" y="31"/>
                    </a:cubicBezTo>
                    <a:cubicBezTo>
                      <a:pt x="139" y="34"/>
                      <a:pt x="139" y="36"/>
                      <a:pt x="139" y="39"/>
                    </a:cubicBezTo>
                    <a:cubicBezTo>
                      <a:pt x="139" y="43"/>
                      <a:pt x="138" y="46"/>
                      <a:pt x="137" y="50"/>
                    </a:cubicBezTo>
                    <a:cubicBezTo>
                      <a:pt x="136" y="57"/>
                      <a:pt x="134" y="64"/>
                      <a:pt x="131" y="70"/>
                    </a:cubicBezTo>
                    <a:cubicBezTo>
                      <a:pt x="127" y="80"/>
                      <a:pt x="120" y="92"/>
                      <a:pt x="108" y="92"/>
                    </a:cubicBezTo>
                    <a:cubicBezTo>
                      <a:pt x="103" y="92"/>
                      <a:pt x="99" y="89"/>
                      <a:pt x="95" y="86"/>
                    </a:cubicBezTo>
                    <a:cubicBezTo>
                      <a:pt x="91" y="82"/>
                      <a:pt x="90" y="76"/>
                      <a:pt x="90" y="70"/>
                    </a:cubicBezTo>
                    <a:cubicBezTo>
                      <a:pt x="89" y="64"/>
                      <a:pt x="90" y="57"/>
                      <a:pt x="91" y="51"/>
                    </a:cubicBezTo>
                    <a:cubicBezTo>
                      <a:pt x="92" y="44"/>
                      <a:pt x="98" y="39"/>
                      <a:pt x="105" y="40"/>
                    </a:cubicBezTo>
                    <a:cubicBezTo>
                      <a:pt x="109" y="41"/>
                      <a:pt x="112" y="43"/>
                      <a:pt x="114" y="46"/>
                    </a:cubicBezTo>
                    <a:cubicBezTo>
                      <a:pt x="114" y="45"/>
                      <a:pt x="114" y="43"/>
                      <a:pt x="114" y="42"/>
                    </a:cubicBezTo>
                    <a:cubicBezTo>
                      <a:pt x="115" y="40"/>
                      <a:pt x="115" y="37"/>
                      <a:pt x="115" y="35"/>
                    </a:cubicBezTo>
                    <a:cubicBezTo>
                      <a:pt x="115" y="34"/>
                      <a:pt x="114" y="34"/>
                      <a:pt x="114" y="34"/>
                    </a:cubicBezTo>
                    <a:cubicBezTo>
                      <a:pt x="114" y="33"/>
                      <a:pt x="114" y="32"/>
                      <a:pt x="114" y="32"/>
                    </a:cubicBezTo>
                    <a:cubicBezTo>
                      <a:pt x="114" y="31"/>
                      <a:pt x="113" y="29"/>
                      <a:pt x="112" y="28"/>
                    </a:cubicBezTo>
                    <a:cubicBezTo>
                      <a:pt x="112" y="27"/>
                      <a:pt x="112" y="27"/>
                      <a:pt x="112" y="27"/>
                    </a:cubicBezTo>
                    <a:lnTo>
                      <a:pt x="111" y="27"/>
                    </a:lnTo>
                    <a:lnTo>
                      <a:pt x="110" y="27"/>
                    </a:lnTo>
                    <a:lnTo>
                      <a:pt x="109" y="27"/>
                    </a:lnTo>
                    <a:lnTo>
                      <a:pt x="108" y="28"/>
                    </a:lnTo>
                    <a:lnTo>
                      <a:pt x="109" y="27"/>
                    </a:lnTo>
                    <a:cubicBezTo>
                      <a:pt x="108" y="28"/>
                      <a:pt x="108" y="28"/>
                      <a:pt x="107" y="28"/>
                    </a:cubicBezTo>
                    <a:cubicBezTo>
                      <a:pt x="106" y="28"/>
                      <a:pt x="105" y="29"/>
                      <a:pt x="104" y="29"/>
                    </a:cubicBezTo>
                    <a:cubicBezTo>
                      <a:pt x="103" y="30"/>
                      <a:pt x="102" y="31"/>
                      <a:pt x="101" y="32"/>
                    </a:cubicBezTo>
                    <a:cubicBezTo>
                      <a:pt x="100" y="33"/>
                      <a:pt x="98" y="34"/>
                      <a:pt x="97" y="36"/>
                    </a:cubicBezTo>
                    <a:cubicBezTo>
                      <a:pt x="95" y="38"/>
                      <a:pt x="93" y="41"/>
                      <a:pt x="90" y="44"/>
                    </a:cubicBezTo>
                    <a:cubicBezTo>
                      <a:pt x="87" y="49"/>
                      <a:pt x="84" y="53"/>
                      <a:pt x="81" y="59"/>
                    </a:cubicBezTo>
                    <a:cubicBezTo>
                      <a:pt x="79" y="65"/>
                      <a:pt x="76" y="71"/>
                      <a:pt x="73" y="78"/>
                    </a:cubicBezTo>
                    <a:cubicBezTo>
                      <a:pt x="70" y="86"/>
                      <a:pt x="68" y="94"/>
                      <a:pt x="66" y="102"/>
                    </a:cubicBezTo>
                    <a:cubicBezTo>
                      <a:pt x="65" y="110"/>
                      <a:pt x="63" y="119"/>
                      <a:pt x="62" y="128"/>
                    </a:cubicBezTo>
                    <a:cubicBezTo>
                      <a:pt x="62" y="132"/>
                      <a:pt x="62" y="136"/>
                      <a:pt x="62" y="140"/>
                    </a:cubicBezTo>
                    <a:cubicBezTo>
                      <a:pt x="63" y="150"/>
                      <a:pt x="64" y="159"/>
                      <a:pt x="66" y="169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8" y="179"/>
                      <a:pt x="70" y="188"/>
                      <a:pt x="73" y="197"/>
                    </a:cubicBezTo>
                    <a:cubicBezTo>
                      <a:pt x="73" y="201"/>
                      <a:pt x="74" y="204"/>
                      <a:pt x="76" y="208"/>
                    </a:cubicBezTo>
                    <a:cubicBezTo>
                      <a:pt x="77" y="211"/>
                      <a:pt x="78" y="215"/>
                      <a:pt x="79" y="219"/>
                    </a:cubicBezTo>
                    <a:lnTo>
                      <a:pt x="79" y="220"/>
                    </a:lnTo>
                    <a:cubicBezTo>
                      <a:pt x="79" y="219"/>
                      <a:pt x="79" y="219"/>
                      <a:pt x="79" y="219"/>
                    </a:cubicBezTo>
                    <a:cubicBezTo>
                      <a:pt x="81" y="226"/>
                      <a:pt x="83" y="233"/>
                      <a:pt x="86" y="240"/>
                    </a:cubicBezTo>
                    <a:cubicBezTo>
                      <a:pt x="86" y="239"/>
                      <a:pt x="86" y="239"/>
                      <a:pt x="86" y="239"/>
                    </a:cubicBezTo>
                    <a:cubicBezTo>
                      <a:pt x="94" y="263"/>
                      <a:pt x="102" y="288"/>
                      <a:pt x="103" y="314"/>
                    </a:cubicBezTo>
                    <a:cubicBezTo>
                      <a:pt x="104" y="321"/>
                      <a:pt x="104" y="327"/>
                      <a:pt x="103" y="334"/>
                    </a:cubicBezTo>
                    <a:cubicBezTo>
                      <a:pt x="102" y="341"/>
                      <a:pt x="100" y="346"/>
                      <a:pt x="97" y="352"/>
                    </a:cubicBezTo>
                    <a:cubicBezTo>
                      <a:pt x="94" y="357"/>
                      <a:pt x="89" y="362"/>
                      <a:pt x="84" y="364"/>
                    </a:cubicBezTo>
                    <a:cubicBezTo>
                      <a:pt x="78" y="368"/>
                      <a:pt x="72" y="370"/>
                      <a:pt x="66" y="371"/>
                    </a:cubicBezTo>
                    <a:cubicBezTo>
                      <a:pt x="62" y="371"/>
                      <a:pt x="59" y="371"/>
                      <a:pt x="56" y="371"/>
                    </a:cubicBezTo>
                    <a:cubicBezTo>
                      <a:pt x="46" y="371"/>
                      <a:pt x="36" y="369"/>
                      <a:pt x="27" y="3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58560" y="1446840"/>
                <a:ext cx="3276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8" extrusionOk="0">
                    <a:moveTo>
                      <a:pt x="21" y="93"/>
                    </a:moveTo>
                    <a:cubicBezTo>
                      <a:pt x="15" y="91"/>
                      <a:pt x="12" y="86"/>
                      <a:pt x="9" y="82"/>
                    </a:cubicBezTo>
                    <a:cubicBezTo>
                      <a:pt x="3" y="72"/>
                      <a:pt x="0" y="61"/>
                      <a:pt x="2" y="50"/>
                    </a:cubicBezTo>
                    <a:cubicBezTo>
                      <a:pt x="3" y="44"/>
                      <a:pt x="4" y="39"/>
                      <a:pt x="7" y="35"/>
                    </a:cubicBezTo>
                    <a:cubicBezTo>
                      <a:pt x="11" y="31"/>
                      <a:pt x="15" y="29"/>
                      <a:pt x="21" y="30"/>
                    </a:cubicBezTo>
                    <a:cubicBezTo>
                      <a:pt x="28" y="31"/>
                      <a:pt x="31" y="38"/>
                      <a:pt x="33" y="45"/>
                    </a:cubicBezTo>
                    <a:cubicBezTo>
                      <a:pt x="36" y="51"/>
                      <a:pt x="33" y="58"/>
                      <a:pt x="26" y="61"/>
                    </a:cubicBezTo>
                    <a:cubicBezTo>
                      <a:pt x="27" y="61"/>
                      <a:pt x="27" y="62"/>
                      <a:pt x="27" y="63"/>
                    </a:cubicBezTo>
                    <a:cubicBezTo>
                      <a:pt x="28" y="64"/>
                      <a:pt x="28" y="65"/>
                      <a:pt x="29" y="67"/>
                    </a:cubicBezTo>
                    <a:cubicBezTo>
                      <a:pt x="29" y="68"/>
                      <a:pt x="30" y="69"/>
                      <a:pt x="31" y="70"/>
                    </a:cubicBezTo>
                    <a:cubicBezTo>
                      <a:pt x="31" y="71"/>
                      <a:pt x="31" y="71"/>
                      <a:pt x="31" y="71"/>
                    </a:cubicBezTo>
                    <a:lnTo>
                      <a:pt x="32" y="71"/>
                    </a:lnTo>
                    <a:lnTo>
                      <a:pt x="32" y="72"/>
                    </a:lnTo>
                    <a:cubicBezTo>
                      <a:pt x="33" y="72"/>
                      <a:pt x="33" y="72"/>
                      <a:pt x="33" y="72"/>
                    </a:cubicBezTo>
                    <a:lnTo>
                      <a:pt x="34" y="72"/>
                    </a:lnTo>
                    <a:lnTo>
                      <a:pt x="35" y="72"/>
                    </a:lnTo>
                    <a:lnTo>
                      <a:pt x="36" y="72"/>
                    </a:lnTo>
                    <a:cubicBezTo>
                      <a:pt x="37" y="71"/>
                      <a:pt x="37" y="71"/>
                      <a:pt x="38" y="71"/>
                    </a:cubicBezTo>
                    <a:lnTo>
                      <a:pt x="39" y="70"/>
                    </a:lnTo>
                    <a:cubicBezTo>
                      <a:pt x="41" y="69"/>
                      <a:pt x="42" y="68"/>
                      <a:pt x="44" y="67"/>
                    </a:cubicBezTo>
                    <a:cubicBezTo>
                      <a:pt x="45" y="65"/>
                      <a:pt x="47" y="64"/>
                      <a:pt x="49" y="63"/>
                    </a:cubicBezTo>
                    <a:cubicBezTo>
                      <a:pt x="50" y="61"/>
                      <a:pt x="52" y="59"/>
                      <a:pt x="53" y="57"/>
                    </a:cubicBezTo>
                    <a:cubicBezTo>
                      <a:pt x="55" y="54"/>
                      <a:pt x="57" y="50"/>
                      <a:pt x="59" y="47"/>
                    </a:cubicBezTo>
                    <a:cubicBezTo>
                      <a:pt x="60" y="44"/>
                      <a:pt x="62" y="42"/>
                      <a:pt x="63" y="39"/>
                    </a:cubicBezTo>
                    <a:cubicBezTo>
                      <a:pt x="63" y="37"/>
                      <a:pt x="64" y="35"/>
                      <a:pt x="64" y="33"/>
                    </a:cubicBezTo>
                    <a:cubicBezTo>
                      <a:pt x="64" y="34"/>
                      <a:pt x="64" y="35"/>
                      <a:pt x="64" y="35"/>
                    </a:cubicBezTo>
                    <a:cubicBezTo>
                      <a:pt x="64" y="33"/>
                      <a:pt x="64" y="32"/>
                      <a:pt x="65" y="31"/>
                    </a:cubicBezTo>
                    <a:lnTo>
                      <a:pt x="65" y="32"/>
                    </a:lnTo>
                    <a:cubicBezTo>
                      <a:pt x="65" y="31"/>
                      <a:pt x="65" y="29"/>
                      <a:pt x="65" y="28"/>
                    </a:cubicBezTo>
                    <a:cubicBezTo>
                      <a:pt x="65" y="29"/>
                      <a:pt x="65" y="29"/>
                      <a:pt x="65" y="30"/>
                    </a:cubicBezTo>
                    <a:cubicBezTo>
                      <a:pt x="65" y="29"/>
                      <a:pt x="65" y="28"/>
                      <a:pt x="65" y="27"/>
                    </a:cubicBezTo>
                    <a:lnTo>
                      <a:pt x="64" y="26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3" y="24"/>
                    </a:lnTo>
                    <a:cubicBezTo>
                      <a:pt x="62" y="24"/>
                      <a:pt x="61" y="24"/>
                      <a:pt x="60" y="24"/>
                    </a:cubicBezTo>
                    <a:cubicBezTo>
                      <a:pt x="61" y="24"/>
                      <a:pt x="61" y="24"/>
                      <a:pt x="62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4"/>
                      <a:pt x="60" y="24"/>
                      <a:pt x="59" y="24"/>
                    </a:cubicBezTo>
                    <a:cubicBezTo>
                      <a:pt x="57" y="24"/>
                      <a:pt x="55" y="25"/>
                      <a:pt x="53" y="25"/>
                    </a:cubicBezTo>
                    <a:cubicBezTo>
                      <a:pt x="47" y="26"/>
                      <a:pt x="40" y="21"/>
                      <a:pt x="40" y="14"/>
                    </a:cubicBezTo>
                    <a:cubicBezTo>
                      <a:pt x="39" y="8"/>
                      <a:pt x="44" y="2"/>
                      <a:pt x="50" y="1"/>
                    </a:cubicBezTo>
                    <a:cubicBezTo>
                      <a:pt x="56" y="0"/>
                      <a:pt x="61" y="0"/>
                      <a:pt x="67" y="1"/>
                    </a:cubicBezTo>
                    <a:cubicBezTo>
                      <a:pt x="73" y="2"/>
                      <a:pt x="78" y="5"/>
                      <a:pt x="82" y="10"/>
                    </a:cubicBezTo>
                    <a:cubicBezTo>
                      <a:pt x="90" y="19"/>
                      <a:pt x="89" y="33"/>
                      <a:pt x="86" y="44"/>
                    </a:cubicBezTo>
                    <a:cubicBezTo>
                      <a:pt x="84" y="50"/>
                      <a:pt x="82" y="55"/>
                      <a:pt x="79" y="60"/>
                    </a:cubicBezTo>
                    <a:cubicBezTo>
                      <a:pt x="75" y="66"/>
                      <a:pt x="72" y="72"/>
                      <a:pt x="68" y="77"/>
                    </a:cubicBezTo>
                    <a:cubicBezTo>
                      <a:pt x="64" y="82"/>
                      <a:pt x="59" y="86"/>
                      <a:pt x="53" y="90"/>
                    </a:cubicBezTo>
                    <a:cubicBezTo>
                      <a:pt x="48" y="93"/>
                      <a:pt x="42" y="96"/>
                      <a:pt x="36" y="96"/>
                    </a:cubicBezTo>
                    <a:cubicBezTo>
                      <a:pt x="35" y="97"/>
                      <a:pt x="34" y="97"/>
                      <a:pt x="33" y="97"/>
                    </a:cubicBezTo>
                    <a:cubicBezTo>
                      <a:pt x="29" y="97"/>
                      <a:pt x="25" y="96"/>
                      <a:pt x="21" y="9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44880" y="1253880"/>
                <a:ext cx="2448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47" extrusionOk="0">
                    <a:moveTo>
                      <a:pt x="17" y="135"/>
                    </a:moveTo>
                    <a:cubicBezTo>
                      <a:pt x="17" y="128"/>
                      <a:pt x="17" y="121"/>
                      <a:pt x="17" y="114"/>
                    </a:cubicBezTo>
                    <a:cubicBezTo>
                      <a:pt x="17" y="112"/>
                      <a:pt x="17" y="109"/>
                      <a:pt x="18" y="107"/>
                    </a:cubicBezTo>
                    <a:cubicBezTo>
                      <a:pt x="18" y="105"/>
                      <a:pt x="18" y="103"/>
                      <a:pt x="18" y="101"/>
                    </a:cubicBezTo>
                    <a:cubicBezTo>
                      <a:pt x="18" y="98"/>
                      <a:pt x="18" y="95"/>
                      <a:pt x="19" y="92"/>
                    </a:cubicBezTo>
                    <a:cubicBezTo>
                      <a:pt x="16" y="93"/>
                      <a:pt x="14" y="93"/>
                      <a:pt x="11" y="92"/>
                    </a:cubicBezTo>
                    <a:cubicBezTo>
                      <a:pt x="4" y="90"/>
                      <a:pt x="0" y="82"/>
                      <a:pt x="3" y="75"/>
                    </a:cubicBezTo>
                    <a:cubicBezTo>
                      <a:pt x="6" y="69"/>
                      <a:pt x="10" y="63"/>
                      <a:pt x="14" y="57"/>
                    </a:cubicBezTo>
                    <a:cubicBezTo>
                      <a:pt x="17" y="53"/>
                      <a:pt x="20" y="49"/>
                      <a:pt x="23" y="45"/>
                    </a:cubicBezTo>
                    <a:cubicBezTo>
                      <a:pt x="27" y="39"/>
                      <a:pt x="31" y="33"/>
                      <a:pt x="34" y="27"/>
                    </a:cubicBezTo>
                    <a:cubicBezTo>
                      <a:pt x="35" y="26"/>
                      <a:pt x="35" y="25"/>
                      <a:pt x="35" y="24"/>
                    </a:cubicBezTo>
                    <a:cubicBezTo>
                      <a:pt x="37" y="19"/>
                      <a:pt x="39" y="14"/>
                      <a:pt x="41" y="10"/>
                    </a:cubicBezTo>
                    <a:cubicBezTo>
                      <a:pt x="42" y="9"/>
                      <a:pt x="44" y="7"/>
                      <a:pt x="44" y="6"/>
                    </a:cubicBezTo>
                    <a:cubicBezTo>
                      <a:pt x="48" y="1"/>
                      <a:pt x="54" y="0"/>
                      <a:pt x="59" y="3"/>
                    </a:cubicBezTo>
                    <a:cubicBezTo>
                      <a:pt x="64" y="5"/>
                      <a:pt x="67" y="11"/>
                      <a:pt x="66" y="17"/>
                    </a:cubicBezTo>
                    <a:cubicBezTo>
                      <a:pt x="64" y="23"/>
                      <a:pt x="61" y="29"/>
                      <a:pt x="58" y="34"/>
                    </a:cubicBezTo>
                    <a:cubicBezTo>
                      <a:pt x="58" y="35"/>
                      <a:pt x="57" y="36"/>
                      <a:pt x="56" y="37"/>
                    </a:cubicBezTo>
                    <a:cubicBezTo>
                      <a:pt x="55" y="40"/>
                      <a:pt x="53" y="44"/>
                      <a:pt x="52" y="47"/>
                    </a:cubicBezTo>
                    <a:cubicBezTo>
                      <a:pt x="51" y="52"/>
                      <a:pt x="50" y="56"/>
                      <a:pt x="48" y="60"/>
                    </a:cubicBezTo>
                    <a:cubicBezTo>
                      <a:pt x="47" y="64"/>
                      <a:pt x="46" y="68"/>
                      <a:pt x="45" y="71"/>
                    </a:cubicBezTo>
                    <a:cubicBezTo>
                      <a:pt x="45" y="75"/>
                      <a:pt x="44" y="79"/>
                      <a:pt x="44" y="83"/>
                    </a:cubicBezTo>
                    <a:cubicBezTo>
                      <a:pt x="43" y="86"/>
                      <a:pt x="43" y="89"/>
                      <a:pt x="42" y="92"/>
                    </a:cubicBezTo>
                    <a:cubicBezTo>
                      <a:pt x="42" y="105"/>
                      <a:pt x="41" y="118"/>
                      <a:pt x="42" y="131"/>
                    </a:cubicBezTo>
                    <a:cubicBezTo>
                      <a:pt x="42" y="131"/>
                      <a:pt x="42" y="132"/>
                      <a:pt x="42" y="133"/>
                    </a:cubicBezTo>
                    <a:cubicBezTo>
                      <a:pt x="42" y="139"/>
                      <a:pt x="38" y="145"/>
                      <a:pt x="31" y="146"/>
                    </a:cubicBezTo>
                    <a:cubicBezTo>
                      <a:pt x="30" y="146"/>
                      <a:pt x="30" y="146"/>
                      <a:pt x="30" y="146"/>
                    </a:cubicBezTo>
                    <a:cubicBezTo>
                      <a:pt x="23" y="146"/>
                      <a:pt x="17" y="142"/>
                      <a:pt x="17" y="1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84120" y="1273680"/>
                <a:ext cx="3240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5" extrusionOk="0">
                    <a:moveTo>
                      <a:pt x="11" y="33"/>
                    </a:moveTo>
                    <a:cubicBezTo>
                      <a:pt x="6" y="33"/>
                      <a:pt x="0" y="28"/>
                      <a:pt x="0" y="2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6"/>
                      <a:pt x="3" y="12"/>
                      <a:pt x="8" y="9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21" y="5"/>
                      <a:pt x="31" y="4"/>
                      <a:pt x="41" y="2"/>
                    </a:cubicBezTo>
                    <a:cubicBezTo>
                      <a:pt x="53" y="1"/>
                      <a:pt x="64" y="1"/>
                      <a:pt x="77" y="0"/>
                    </a:cubicBezTo>
                    <a:cubicBezTo>
                      <a:pt x="83" y="0"/>
                      <a:pt x="89" y="6"/>
                      <a:pt x="88" y="12"/>
                    </a:cubicBezTo>
                    <a:cubicBezTo>
                      <a:pt x="88" y="19"/>
                      <a:pt x="83" y="24"/>
                      <a:pt x="77" y="24"/>
                    </a:cubicBezTo>
                    <a:cubicBezTo>
                      <a:pt x="74" y="24"/>
                      <a:pt x="73" y="24"/>
                      <a:pt x="71" y="24"/>
                    </a:cubicBezTo>
                    <a:lnTo>
                      <a:pt x="70" y="24"/>
                    </a:lnTo>
                    <a:lnTo>
                      <a:pt x="69" y="24"/>
                    </a:lnTo>
                    <a:lnTo>
                      <a:pt x="70" y="24"/>
                    </a:lnTo>
                    <a:cubicBezTo>
                      <a:pt x="64" y="24"/>
                      <a:pt x="60" y="25"/>
                      <a:pt x="55" y="26"/>
                    </a:cubicBezTo>
                    <a:cubicBezTo>
                      <a:pt x="49" y="26"/>
                      <a:pt x="45" y="27"/>
                      <a:pt x="39" y="27"/>
                    </a:cubicBezTo>
                    <a:lnTo>
                      <a:pt x="38" y="27"/>
                    </a:lnTo>
                    <a:cubicBezTo>
                      <a:pt x="39" y="27"/>
                      <a:pt x="39" y="27"/>
                      <a:pt x="39" y="27"/>
                    </a:cubicBezTo>
                    <a:cubicBezTo>
                      <a:pt x="38" y="27"/>
                      <a:pt x="38" y="27"/>
                      <a:pt x="37" y="28"/>
                    </a:cubicBezTo>
                    <a:cubicBezTo>
                      <a:pt x="36" y="28"/>
                      <a:pt x="35" y="28"/>
                      <a:pt x="34" y="29"/>
                    </a:cubicBezTo>
                    <a:lnTo>
                      <a:pt x="34" y="28"/>
                    </a:ln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2" y="29"/>
                      <a:pt x="32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7" y="30"/>
                      <a:pt x="23" y="31"/>
                      <a:pt x="19" y="32"/>
                    </a:cubicBezTo>
                    <a:cubicBezTo>
                      <a:pt x="17" y="33"/>
                      <a:pt x="15" y="34"/>
                      <a:pt x="13" y="34"/>
                    </a:cubicBezTo>
                    <a:cubicBezTo>
                      <a:pt x="12" y="34"/>
                      <a:pt x="11" y="34"/>
                      <a:pt x="11" y="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6600" y="1253880"/>
                <a:ext cx="31680" cy="33840"/>
              </a:xfrm>
              <a:custGeom>
                <a:avLst/>
                <a:gdLst/>
                <a:ahLst/>
                <a:cxnLst/>
                <a:rect l="l" t="t" r="r" b="b"/>
                <a:pathLst>
                  <a:path w="88" h="94" extrusionOk="0">
                    <a:moveTo>
                      <a:pt x="65" y="89"/>
                    </a:moveTo>
                    <a:cubicBezTo>
                      <a:pt x="55" y="78"/>
                      <a:pt x="46" y="67"/>
                      <a:pt x="36" y="56"/>
                    </a:cubicBezTo>
                    <a:cubicBezTo>
                      <a:pt x="30" y="51"/>
                      <a:pt x="26" y="46"/>
                      <a:pt x="21" y="41"/>
                    </a:cubicBezTo>
                    <a:cubicBezTo>
                      <a:pt x="18" y="37"/>
                      <a:pt x="14" y="32"/>
                      <a:pt x="10" y="28"/>
                    </a:cubicBezTo>
                    <a:cubicBezTo>
                      <a:pt x="6" y="27"/>
                      <a:pt x="3" y="24"/>
                      <a:pt x="2" y="20"/>
                    </a:cubicBezTo>
                    <a:cubicBezTo>
                      <a:pt x="1" y="18"/>
                      <a:pt x="1" y="17"/>
                      <a:pt x="1" y="16"/>
                    </a:cubicBezTo>
                    <a:cubicBezTo>
                      <a:pt x="0" y="7"/>
                      <a:pt x="8" y="0"/>
                      <a:pt x="17" y="2"/>
                    </a:cubicBezTo>
                    <a:cubicBezTo>
                      <a:pt x="22" y="3"/>
                      <a:pt x="25" y="7"/>
                      <a:pt x="28" y="11"/>
                    </a:cubicBezTo>
                    <a:cubicBezTo>
                      <a:pt x="29" y="13"/>
                      <a:pt x="30" y="14"/>
                      <a:pt x="32" y="16"/>
                    </a:cubicBezTo>
                    <a:cubicBezTo>
                      <a:pt x="48" y="35"/>
                      <a:pt x="65" y="53"/>
                      <a:pt x="83" y="72"/>
                    </a:cubicBezTo>
                    <a:cubicBezTo>
                      <a:pt x="87" y="77"/>
                      <a:pt x="87" y="85"/>
                      <a:pt x="82" y="90"/>
                    </a:cubicBezTo>
                    <a:cubicBezTo>
                      <a:pt x="80" y="92"/>
                      <a:pt x="77" y="93"/>
                      <a:pt x="73" y="93"/>
                    </a:cubicBezTo>
                    <a:cubicBezTo>
                      <a:pt x="71" y="93"/>
                      <a:pt x="67" y="91"/>
                      <a:pt x="65" y="8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6240" y="1253520"/>
                <a:ext cx="4572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51" extrusionOk="0">
                    <a:moveTo>
                      <a:pt x="8" y="149"/>
                    </a:moveTo>
                    <a:cubicBezTo>
                      <a:pt x="2" y="146"/>
                      <a:pt x="0" y="139"/>
                      <a:pt x="2" y="134"/>
                    </a:cubicBezTo>
                    <a:cubicBezTo>
                      <a:pt x="6" y="123"/>
                      <a:pt x="10" y="113"/>
                      <a:pt x="15" y="103"/>
                    </a:cubicBezTo>
                    <a:cubicBezTo>
                      <a:pt x="20" y="93"/>
                      <a:pt x="25" y="83"/>
                      <a:pt x="30" y="73"/>
                    </a:cubicBezTo>
                    <a:cubicBezTo>
                      <a:pt x="33" y="68"/>
                      <a:pt x="37" y="63"/>
                      <a:pt x="40" y="58"/>
                    </a:cubicBezTo>
                    <a:cubicBezTo>
                      <a:pt x="45" y="49"/>
                      <a:pt x="51" y="40"/>
                      <a:pt x="58" y="31"/>
                    </a:cubicBezTo>
                    <a:cubicBezTo>
                      <a:pt x="62" y="26"/>
                      <a:pt x="67" y="21"/>
                      <a:pt x="72" y="15"/>
                    </a:cubicBezTo>
                    <a:cubicBezTo>
                      <a:pt x="77" y="11"/>
                      <a:pt x="82" y="7"/>
                      <a:pt x="88" y="4"/>
                    </a:cubicBezTo>
                    <a:cubicBezTo>
                      <a:pt x="94" y="1"/>
                      <a:pt x="100" y="0"/>
                      <a:pt x="106" y="1"/>
                    </a:cubicBezTo>
                    <a:cubicBezTo>
                      <a:pt x="110" y="3"/>
                      <a:pt x="114" y="4"/>
                      <a:pt x="117" y="5"/>
                    </a:cubicBezTo>
                    <a:cubicBezTo>
                      <a:pt x="123" y="8"/>
                      <a:pt x="126" y="16"/>
                      <a:pt x="123" y="22"/>
                    </a:cubicBezTo>
                    <a:cubicBezTo>
                      <a:pt x="121" y="28"/>
                      <a:pt x="113" y="32"/>
                      <a:pt x="107" y="29"/>
                    </a:cubicBezTo>
                    <a:cubicBezTo>
                      <a:pt x="105" y="28"/>
                      <a:pt x="102" y="26"/>
                      <a:pt x="101" y="26"/>
                    </a:cubicBezTo>
                    <a:cubicBezTo>
                      <a:pt x="100" y="26"/>
                      <a:pt x="100" y="26"/>
                      <a:pt x="100" y="26"/>
                    </a:cubicBezTo>
                    <a:lnTo>
                      <a:pt x="101" y="26"/>
                    </a:lnTo>
                    <a:lnTo>
                      <a:pt x="100" y="26"/>
                    </a:lnTo>
                    <a:cubicBezTo>
                      <a:pt x="99" y="26"/>
                      <a:pt x="99" y="26"/>
                      <a:pt x="98" y="26"/>
                    </a:cubicBezTo>
                    <a:lnTo>
                      <a:pt x="99" y="26"/>
                    </a:lnTo>
                    <a:cubicBezTo>
                      <a:pt x="98" y="26"/>
                      <a:pt x="98" y="26"/>
                      <a:pt x="97" y="27"/>
                    </a:cubicBezTo>
                    <a:cubicBezTo>
                      <a:pt x="97" y="27"/>
                      <a:pt x="96" y="28"/>
                      <a:pt x="95" y="28"/>
                    </a:cubicBezTo>
                    <a:cubicBezTo>
                      <a:pt x="94" y="29"/>
                      <a:pt x="93" y="30"/>
                      <a:pt x="91" y="31"/>
                    </a:cubicBezTo>
                    <a:cubicBezTo>
                      <a:pt x="88" y="33"/>
                      <a:pt x="86" y="36"/>
                      <a:pt x="83" y="39"/>
                    </a:cubicBezTo>
                    <a:cubicBezTo>
                      <a:pt x="77" y="46"/>
                      <a:pt x="72" y="53"/>
                      <a:pt x="66" y="60"/>
                    </a:cubicBezTo>
                    <a:cubicBezTo>
                      <a:pt x="67" y="60"/>
                      <a:pt x="67" y="59"/>
                      <a:pt x="67" y="59"/>
                    </a:cubicBezTo>
                    <a:cubicBezTo>
                      <a:pt x="62" y="67"/>
                      <a:pt x="56" y="76"/>
                      <a:pt x="51" y="84"/>
                    </a:cubicBezTo>
                    <a:cubicBezTo>
                      <a:pt x="47" y="90"/>
                      <a:pt x="44" y="96"/>
                      <a:pt x="41" y="102"/>
                    </a:cubicBezTo>
                    <a:cubicBezTo>
                      <a:pt x="38" y="107"/>
                      <a:pt x="36" y="113"/>
                      <a:pt x="33" y="118"/>
                    </a:cubicBezTo>
                    <a:cubicBezTo>
                      <a:pt x="30" y="125"/>
                      <a:pt x="27" y="133"/>
                      <a:pt x="25" y="139"/>
                    </a:cubicBezTo>
                    <a:lnTo>
                      <a:pt x="26" y="138"/>
                    </a:lnTo>
                    <a:cubicBezTo>
                      <a:pt x="25" y="139"/>
                      <a:pt x="24" y="141"/>
                      <a:pt x="24" y="143"/>
                    </a:cubicBezTo>
                    <a:cubicBezTo>
                      <a:pt x="22" y="148"/>
                      <a:pt x="17" y="150"/>
                      <a:pt x="13" y="150"/>
                    </a:cubicBezTo>
                    <a:cubicBezTo>
                      <a:pt x="11" y="150"/>
                      <a:pt x="10" y="150"/>
                      <a:pt x="8" y="14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79160" y="1333080"/>
                <a:ext cx="34560" cy="6876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91" extrusionOk="0">
                    <a:moveTo>
                      <a:pt x="71" y="184"/>
                    </a:moveTo>
                    <a:cubicBezTo>
                      <a:pt x="67" y="177"/>
                      <a:pt x="64" y="170"/>
                      <a:pt x="61" y="162"/>
                    </a:cubicBezTo>
                    <a:cubicBezTo>
                      <a:pt x="61" y="163"/>
                      <a:pt x="61" y="163"/>
                      <a:pt x="61" y="163"/>
                    </a:cubicBezTo>
                    <a:lnTo>
                      <a:pt x="61" y="162"/>
                    </a:lnTo>
                    <a:cubicBezTo>
                      <a:pt x="61" y="162"/>
                      <a:pt x="60" y="162"/>
                      <a:pt x="60" y="161"/>
                    </a:cubicBezTo>
                    <a:cubicBezTo>
                      <a:pt x="60" y="162"/>
                      <a:pt x="61" y="162"/>
                      <a:pt x="61" y="162"/>
                    </a:cubicBezTo>
                    <a:cubicBezTo>
                      <a:pt x="56" y="153"/>
                      <a:pt x="51" y="143"/>
                      <a:pt x="46" y="133"/>
                    </a:cubicBezTo>
                    <a:cubicBezTo>
                      <a:pt x="39" y="122"/>
                      <a:pt x="33" y="111"/>
                      <a:pt x="26" y="100"/>
                    </a:cubicBezTo>
                    <a:cubicBezTo>
                      <a:pt x="21" y="90"/>
                      <a:pt x="15" y="79"/>
                      <a:pt x="11" y="68"/>
                    </a:cubicBezTo>
                    <a:cubicBezTo>
                      <a:pt x="5" y="54"/>
                      <a:pt x="0" y="38"/>
                      <a:pt x="1" y="23"/>
                    </a:cubicBezTo>
                    <a:cubicBezTo>
                      <a:pt x="1" y="17"/>
                      <a:pt x="3" y="10"/>
                      <a:pt x="6" y="6"/>
                    </a:cubicBezTo>
                    <a:cubicBezTo>
                      <a:pt x="10" y="2"/>
                      <a:pt x="16" y="0"/>
                      <a:pt x="21" y="2"/>
                    </a:cubicBezTo>
                    <a:cubicBezTo>
                      <a:pt x="28" y="5"/>
                      <a:pt x="31" y="13"/>
                      <a:pt x="28" y="19"/>
                    </a:cubicBezTo>
                    <a:cubicBezTo>
                      <a:pt x="28" y="20"/>
                      <a:pt x="26" y="21"/>
                      <a:pt x="26" y="22"/>
                    </a:cubicBezTo>
                    <a:cubicBezTo>
                      <a:pt x="26" y="23"/>
                      <a:pt x="25" y="24"/>
                      <a:pt x="25" y="26"/>
                    </a:cubicBezTo>
                    <a:cubicBezTo>
                      <a:pt x="25" y="27"/>
                      <a:pt x="25" y="30"/>
                      <a:pt x="25" y="32"/>
                    </a:cubicBezTo>
                    <a:cubicBezTo>
                      <a:pt x="25" y="34"/>
                      <a:pt x="26" y="35"/>
                      <a:pt x="26" y="37"/>
                    </a:cubicBezTo>
                    <a:cubicBezTo>
                      <a:pt x="27" y="42"/>
                      <a:pt x="29" y="47"/>
                      <a:pt x="30" y="52"/>
                    </a:cubicBezTo>
                    <a:cubicBezTo>
                      <a:pt x="33" y="59"/>
                      <a:pt x="36" y="67"/>
                      <a:pt x="39" y="74"/>
                    </a:cubicBezTo>
                    <a:cubicBezTo>
                      <a:pt x="43" y="82"/>
                      <a:pt x="47" y="90"/>
                      <a:pt x="51" y="97"/>
                    </a:cubicBezTo>
                    <a:cubicBezTo>
                      <a:pt x="56" y="105"/>
                      <a:pt x="60" y="114"/>
                      <a:pt x="65" y="122"/>
                    </a:cubicBezTo>
                    <a:cubicBezTo>
                      <a:pt x="74" y="139"/>
                      <a:pt x="82" y="156"/>
                      <a:pt x="92" y="172"/>
                    </a:cubicBezTo>
                    <a:cubicBezTo>
                      <a:pt x="95" y="178"/>
                      <a:pt x="93" y="185"/>
                      <a:pt x="87" y="189"/>
                    </a:cubicBezTo>
                    <a:cubicBezTo>
                      <a:pt x="85" y="190"/>
                      <a:pt x="84" y="190"/>
                      <a:pt x="81" y="190"/>
                    </a:cubicBezTo>
                    <a:cubicBezTo>
                      <a:pt x="77" y="190"/>
                      <a:pt x="73" y="188"/>
                      <a:pt x="71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75200" y="1350720"/>
                <a:ext cx="5544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6" extrusionOk="0">
                    <a:moveTo>
                      <a:pt x="8" y="154"/>
                    </a:moveTo>
                    <a:cubicBezTo>
                      <a:pt x="3" y="150"/>
                      <a:pt x="0" y="143"/>
                      <a:pt x="4" y="137"/>
                    </a:cubicBezTo>
                    <a:cubicBezTo>
                      <a:pt x="11" y="126"/>
                      <a:pt x="19" y="115"/>
                      <a:pt x="27" y="105"/>
                    </a:cubicBezTo>
                    <a:cubicBezTo>
                      <a:pt x="35" y="95"/>
                      <a:pt x="43" y="85"/>
                      <a:pt x="51" y="75"/>
                    </a:cubicBezTo>
                    <a:cubicBezTo>
                      <a:pt x="60" y="65"/>
                      <a:pt x="68" y="55"/>
                      <a:pt x="78" y="45"/>
                    </a:cubicBezTo>
                    <a:cubicBezTo>
                      <a:pt x="86" y="35"/>
                      <a:pt x="95" y="26"/>
                      <a:pt x="105" y="18"/>
                    </a:cubicBezTo>
                    <a:cubicBezTo>
                      <a:pt x="114" y="12"/>
                      <a:pt x="124" y="7"/>
                      <a:pt x="134" y="3"/>
                    </a:cubicBezTo>
                    <a:cubicBezTo>
                      <a:pt x="141" y="0"/>
                      <a:pt x="148" y="4"/>
                      <a:pt x="151" y="10"/>
                    </a:cubicBezTo>
                    <a:cubicBezTo>
                      <a:pt x="153" y="17"/>
                      <a:pt x="150" y="24"/>
                      <a:pt x="144" y="27"/>
                    </a:cubicBezTo>
                    <a:cubicBezTo>
                      <a:pt x="138" y="29"/>
                      <a:pt x="132" y="31"/>
                      <a:pt x="127" y="34"/>
                    </a:cubicBezTo>
                    <a:cubicBezTo>
                      <a:pt x="125" y="35"/>
                      <a:pt x="123" y="36"/>
                      <a:pt x="121" y="37"/>
                    </a:cubicBezTo>
                    <a:cubicBezTo>
                      <a:pt x="119" y="39"/>
                      <a:pt x="117" y="40"/>
                      <a:pt x="115" y="42"/>
                    </a:cubicBezTo>
                    <a:cubicBezTo>
                      <a:pt x="104" y="52"/>
                      <a:pt x="94" y="62"/>
                      <a:pt x="84" y="73"/>
                    </a:cubicBezTo>
                    <a:cubicBezTo>
                      <a:pt x="75" y="84"/>
                      <a:pt x="65" y="95"/>
                      <a:pt x="56" y="106"/>
                    </a:cubicBezTo>
                    <a:cubicBezTo>
                      <a:pt x="47" y="116"/>
                      <a:pt x="39" y="127"/>
                      <a:pt x="31" y="139"/>
                    </a:cubicBezTo>
                    <a:cubicBezTo>
                      <a:pt x="29" y="142"/>
                      <a:pt x="26" y="146"/>
                      <a:pt x="25" y="150"/>
                    </a:cubicBezTo>
                    <a:cubicBezTo>
                      <a:pt x="22" y="153"/>
                      <a:pt x="18" y="155"/>
                      <a:pt x="14" y="155"/>
                    </a:cubicBezTo>
                    <a:cubicBezTo>
                      <a:pt x="12" y="155"/>
                      <a:pt x="10" y="154"/>
                      <a:pt x="8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40360" y="1310040"/>
                <a:ext cx="34560" cy="5724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59" extrusionOk="0">
                    <a:moveTo>
                      <a:pt x="13" y="157"/>
                    </a:moveTo>
                    <a:cubicBezTo>
                      <a:pt x="8" y="154"/>
                      <a:pt x="3" y="151"/>
                      <a:pt x="2" y="145"/>
                    </a:cubicBezTo>
                    <a:cubicBezTo>
                      <a:pt x="0" y="140"/>
                      <a:pt x="2" y="134"/>
                      <a:pt x="5" y="130"/>
                    </a:cubicBezTo>
                    <a:cubicBezTo>
                      <a:pt x="8" y="125"/>
                      <a:pt x="11" y="120"/>
                      <a:pt x="16" y="116"/>
                    </a:cubicBezTo>
                    <a:cubicBezTo>
                      <a:pt x="19" y="111"/>
                      <a:pt x="22" y="106"/>
                      <a:pt x="25" y="102"/>
                    </a:cubicBezTo>
                    <a:cubicBezTo>
                      <a:pt x="32" y="94"/>
                      <a:pt x="38" y="85"/>
                      <a:pt x="44" y="77"/>
                    </a:cubicBezTo>
                    <a:cubicBezTo>
                      <a:pt x="44" y="78"/>
                      <a:pt x="43" y="78"/>
                      <a:pt x="43" y="78"/>
                    </a:cubicBezTo>
                    <a:cubicBezTo>
                      <a:pt x="48" y="71"/>
                      <a:pt x="53" y="63"/>
                      <a:pt x="58" y="56"/>
                    </a:cubicBezTo>
                    <a:cubicBezTo>
                      <a:pt x="59" y="53"/>
                      <a:pt x="60" y="50"/>
                      <a:pt x="61" y="47"/>
                    </a:cubicBezTo>
                    <a:cubicBezTo>
                      <a:pt x="61" y="46"/>
                      <a:pt x="60" y="46"/>
                      <a:pt x="60" y="46"/>
                    </a:cubicBezTo>
                    <a:cubicBezTo>
                      <a:pt x="59" y="46"/>
                      <a:pt x="57" y="45"/>
                      <a:pt x="55" y="45"/>
                    </a:cubicBezTo>
                    <a:cubicBezTo>
                      <a:pt x="50" y="44"/>
                      <a:pt x="44" y="44"/>
                      <a:pt x="39" y="42"/>
                    </a:cubicBezTo>
                    <a:cubicBezTo>
                      <a:pt x="33" y="41"/>
                      <a:pt x="28" y="35"/>
                      <a:pt x="28" y="29"/>
                    </a:cubicBezTo>
                    <a:cubicBezTo>
                      <a:pt x="28" y="26"/>
                      <a:pt x="29" y="23"/>
                      <a:pt x="30" y="20"/>
                    </a:cubicBezTo>
                    <a:cubicBezTo>
                      <a:pt x="32" y="17"/>
                      <a:pt x="34" y="15"/>
                      <a:pt x="37" y="13"/>
                    </a:cubicBezTo>
                    <a:cubicBezTo>
                      <a:pt x="46" y="4"/>
                      <a:pt x="60" y="0"/>
                      <a:pt x="72" y="6"/>
                    </a:cubicBezTo>
                    <a:cubicBezTo>
                      <a:pt x="85" y="13"/>
                      <a:pt x="90" y="28"/>
                      <a:pt x="88" y="41"/>
                    </a:cubicBezTo>
                    <a:cubicBezTo>
                      <a:pt x="86" y="56"/>
                      <a:pt x="78" y="69"/>
                      <a:pt x="70" y="82"/>
                    </a:cubicBezTo>
                    <a:cubicBezTo>
                      <a:pt x="64" y="90"/>
                      <a:pt x="59" y="97"/>
                      <a:pt x="54" y="104"/>
                    </a:cubicBezTo>
                    <a:cubicBezTo>
                      <a:pt x="48" y="113"/>
                      <a:pt x="41" y="122"/>
                      <a:pt x="34" y="131"/>
                    </a:cubicBezTo>
                    <a:cubicBezTo>
                      <a:pt x="42" y="129"/>
                      <a:pt x="50" y="127"/>
                      <a:pt x="58" y="125"/>
                    </a:cubicBezTo>
                    <a:cubicBezTo>
                      <a:pt x="65" y="123"/>
                      <a:pt x="72" y="120"/>
                      <a:pt x="79" y="119"/>
                    </a:cubicBezTo>
                    <a:cubicBezTo>
                      <a:pt x="85" y="117"/>
                      <a:pt x="92" y="121"/>
                      <a:pt x="94" y="127"/>
                    </a:cubicBezTo>
                    <a:cubicBezTo>
                      <a:pt x="95" y="133"/>
                      <a:pt x="91" y="139"/>
                      <a:pt x="85" y="141"/>
                    </a:cubicBezTo>
                    <a:cubicBezTo>
                      <a:pt x="73" y="145"/>
                      <a:pt x="61" y="148"/>
                      <a:pt x="49" y="152"/>
                    </a:cubicBezTo>
                    <a:cubicBezTo>
                      <a:pt x="43" y="154"/>
                      <a:pt x="37" y="156"/>
                      <a:pt x="31" y="157"/>
                    </a:cubicBezTo>
                    <a:cubicBezTo>
                      <a:pt x="28" y="158"/>
                      <a:pt x="25" y="158"/>
                      <a:pt x="21" y="158"/>
                    </a:cubicBezTo>
                    <a:cubicBezTo>
                      <a:pt x="18" y="158"/>
                      <a:pt x="16" y="158"/>
                      <a:pt x="13" y="1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82480" y="1342800"/>
                <a:ext cx="56880" cy="748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08" extrusionOk="0">
                    <a:moveTo>
                      <a:pt x="39" y="207"/>
                    </a:moveTo>
                    <a:cubicBezTo>
                      <a:pt x="31" y="207"/>
                      <a:pt x="24" y="206"/>
                      <a:pt x="17" y="203"/>
                    </a:cubicBezTo>
                    <a:cubicBezTo>
                      <a:pt x="10" y="201"/>
                      <a:pt x="4" y="197"/>
                      <a:pt x="2" y="189"/>
                    </a:cubicBezTo>
                    <a:cubicBezTo>
                      <a:pt x="0" y="183"/>
                      <a:pt x="1" y="176"/>
                      <a:pt x="5" y="171"/>
                    </a:cubicBezTo>
                    <a:cubicBezTo>
                      <a:pt x="9" y="166"/>
                      <a:pt x="14" y="163"/>
                      <a:pt x="19" y="160"/>
                    </a:cubicBezTo>
                    <a:cubicBezTo>
                      <a:pt x="28" y="152"/>
                      <a:pt x="38" y="145"/>
                      <a:pt x="48" y="138"/>
                    </a:cubicBezTo>
                    <a:cubicBezTo>
                      <a:pt x="52" y="134"/>
                      <a:pt x="57" y="130"/>
                      <a:pt x="61" y="127"/>
                    </a:cubicBezTo>
                    <a:cubicBezTo>
                      <a:pt x="78" y="113"/>
                      <a:pt x="94" y="99"/>
                      <a:pt x="109" y="83"/>
                    </a:cubicBezTo>
                    <a:cubicBezTo>
                      <a:pt x="114" y="78"/>
                      <a:pt x="118" y="73"/>
                      <a:pt x="122" y="67"/>
                    </a:cubicBezTo>
                    <a:cubicBezTo>
                      <a:pt x="124" y="64"/>
                      <a:pt x="126" y="61"/>
                      <a:pt x="128" y="58"/>
                    </a:cubicBezTo>
                    <a:cubicBezTo>
                      <a:pt x="128" y="56"/>
                      <a:pt x="129" y="54"/>
                      <a:pt x="130" y="53"/>
                    </a:cubicBezTo>
                    <a:cubicBezTo>
                      <a:pt x="130" y="52"/>
                      <a:pt x="130" y="50"/>
                      <a:pt x="131" y="49"/>
                    </a:cubicBezTo>
                    <a:cubicBezTo>
                      <a:pt x="131" y="47"/>
                      <a:pt x="132" y="45"/>
                      <a:pt x="132" y="43"/>
                    </a:cubicBezTo>
                    <a:cubicBezTo>
                      <a:pt x="132" y="43"/>
                      <a:pt x="132" y="42"/>
                      <a:pt x="132" y="41"/>
                    </a:cubicBezTo>
                    <a:cubicBezTo>
                      <a:pt x="132" y="40"/>
                      <a:pt x="132" y="39"/>
                      <a:pt x="132" y="38"/>
                    </a:cubicBezTo>
                    <a:cubicBezTo>
                      <a:pt x="131" y="38"/>
                      <a:pt x="131" y="38"/>
                      <a:pt x="131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29" y="34"/>
                      <a:pt x="128" y="34"/>
                      <a:pt x="127" y="32"/>
                    </a:cubicBezTo>
                    <a:cubicBezTo>
                      <a:pt x="126" y="32"/>
                      <a:pt x="125" y="32"/>
                      <a:pt x="125" y="31"/>
                    </a:cubicBezTo>
                    <a:cubicBezTo>
                      <a:pt x="124" y="31"/>
                      <a:pt x="123" y="31"/>
                      <a:pt x="123" y="31"/>
                    </a:cubicBezTo>
                    <a:cubicBezTo>
                      <a:pt x="119" y="29"/>
                      <a:pt x="116" y="29"/>
                      <a:pt x="112" y="28"/>
                    </a:cubicBezTo>
                    <a:cubicBezTo>
                      <a:pt x="108" y="27"/>
                      <a:pt x="104" y="27"/>
                      <a:pt x="100" y="26"/>
                    </a:cubicBezTo>
                    <a:cubicBezTo>
                      <a:pt x="96" y="26"/>
                      <a:pt x="92" y="26"/>
                      <a:pt x="88" y="26"/>
                    </a:cubicBezTo>
                    <a:lnTo>
                      <a:pt x="87" y="26"/>
                    </a:lnTo>
                    <a:cubicBezTo>
                      <a:pt x="89" y="29"/>
                      <a:pt x="89" y="32"/>
                      <a:pt x="88" y="35"/>
                    </a:cubicBezTo>
                    <a:cubicBezTo>
                      <a:pt x="86" y="42"/>
                      <a:pt x="79" y="46"/>
                      <a:pt x="72" y="44"/>
                    </a:cubicBezTo>
                    <a:cubicBezTo>
                      <a:pt x="69" y="43"/>
                      <a:pt x="66" y="42"/>
                      <a:pt x="62" y="40"/>
                    </a:cubicBezTo>
                    <a:cubicBezTo>
                      <a:pt x="59" y="39"/>
                      <a:pt x="56" y="38"/>
                      <a:pt x="53" y="35"/>
                    </a:cubicBezTo>
                    <a:cubicBezTo>
                      <a:pt x="51" y="33"/>
                      <a:pt x="49" y="28"/>
                      <a:pt x="49" y="25"/>
                    </a:cubicBezTo>
                    <a:cubicBezTo>
                      <a:pt x="49" y="21"/>
                      <a:pt x="49" y="18"/>
                      <a:pt x="51" y="15"/>
                    </a:cubicBezTo>
                    <a:cubicBezTo>
                      <a:pt x="53" y="13"/>
                      <a:pt x="55" y="11"/>
                      <a:pt x="58" y="10"/>
                    </a:cubicBezTo>
                    <a:cubicBezTo>
                      <a:pt x="65" y="6"/>
                      <a:pt x="72" y="4"/>
                      <a:pt x="80" y="3"/>
                    </a:cubicBezTo>
                    <a:cubicBezTo>
                      <a:pt x="94" y="0"/>
                      <a:pt x="109" y="3"/>
                      <a:pt x="123" y="6"/>
                    </a:cubicBezTo>
                    <a:cubicBezTo>
                      <a:pt x="129" y="7"/>
                      <a:pt x="135" y="9"/>
                      <a:pt x="140" y="13"/>
                    </a:cubicBezTo>
                    <a:cubicBezTo>
                      <a:pt x="147" y="17"/>
                      <a:pt x="152" y="22"/>
                      <a:pt x="154" y="29"/>
                    </a:cubicBezTo>
                    <a:cubicBezTo>
                      <a:pt x="157" y="36"/>
                      <a:pt x="157" y="45"/>
                      <a:pt x="155" y="53"/>
                    </a:cubicBezTo>
                    <a:cubicBezTo>
                      <a:pt x="153" y="61"/>
                      <a:pt x="149" y="69"/>
                      <a:pt x="144" y="77"/>
                    </a:cubicBezTo>
                    <a:cubicBezTo>
                      <a:pt x="140" y="84"/>
                      <a:pt x="135" y="90"/>
                      <a:pt x="129" y="96"/>
                    </a:cubicBezTo>
                    <a:cubicBezTo>
                      <a:pt x="125" y="101"/>
                      <a:pt x="122" y="104"/>
                      <a:pt x="118" y="108"/>
                    </a:cubicBezTo>
                    <a:cubicBezTo>
                      <a:pt x="108" y="117"/>
                      <a:pt x="98" y="127"/>
                      <a:pt x="87" y="135"/>
                    </a:cubicBezTo>
                    <a:cubicBezTo>
                      <a:pt x="83" y="138"/>
                      <a:pt x="79" y="142"/>
                      <a:pt x="76" y="145"/>
                    </a:cubicBezTo>
                    <a:lnTo>
                      <a:pt x="76" y="144"/>
                    </a:lnTo>
                    <a:cubicBezTo>
                      <a:pt x="63" y="156"/>
                      <a:pt x="48" y="166"/>
                      <a:pt x="35" y="177"/>
                    </a:cubicBezTo>
                    <a:cubicBezTo>
                      <a:pt x="33" y="179"/>
                      <a:pt x="32" y="180"/>
                      <a:pt x="30" y="181"/>
                    </a:cubicBezTo>
                    <a:cubicBezTo>
                      <a:pt x="31" y="181"/>
                      <a:pt x="31" y="181"/>
                      <a:pt x="31" y="181"/>
                    </a:cubicBezTo>
                    <a:cubicBezTo>
                      <a:pt x="34" y="182"/>
                      <a:pt x="37" y="182"/>
                      <a:pt x="40" y="183"/>
                    </a:cubicBezTo>
                    <a:cubicBezTo>
                      <a:pt x="44" y="183"/>
                      <a:pt x="48" y="183"/>
                      <a:pt x="52" y="183"/>
                    </a:cubicBezTo>
                    <a:cubicBezTo>
                      <a:pt x="59" y="182"/>
                      <a:pt x="66" y="181"/>
                      <a:pt x="73" y="181"/>
                    </a:cubicBezTo>
                    <a:cubicBezTo>
                      <a:pt x="79" y="180"/>
                      <a:pt x="86" y="179"/>
                      <a:pt x="93" y="179"/>
                    </a:cubicBezTo>
                    <a:cubicBezTo>
                      <a:pt x="107" y="177"/>
                      <a:pt x="122" y="175"/>
                      <a:pt x="136" y="175"/>
                    </a:cubicBezTo>
                    <a:cubicBezTo>
                      <a:pt x="143" y="175"/>
                      <a:pt x="149" y="180"/>
                      <a:pt x="149" y="187"/>
                    </a:cubicBezTo>
                    <a:cubicBezTo>
                      <a:pt x="149" y="194"/>
                      <a:pt x="143" y="199"/>
                      <a:pt x="136" y="199"/>
                    </a:cubicBezTo>
                    <a:cubicBezTo>
                      <a:pt x="132" y="199"/>
                      <a:pt x="128" y="200"/>
                      <a:pt x="124" y="200"/>
                    </a:cubicBezTo>
                    <a:cubicBezTo>
                      <a:pt x="112" y="201"/>
                      <a:pt x="100" y="202"/>
                      <a:pt x="87" y="204"/>
                    </a:cubicBezTo>
                    <a:cubicBezTo>
                      <a:pt x="73" y="205"/>
                      <a:pt x="59" y="207"/>
                      <a:pt x="44" y="207"/>
                    </a:cubicBezTo>
                    <a:cubicBezTo>
                      <a:pt x="42" y="207"/>
                      <a:pt x="41" y="207"/>
                      <a:pt x="39" y="20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78520" y="1377720"/>
                <a:ext cx="7632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31" extrusionOk="0">
                    <a:moveTo>
                      <a:pt x="15" y="30"/>
                    </a:moveTo>
                    <a:cubicBezTo>
                      <a:pt x="14" y="29"/>
                      <a:pt x="13" y="29"/>
                      <a:pt x="12" y="29"/>
                    </a:cubicBezTo>
                    <a:cubicBezTo>
                      <a:pt x="9" y="27"/>
                      <a:pt x="7" y="25"/>
                      <a:pt x="5" y="22"/>
                    </a:cubicBezTo>
                    <a:cubicBezTo>
                      <a:pt x="0" y="15"/>
                      <a:pt x="6" y="6"/>
                      <a:pt x="13" y="4"/>
                    </a:cubicBezTo>
                    <a:cubicBezTo>
                      <a:pt x="19" y="2"/>
                      <a:pt x="25" y="2"/>
                      <a:pt x="31" y="2"/>
                    </a:cubicBezTo>
                    <a:cubicBezTo>
                      <a:pt x="30" y="2"/>
                      <a:pt x="30" y="2"/>
                      <a:pt x="29" y="2"/>
                    </a:cubicBezTo>
                    <a:cubicBezTo>
                      <a:pt x="44" y="1"/>
                      <a:pt x="58" y="1"/>
                      <a:pt x="72" y="0"/>
                    </a:cubicBezTo>
                    <a:cubicBezTo>
                      <a:pt x="84" y="0"/>
                      <a:pt x="96" y="0"/>
                      <a:pt x="108" y="1"/>
                    </a:cubicBezTo>
                    <a:cubicBezTo>
                      <a:pt x="134" y="1"/>
                      <a:pt x="159" y="2"/>
                      <a:pt x="185" y="3"/>
                    </a:cubicBezTo>
                    <a:cubicBezTo>
                      <a:pt x="190" y="3"/>
                      <a:pt x="194" y="3"/>
                      <a:pt x="200" y="4"/>
                    </a:cubicBezTo>
                    <a:cubicBezTo>
                      <a:pt x="206" y="4"/>
                      <a:pt x="211" y="8"/>
                      <a:pt x="210" y="15"/>
                    </a:cubicBezTo>
                    <a:cubicBezTo>
                      <a:pt x="210" y="20"/>
                      <a:pt x="206" y="26"/>
                      <a:pt x="199" y="26"/>
                    </a:cubicBezTo>
                    <a:cubicBezTo>
                      <a:pt x="174" y="24"/>
                      <a:pt x="147" y="24"/>
                      <a:pt x="122" y="23"/>
                    </a:cubicBezTo>
                    <a:cubicBezTo>
                      <a:pt x="111" y="23"/>
                      <a:pt x="100" y="23"/>
                      <a:pt x="88" y="24"/>
                    </a:cubicBezTo>
                    <a:cubicBezTo>
                      <a:pt x="83" y="24"/>
                      <a:pt x="77" y="24"/>
                      <a:pt x="72" y="24"/>
                    </a:cubicBezTo>
                    <a:cubicBezTo>
                      <a:pt x="65" y="24"/>
                      <a:pt x="58" y="24"/>
                      <a:pt x="52" y="25"/>
                    </a:cubicBezTo>
                    <a:cubicBezTo>
                      <a:pt x="44" y="26"/>
                      <a:pt x="35" y="26"/>
                      <a:pt x="27" y="27"/>
                    </a:cubicBezTo>
                    <a:cubicBezTo>
                      <a:pt x="25" y="29"/>
                      <a:pt x="22" y="30"/>
                      <a:pt x="19" y="30"/>
                    </a:cubicBezTo>
                    <a:cubicBezTo>
                      <a:pt x="17" y="30"/>
                      <a:pt x="16" y="30"/>
                      <a:pt x="15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9960" y="1291320"/>
                <a:ext cx="2700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75" h="481" extrusionOk="0">
                    <a:moveTo>
                      <a:pt x="13" y="480"/>
                    </a:moveTo>
                    <a:cubicBezTo>
                      <a:pt x="7" y="480"/>
                      <a:pt x="0" y="475"/>
                      <a:pt x="1" y="468"/>
                    </a:cubicBezTo>
                    <a:cubicBezTo>
                      <a:pt x="2" y="461"/>
                      <a:pt x="3" y="455"/>
                      <a:pt x="3" y="449"/>
                    </a:cubicBezTo>
                    <a:cubicBezTo>
                      <a:pt x="5" y="443"/>
                      <a:pt x="5" y="437"/>
                      <a:pt x="6" y="432"/>
                    </a:cubicBezTo>
                    <a:cubicBezTo>
                      <a:pt x="7" y="419"/>
                      <a:pt x="9" y="407"/>
                      <a:pt x="11" y="395"/>
                    </a:cubicBezTo>
                    <a:cubicBezTo>
                      <a:pt x="14" y="371"/>
                      <a:pt x="17" y="347"/>
                      <a:pt x="20" y="323"/>
                    </a:cubicBezTo>
                    <a:cubicBezTo>
                      <a:pt x="24" y="291"/>
                      <a:pt x="26" y="260"/>
                      <a:pt x="29" y="228"/>
                    </a:cubicBezTo>
                    <a:cubicBezTo>
                      <a:pt x="33" y="178"/>
                      <a:pt x="34" y="128"/>
                      <a:pt x="36" y="77"/>
                    </a:cubicBezTo>
                    <a:cubicBezTo>
                      <a:pt x="37" y="73"/>
                      <a:pt x="37" y="69"/>
                      <a:pt x="37" y="64"/>
                    </a:cubicBezTo>
                    <a:cubicBezTo>
                      <a:pt x="38" y="59"/>
                      <a:pt x="38" y="54"/>
                      <a:pt x="38" y="49"/>
                    </a:cubicBezTo>
                    <a:cubicBezTo>
                      <a:pt x="40" y="37"/>
                      <a:pt x="42" y="24"/>
                      <a:pt x="45" y="13"/>
                    </a:cubicBezTo>
                    <a:cubicBezTo>
                      <a:pt x="47" y="9"/>
                      <a:pt x="49" y="4"/>
                      <a:pt x="54" y="2"/>
                    </a:cubicBezTo>
                    <a:cubicBezTo>
                      <a:pt x="56" y="0"/>
                      <a:pt x="61" y="0"/>
                      <a:pt x="64" y="1"/>
                    </a:cubicBezTo>
                    <a:cubicBezTo>
                      <a:pt x="70" y="2"/>
                      <a:pt x="74" y="10"/>
                      <a:pt x="72" y="16"/>
                    </a:cubicBezTo>
                    <a:cubicBezTo>
                      <a:pt x="72" y="19"/>
                      <a:pt x="70" y="20"/>
                      <a:pt x="69" y="22"/>
                    </a:cubicBezTo>
                    <a:cubicBezTo>
                      <a:pt x="67" y="26"/>
                      <a:pt x="66" y="30"/>
                      <a:pt x="65" y="34"/>
                    </a:cubicBezTo>
                    <a:cubicBezTo>
                      <a:pt x="62" y="48"/>
                      <a:pt x="61" y="63"/>
                      <a:pt x="59" y="79"/>
                    </a:cubicBezTo>
                    <a:cubicBezTo>
                      <a:pt x="58" y="102"/>
                      <a:pt x="56" y="126"/>
                      <a:pt x="55" y="149"/>
                    </a:cubicBezTo>
                    <a:cubicBezTo>
                      <a:pt x="54" y="176"/>
                      <a:pt x="52" y="203"/>
                      <a:pt x="49" y="229"/>
                    </a:cubicBezTo>
                    <a:cubicBezTo>
                      <a:pt x="45" y="278"/>
                      <a:pt x="40" y="328"/>
                      <a:pt x="34" y="377"/>
                    </a:cubicBezTo>
                    <a:cubicBezTo>
                      <a:pt x="31" y="404"/>
                      <a:pt x="28" y="431"/>
                      <a:pt x="26" y="458"/>
                    </a:cubicBezTo>
                    <a:cubicBezTo>
                      <a:pt x="26" y="457"/>
                      <a:pt x="26" y="457"/>
                      <a:pt x="26" y="456"/>
                    </a:cubicBezTo>
                    <a:cubicBezTo>
                      <a:pt x="26" y="460"/>
                      <a:pt x="26" y="464"/>
                      <a:pt x="26" y="468"/>
                    </a:cubicBezTo>
                    <a:cubicBezTo>
                      <a:pt x="26" y="475"/>
                      <a:pt x="20" y="480"/>
                      <a:pt x="13" y="48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4160" y="1251000"/>
                <a:ext cx="28800" cy="83160"/>
              </a:xfrm>
              <a:custGeom>
                <a:avLst/>
                <a:gdLst/>
                <a:ahLst/>
                <a:cxnLst/>
                <a:rect l="l" t="t" r="r" b="b"/>
                <a:pathLst>
                  <a:path w="80" h="231" extrusionOk="0">
                    <a:moveTo>
                      <a:pt x="27" y="230"/>
                    </a:moveTo>
                    <a:cubicBezTo>
                      <a:pt x="19" y="230"/>
                      <a:pt x="14" y="223"/>
                      <a:pt x="14" y="216"/>
                    </a:cubicBezTo>
                    <a:cubicBezTo>
                      <a:pt x="15" y="210"/>
                      <a:pt x="16" y="203"/>
                      <a:pt x="17" y="198"/>
                    </a:cubicBezTo>
                    <a:cubicBezTo>
                      <a:pt x="19" y="191"/>
                      <a:pt x="19" y="185"/>
                      <a:pt x="20" y="180"/>
                    </a:cubicBezTo>
                    <a:cubicBezTo>
                      <a:pt x="22" y="167"/>
                      <a:pt x="23" y="154"/>
                      <a:pt x="25" y="142"/>
                    </a:cubicBezTo>
                    <a:cubicBezTo>
                      <a:pt x="26" y="135"/>
                      <a:pt x="26" y="128"/>
                      <a:pt x="27" y="120"/>
                    </a:cubicBezTo>
                    <a:cubicBezTo>
                      <a:pt x="27" y="121"/>
                      <a:pt x="26" y="122"/>
                      <a:pt x="26" y="124"/>
                    </a:cubicBezTo>
                    <a:cubicBezTo>
                      <a:pt x="24" y="131"/>
                      <a:pt x="17" y="135"/>
                      <a:pt x="10" y="132"/>
                    </a:cubicBezTo>
                    <a:cubicBezTo>
                      <a:pt x="7" y="132"/>
                      <a:pt x="5" y="129"/>
                      <a:pt x="3" y="127"/>
                    </a:cubicBezTo>
                    <a:cubicBezTo>
                      <a:pt x="0" y="123"/>
                      <a:pt x="1" y="120"/>
                      <a:pt x="2" y="115"/>
                    </a:cubicBezTo>
                    <a:cubicBezTo>
                      <a:pt x="4" y="110"/>
                      <a:pt x="7" y="106"/>
                      <a:pt x="10" y="100"/>
                    </a:cubicBezTo>
                    <a:cubicBezTo>
                      <a:pt x="13" y="96"/>
                      <a:pt x="16" y="91"/>
                      <a:pt x="19" y="86"/>
                    </a:cubicBezTo>
                    <a:cubicBezTo>
                      <a:pt x="24" y="76"/>
                      <a:pt x="30" y="67"/>
                      <a:pt x="35" y="57"/>
                    </a:cubicBezTo>
                    <a:cubicBezTo>
                      <a:pt x="40" y="46"/>
                      <a:pt x="45" y="34"/>
                      <a:pt x="49" y="23"/>
                    </a:cubicBezTo>
                    <a:cubicBezTo>
                      <a:pt x="51" y="18"/>
                      <a:pt x="52" y="13"/>
                      <a:pt x="54" y="8"/>
                    </a:cubicBezTo>
                    <a:cubicBezTo>
                      <a:pt x="56" y="3"/>
                      <a:pt x="63" y="0"/>
                      <a:pt x="68" y="2"/>
                    </a:cubicBezTo>
                    <a:cubicBezTo>
                      <a:pt x="74" y="4"/>
                      <a:pt x="79" y="11"/>
                      <a:pt x="77" y="17"/>
                    </a:cubicBezTo>
                    <a:cubicBezTo>
                      <a:pt x="75" y="22"/>
                      <a:pt x="73" y="27"/>
                      <a:pt x="71" y="33"/>
                    </a:cubicBezTo>
                    <a:cubicBezTo>
                      <a:pt x="65" y="50"/>
                      <a:pt x="60" y="67"/>
                      <a:pt x="56" y="83"/>
                    </a:cubicBezTo>
                    <a:cubicBezTo>
                      <a:pt x="53" y="94"/>
                      <a:pt x="52" y="105"/>
                      <a:pt x="50" y="116"/>
                    </a:cubicBezTo>
                    <a:cubicBezTo>
                      <a:pt x="49" y="127"/>
                      <a:pt x="48" y="138"/>
                      <a:pt x="47" y="149"/>
                    </a:cubicBezTo>
                    <a:cubicBezTo>
                      <a:pt x="44" y="171"/>
                      <a:pt x="41" y="194"/>
                      <a:pt x="39" y="216"/>
                    </a:cubicBezTo>
                    <a:cubicBezTo>
                      <a:pt x="39" y="216"/>
                      <a:pt x="39" y="217"/>
                      <a:pt x="39" y="218"/>
                    </a:cubicBezTo>
                    <a:cubicBezTo>
                      <a:pt x="38" y="224"/>
                      <a:pt x="33" y="230"/>
                      <a:pt x="27" y="2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39440" y="1254600"/>
                <a:ext cx="4392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83" extrusionOk="0">
                    <a:moveTo>
                      <a:pt x="39" y="158"/>
                    </a:moveTo>
                    <a:cubicBezTo>
                      <a:pt x="39" y="157"/>
                      <a:pt x="39" y="157"/>
                      <a:pt x="39" y="157"/>
                    </a:cubicBezTo>
                    <a:cubicBezTo>
                      <a:pt x="40" y="157"/>
                      <a:pt x="41" y="157"/>
                      <a:pt x="42" y="157"/>
                    </a:cubicBezTo>
                    <a:cubicBezTo>
                      <a:pt x="43" y="155"/>
                      <a:pt x="45" y="153"/>
                      <a:pt x="48" y="151"/>
                    </a:cubicBezTo>
                    <a:cubicBezTo>
                      <a:pt x="47" y="152"/>
                      <a:pt x="46" y="153"/>
                      <a:pt x="46" y="153"/>
                    </a:cubicBezTo>
                    <a:cubicBezTo>
                      <a:pt x="49" y="150"/>
                      <a:pt x="52" y="147"/>
                      <a:pt x="55" y="144"/>
                    </a:cubicBezTo>
                    <a:lnTo>
                      <a:pt x="54" y="145"/>
                    </a:lnTo>
                    <a:cubicBezTo>
                      <a:pt x="56" y="143"/>
                      <a:pt x="59" y="140"/>
                      <a:pt x="60" y="137"/>
                    </a:cubicBezTo>
                    <a:cubicBezTo>
                      <a:pt x="64" y="132"/>
                      <a:pt x="67" y="127"/>
                      <a:pt x="70" y="122"/>
                    </a:cubicBezTo>
                    <a:lnTo>
                      <a:pt x="69" y="122"/>
                    </a:lnTo>
                    <a:cubicBezTo>
                      <a:pt x="70" y="122"/>
                      <a:pt x="70" y="122"/>
                      <a:pt x="70" y="122"/>
                    </a:cubicBezTo>
                    <a:lnTo>
                      <a:pt x="70" y="121"/>
                    </a:lnTo>
                    <a:lnTo>
                      <a:pt x="70" y="122"/>
                    </a:lnTo>
                    <a:cubicBezTo>
                      <a:pt x="77" y="108"/>
                      <a:pt x="82" y="95"/>
                      <a:pt x="87" y="81"/>
                    </a:cubicBezTo>
                    <a:cubicBezTo>
                      <a:pt x="90" y="73"/>
                      <a:pt x="92" y="65"/>
                      <a:pt x="95" y="57"/>
                    </a:cubicBezTo>
                    <a:cubicBezTo>
                      <a:pt x="95" y="51"/>
                      <a:pt x="97" y="46"/>
                      <a:pt x="97" y="41"/>
                    </a:cubicBezTo>
                    <a:cubicBezTo>
                      <a:pt x="97" y="40"/>
                      <a:pt x="97" y="40"/>
                      <a:pt x="97" y="38"/>
                    </a:cubicBezTo>
                    <a:cubicBezTo>
                      <a:pt x="97" y="38"/>
                      <a:pt x="97" y="37"/>
                      <a:pt x="97" y="36"/>
                    </a:cubicBezTo>
                    <a:cubicBezTo>
                      <a:pt x="97" y="34"/>
                      <a:pt x="96" y="34"/>
                      <a:pt x="96" y="33"/>
                    </a:cubicBezTo>
                    <a:cubicBezTo>
                      <a:pt x="95" y="31"/>
                      <a:pt x="95" y="30"/>
                      <a:pt x="94" y="29"/>
                    </a:cubicBezTo>
                    <a:cubicBezTo>
                      <a:pt x="94" y="28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lnTo>
                      <a:pt x="92" y="27"/>
                    </a:lnTo>
                    <a:cubicBezTo>
                      <a:pt x="91" y="27"/>
                      <a:pt x="91" y="27"/>
                      <a:pt x="90" y="27"/>
                    </a:cubicBezTo>
                    <a:cubicBezTo>
                      <a:pt x="90" y="27"/>
                      <a:pt x="88" y="28"/>
                      <a:pt x="87" y="29"/>
                    </a:cubicBezTo>
                    <a:cubicBezTo>
                      <a:pt x="86" y="29"/>
                      <a:pt x="85" y="30"/>
                      <a:pt x="84" y="30"/>
                    </a:cubicBezTo>
                    <a:cubicBezTo>
                      <a:pt x="82" y="31"/>
                      <a:pt x="80" y="33"/>
                      <a:pt x="78" y="34"/>
                    </a:cubicBezTo>
                    <a:cubicBezTo>
                      <a:pt x="76" y="36"/>
                      <a:pt x="74" y="38"/>
                      <a:pt x="72" y="41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67" y="45"/>
                      <a:pt x="63" y="51"/>
                      <a:pt x="60" y="56"/>
                    </a:cubicBezTo>
                    <a:cubicBezTo>
                      <a:pt x="56" y="61"/>
                      <a:pt x="53" y="67"/>
                      <a:pt x="49" y="73"/>
                    </a:cubicBezTo>
                    <a:cubicBezTo>
                      <a:pt x="45" y="83"/>
                      <a:pt x="40" y="93"/>
                      <a:pt x="35" y="103"/>
                    </a:cubicBezTo>
                    <a:cubicBezTo>
                      <a:pt x="33" y="107"/>
                      <a:pt x="29" y="110"/>
                      <a:pt x="24" y="109"/>
                    </a:cubicBezTo>
                    <a:cubicBezTo>
                      <a:pt x="25" y="114"/>
                      <a:pt x="25" y="120"/>
                      <a:pt x="27" y="125"/>
                    </a:cubicBezTo>
                    <a:cubicBezTo>
                      <a:pt x="28" y="129"/>
                      <a:pt x="28" y="133"/>
                      <a:pt x="29" y="137"/>
                    </a:cubicBezTo>
                    <a:cubicBezTo>
                      <a:pt x="32" y="143"/>
                      <a:pt x="34" y="148"/>
                      <a:pt x="36" y="154"/>
                    </a:cubicBezTo>
                    <a:cubicBezTo>
                      <a:pt x="37" y="154"/>
                      <a:pt x="38" y="156"/>
                      <a:pt x="38" y="156"/>
                    </a:cubicBezTo>
                    <a:cubicBezTo>
                      <a:pt x="38" y="157"/>
                      <a:pt x="39" y="157"/>
                      <a:pt x="39" y="157"/>
                    </a:cubicBezTo>
                    <a:lnTo>
                      <a:pt x="40" y="157"/>
                    </a:lnTo>
                    <a:cubicBezTo>
                      <a:pt x="39" y="157"/>
                      <a:pt x="39" y="157"/>
                      <a:pt x="39" y="158"/>
                    </a:cubicBezTo>
                    <a:moveTo>
                      <a:pt x="27" y="178"/>
                    </a:moveTo>
                    <a:cubicBezTo>
                      <a:pt x="19" y="173"/>
                      <a:pt x="16" y="164"/>
                      <a:pt x="13" y="156"/>
                    </a:cubicBezTo>
                    <a:cubicBezTo>
                      <a:pt x="11" y="152"/>
                      <a:pt x="9" y="148"/>
                      <a:pt x="8" y="143"/>
                    </a:cubicBezTo>
                    <a:cubicBezTo>
                      <a:pt x="4" y="132"/>
                      <a:pt x="2" y="120"/>
                      <a:pt x="1" y="108"/>
                    </a:cubicBezTo>
                    <a:cubicBezTo>
                      <a:pt x="0" y="96"/>
                      <a:pt x="0" y="84"/>
                      <a:pt x="3" y="73"/>
                    </a:cubicBezTo>
                    <a:cubicBezTo>
                      <a:pt x="6" y="62"/>
                      <a:pt x="10" y="51"/>
                      <a:pt x="17" y="42"/>
                    </a:cubicBezTo>
                    <a:cubicBezTo>
                      <a:pt x="21" y="37"/>
                      <a:pt x="29" y="36"/>
                      <a:pt x="35" y="40"/>
                    </a:cubicBezTo>
                    <a:cubicBezTo>
                      <a:pt x="36" y="41"/>
                      <a:pt x="38" y="43"/>
                      <a:pt x="39" y="45"/>
                    </a:cubicBezTo>
                    <a:cubicBezTo>
                      <a:pt x="39" y="44"/>
                      <a:pt x="40" y="43"/>
                      <a:pt x="41" y="42"/>
                    </a:cubicBezTo>
                    <a:cubicBezTo>
                      <a:pt x="50" y="29"/>
                      <a:pt x="61" y="16"/>
                      <a:pt x="74" y="8"/>
                    </a:cubicBezTo>
                    <a:cubicBezTo>
                      <a:pt x="86" y="1"/>
                      <a:pt x="102" y="0"/>
                      <a:pt x="111" y="12"/>
                    </a:cubicBezTo>
                    <a:cubicBezTo>
                      <a:pt x="115" y="17"/>
                      <a:pt x="117" y="23"/>
                      <a:pt x="119" y="30"/>
                    </a:cubicBezTo>
                    <a:cubicBezTo>
                      <a:pt x="121" y="38"/>
                      <a:pt x="120" y="46"/>
                      <a:pt x="118" y="54"/>
                    </a:cubicBezTo>
                    <a:cubicBezTo>
                      <a:pt x="116" y="65"/>
                      <a:pt x="113" y="76"/>
                      <a:pt x="109" y="87"/>
                    </a:cubicBezTo>
                    <a:cubicBezTo>
                      <a:pt x="105" y="99"/>
                      <a:pt x="100" y="111"/>
                      <a:pt x="95" y="122"/>
                    </a:cubicBezTo>
                    <a:cubicBezTo>
                      <a:pt x="90" y="133"/>
                      <a:pt x="85" y="144"/>
                      <a:pt x="78" y="153"/>
                    </a:cubicBezTo>
                    <a:cubicBezTo>
                      <a:pt x="74" y="158"/>
                      <a:pt x="71" y="162"/>
                      <a:pt x="67" y="165"/>
                    </a:cubicBezTo>
                    <a:cubicBezTo>
                      <a:pt x="63" y="170"/>
                      <a:pt x="59" y="174"/>
                      <a:pt x="54" y="177"/>
                    </a:cubicBezTo>
                    <a:cubicBezTo>
                      <a:pt x="50" y="179"/>
                      <a:pt x="45" y="181"/>
                      <a:pt x="40" y="182"/>
                    </a:cubicBezTo>
                    <a:cubicBezTo>
                      <a:pt x="39" y="182"/>
                      <a:pt x="39" y="182"/>
                      <a:pt x="38" y="182"/>
                    </a:cubicBezTo>
                    <a:cubicBezTo>
                      <a:pt x="34" y="182"/>
                      <a:pt x="30" y="180"/>
                      <a:pt x="27" y="1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03080" y="1424520"/>
                <a:ext cx="43920" cy="5868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63" extrusionOk="0">
                    <a:moveTo>
                      <a:pt x="45" y="139"/>
                    </a:moveTo>
                    <a:cubicBezTo>
                      <a:pt x="46" y="139"/>
                      <a:pt x="47" y="139"/>
                      <a:pt x="47" y="138"/>
                    </a:cubicBezTo>
                    <a:lnTo>
                      <a:pt x="48" y="138"/>
                    </a:lnTo>
                    <a:cubicBezTo>
                      <a:pt x="48" y="138"/>
                      <a:pt x="49" y="137"/>
                      <a:pt x="50" y="137"/>
                    </a:cubicBezTo>
                    <a:cubicBezTo>
                      <a:pt x="50" y="137"/>
                      <a:pt x="51" y="137"/>
                      <a:pt x="51" y="136"/>
                    </a:cubicBezTo>
                    <a:cubicBezTo>
                      <a:pt x="53" y="135"/>
                      <a:pt x="55" y="134"/>
                      <a:pt x="56" y="133"/>
                    </a:cubicBezTo>
                    <a:cubicBezTo>
                      <a:pt x="58" y="132"/>
                      <a:pt x="59" y="130"/>
                      <a:pt x="61" y="129"/>
                    </a:cubicBezTo>
                    <a:cubicBezTo>
                      <a:pt x="63" y="125"/>
                      <a:pt x="66" y="122"/>
                      <a:pt x="69" y="118"/>
                    </a:cubicBezTo>
                    <a:cubicBezTo>
                      <a:pt x="73" y="111"/>
                      <a:pt x="77" y="105"/>
                      <a:pt x="81" y="98"/>
                    </a:cubicBezTo>
                    <a:cubicBezTo>
                      <a:pt x="81" y="98"/>
                      <a:pt x="80" y="99"/>
                      <a:pt x="80" y="100"/>
                    </a:cubicBezTo>
                    <a:cubicBezTo>
                      <a:pt x="86" y="90"/>
                      <a:pt x="90" y="79"/>
                      <a:pt x="94" y="69"/>
                    </a:cubicBezTo>
                    <a:cubicBezTo>
                      <a:pt x="95" y="67"/>
                      <a:pt x="96" y="65"/>
                      <a:pt x="96" y="63"/>
                    </a:cubicBezTo>
                    <a:cubicBezTo>
                      <a:pt x="97" y="60"/>
                      <a:pt x="97" y="57"/>
                      <a:pt x="97" y="54"/>
                    </a:cubicBezTo>
                    <a:cubicBezTo>
                      <a:pt x="97" y="55"/>
                      <a:pt x="97" y="55"/>
                      <a:pt x="97" y="56"/>
                    </a:cubicBezTo>
                    <a:cubicBezTo>
                      <a:pt x="97" y="54"/>
                      <a:pt x="97" y="52"/>
                      <a:pt x="97" y="50"/>
                    </a:cubicBezTo>
                    <a:cubicBezTo>
                      <a:pt x="97" y="48"/>
                      <a:pt x="97" y="47"/>
                      <a:pt x="97" y="45"/>
                    </a:cubicBezTo>
                    <a:lnTo>
                      <a:pt x="96" y="45"/>
                    </a:lnTo>
                    <a:cubicBezTo>
                      <a:pt x="96" y="44"/>
                      <a:pt x="96" y="44"/>
                      <a:pt x="96" y="43"/>
                    </a:cubicBezTo>
                    <a:lnTo>
                      <a:pt x="96" y="44"/>
                    </a:lnTo>
                    <a:cubicBezTo>
                      <a:pt x="96" y="43"/>
                      <a:pt x="96" y="42"/>
                      <a:pt x="95" y="41"/>
                    </a:cubicBezTo>
                    <a:cubicBezTo>
                      <a:pt x="94" y="40"/>
                      <a:pt x="93" y="39"/>
                      <a:pt x="92" y="38"/>
                    </a:cubicBezTo>
                    <a:cubicBezTo>
                      <a:pt x="91" y="36"/>
                      <a:pt x="90" y="35"/>
                      <a:pt x="88" y="34"/>
                    </a:cubicBezTo>
                    <a:cubicBezTo>
                      <a:pt x="87" y="32"/>
                      <a:pt x="85" y="31"/>
                      <a:pt x="83" y="30"/>
                    </a:cubicBezTo>
                    <a:cubicBezTo>
                      <a:pt x="82" y="28"/>
                      <a:pt x="80" y="28"/>
                      <a:pt x="79" y="27"/>
                    </a:cubicBezTo>
                    <a:cubicBezTo>
                      <a:pt x="77" y="26"/>
                      <a:pt x="76" y="26"/>
                      <a:pt x="75" y="26"/>
                    </a:cubicBezTo>
                    <a:cubicBezTo>
                      <a:pt x="74" y="25"/>
                      <a:pt x="73" y="25"/>
                      <a:pt x="72" y="24"/>
                    </a:cubicBezTo>
                    <a:cubicBezTo>
                      <a:pt x="72" y="24"/>
                      <a:pt x="71" y="24"/>
                      <a:pt x="70" y="24"/>
                    </a:cubicBezTo>
                    <a:lnTo>
                      <a:pt x="71" y="24"/>
                    </a:lnTo>
                    <a:cubicBezTo>
                      <a:pt x="70" y="24"/>
                      <a:pt x="70" y="24"/>
                      <a:pt x="69" y="24"/>
                    </a:cubicBezTo>
                    <a:cubicBezTo>
                      <a:pt x="68" y="24"/>
                      <a:pt x="68" y="24"/>
                      <a:pt x="67" y="25"/>
                    </a:cubicBezTo>
                    <a:cubicBezTo>
                      <a:pt x="66" y="26"/>
                      <a:pt x="64" y="26"/>
                      <a:pt x="63" y="26"/>
                    </a:cubicBezTo>
                    <a:cubicBezTo>
                      <a:pt x="61" y="27"/>
                      <a:pt x="60" y="28"/>
                      <a:pt x="58" y="29"/>
                    </a:cubicBezTo>
                    <a:cubicBezTo>
                      <a:pt x="56" y="30"/>
                      <a:pt x="55" y="32"/>
                      <a:pt x="53" y="33"/>
                    </a:cubicBezTo>
                    <a:cubicBezTo>
                      <a:pt x="49" y="35"/>
                      <a:pt x="45" y="36"/>
                      <a:pt x="41" y="34"/>
                    </a:cubicBezTo>
                    <a:cubicBezTo>
                      <a:pt x="41" y="38"/>
                      <a:pt x="41" y="42"/>
                      <a:pt x="38" y="45"/>
                    </a:cubicBezTo>
                    <a:cubicBezTo>
                      <a:pt x="38" y="45"/>
                      <a:pt x="38" y="44"/>
                      <a:pt x="39" y="44"/>
                    </a:cubicBezTo>
                    <a:cubicBezTo>
                      <a:pt x="37" y="46"/>
                      <a:pt x="36" y="48"/>
                      <a:pt x="35" y="51"/>
                    </a:cubicBezTo>
                    <a:cubicBezTo>
                      <a:pt x="33" y="54"/>
                      <a:pt x="31" y="58"/>
                      <a:pt x="30" y="62"/>
                    </a:cubicBezTo>
                    <a:cubicBezTo>
                      <a:pt x="29" y="66"/>
                      <a:pt x="27" y="70"/>
                      <a:pt x="26" y="74"/>
                    </a:cubicBezTo>
                    <a:lnTo>
                      <a:pt x="27" y="73"/>
                    </a:lnTo>
                    <a:cubicBezTo>
                      <a:pt x="26" y="77"/>
                      <a:pt x="25" y="80"/>
                      <a:pt x="25" y="84"/>
                    </a:cubicBezTo>
                    <a:cubicBezTo>
                      <a:pt x="24" y="88"/>
                      <a:pt x="24" y="91"/>
                      <a:pt x="25" y="95"/>
                    </a:cubicBezTo>
                    <a:cubicBezTo>
                      <a:pt x="25" y="97"/>
                      <a:pt x="25" y="100"/>
                      <a:pt x="26" y="102"/>
                    </a:cubicBezTo>
                    <a:cubicBezTo>
                      <a:pt x="26" y="106"/>
                      <a:pt x="27" y="109"/>
                      <a:pt x="29" y="113"/>
                    </a:cubicBezTo>
                    <a:cubicBezTo>
                      <a:pt x="30" y="118"/>
                      <a:pt x="32" y="122"/>
                      <a:pt x="34" y="126"/>
                    </a:cubicBezTo>
                    <a:cubicBezTo>
                      <a:pt x="34" y="127"/>
                      <a:pt x="35" y="128"/>
                      <a:pt x="35" y="129"/>
                    </a:cubicBezTo>
                    <a:cubicBezTo>
                      <a:pt x="36" y="130"/>
                      <a:pt x="37" y="131"/>
                      <a:pt x="38" y="132"/>
                    </a:cubicBezTo>
                    <a:cubicBezTo>
                      <a:pt x="39" y="134"/>
                      <a:pt x="41" y="135"/>
                      <a:pt x="43" y="137"/>
                    </a:cubicBezTo>
                    <a:lnTo>
                      <a:pt x="44" y="138"/>
                    </a:lnTo>
                    <a:lnTo>
                      <a:pt x="45" y="139"/>
                    </a:lnTo>
                    <a:moveTo>
                      <a:pt x="34" y="160"/>
                    </a:moveTo>
                    <a:cubicBezTo>
                      <a:pt x="31" y="158"/>
                      <a:pt x="29" y="156"/>
                      <a:pt x="26" y="154"/>
                    </a:cubicBezTo>
                    <a:cubicBezTo>
                      <a:pt x="23" y="151"/>
                      <a:pt x="21" y="148"/>
                      <a:pt x="19" y="145"/>
                    </a:cubicBezTo>
                    <a:cubicBezTo>
                      <a:pt x="13" y="139"/>
                      <a:pt x="10" y="130"/>
                      <a:pt x="8" y="123"/>
                    </a:cubicBezTo>
                    <a:cubicBezTo>
                      <a:pt x="1" y="107"/>
                      <a:pt x="0" y="89"/>
                      <a:pt x="2" y="72"/>
                    </a:cubicBezTo>
                    <a:cubicBezTo>
                      <a:pt x="4" y="64"/>
                      <a:pt x="6" y="56"/>
                      <a:pt x="9" y="49"/>
                    </a:cubicBezTo>
                    <a:cubicBezTo>
                      <a:pt x="11" y="42"/>
                      <a:pt x="14" y="36"/>
                      <a:pt x="18" y="30"/>
                    </a:cubicBezTo>
                    <a:cubicBezTo>
                      <a:pt x="22" y="25"/>
                      <a:pt x="29" y="23"/>
                      <a:pt x="34" y="26"/>
                    </a:cubicBezTo>
                    <a:cubicBezTo>
                      <a:pt x="33" y="21"/>
                      <a:pt x="35" y="17"/>
                      <a:pt x="38" y="14"/>
                    </a:cubicBezTo>
                    <a:cubicBezTo>
                      <a:pt x="45" y="9"/>
                      <a:pt x="51" y="5"/>
                      <a:pt x="59" y="2"/>
                    </a:cubicBezTo>
                    <a:cubicBezTo>
                      <a:pt x="62" y="1"/>
                      <a:pt x="66" y="0"/>
                      <a:pt x="69" y="0"/>
                    </a:cubicBezTo>
                    <a:cubicBezTo>
                      <a:pt x="73" y="0"/>
                      <a:pt x="77" y="1"/>
                      <a:pt x="82" y="2"/>
                    </a:cubicBezTo>
                    <a:cubicBezTo>
                      <a:pt x="90" y="5"/>
                      <a:pt x="96" y="9"/>
                      <a:pt x="102" y="14"/>
                    </a:cubicBezTo>
                    <a:cubicBezTo>
                      <a:pt x="108" y="20"/>
                      <a:pt x="115" y="27"/>
                      <a:pt x="118" y="34"/>
                    </a:cubicBezTo>
                    <a:cubicBezTo>
                      <a:pt x="120" y="41"/>
                      <a:pt x="121" y="49"/>
                      <a:pt x="120" y="56"/>
                    </a:cubicBezTo>
                    <a:cubicBezTo>
                      <a:pt x="120" y="60"/>
                      <a:pt x="119" y="63"/>
                      <a:pt x="119" y="67"/>
                    </a:cubicBezTo>
                    <a:cubicBezTo>
                      <a:pt x="118" y="71"/>
                      <a:pt x="117" y="75"/>
                      <a:pt x="115" y="79"/>
                    </a:cubicBezTo>
                    <a:cubicBezTo>
                      <a:pt x="111" y="88"/>
                      <a:pt x="107" y="96"/>
                      <a:pt x="104" y="104"/>
                    </a:cubicBezTo>
                    <a:cubicBezTo>
                      <a:pt x="96" y="120"/>
                      <a:pt x="87" y="136"/>
                      <a:pt x="75" y="148"/>
                    </a:cubicBezTo>
                    <a:cubicBezTo>
                      <a:pt x="69" y="153"/>
                      <a:pt x="62" y="158"/>
                      <a:pt x="55" y="161"/>
                    </a:cubicBezTo>
                    <a:cubicBezTo>
                      <a:pt x="52" y="161"/>
                      <a:pt x="49" y="162"/>
                      <a:pt x="45" y="162"/>
                    </a:cubicBezTo>
                    <a:lnTo>
                      <a:pt x="44" y="162"/>
                    </a:lnTo>
                    <a:cubicBezTo>
                      <a:pt x="41" y="162"/>
                      <a:pt x="37" y="161"/>
                      <a:pt x="34" y="16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92720" y="1238400"/>
                <a:ext cx="3672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97" extrusionOk="0">
                    <a:moveTo>
                      <a:pt x="63" y="293"/>
                    </a:moveTo>
                    <a:cubicBezTo>
                      <a:pt x="57" y="289"/>
                      <a:pt x="51" y="284"/>
                      <a:pt x="46" y="279"/>
                    </a:cubicBezTo>
                    <a:cubicBezTo>
                      <a:pt x="40" y="273"/>
                      <a:pt x="35" y="266"/>
                      <a:pt x="29" y="260"/>
                    </a:cubicBezTo>
                    <a:cubicBezTo>
                      <a:pt x="20" y="246"/>
                      <a:pt x="12" y="229"/>
                      <a:pt x="7" y="213"/>
                    </a:cubicBezTo>
                    <a:cubicBezTo>
                      <a:pt x="1" y="196"/>
                      <a:pt x="0" y="179"/>
                      <a:pt x="1" y="161"/>
                    </a:cubicBezTo>
                    <a:cubicBezTo>
                      <a:pt x="1" y="152"/>
                      <a:pt x="3" y="144"/>
                      <a:pt x="4" y="135"/>
                    </a:cubicBezTo>
                    <a:cubicBezTo>
                      <a:pt x="6" y="128"/>
                      <a:pt x="8" y="121"/>
                      <a:pt x="11" y="114"/>
                    </a:cubicBezTo>
                    <a:lnTo>
                      <a:pt x="11" y="113"/>
                    </a:lnTo>
                    <a:lnTo>
                      <a:pt x="11" y="112"/>
                    </a:lnTo>
                    <a:cubicBezTo>
                      <a:pt x="14" y="106"/>
                      <a:pt x="15" y="101"/>
                      <a:pt x="18" y="95"/>
                    </a:cubicBezTo>
                    <a:lnTo>
                      <a:pt x="17" y="96"/>
                    </a:lnTo>
                    <a:cubicBezTo>
                      <a:pt x="24" y="78"/>
                      <a:pt x="32" y="60"/>
                      <a:pt x="42" y="44"/>
                    </a:cubicBezTo>
                    <a:cubicBezTo>
                      <a:pt x="52" y="28"/>
                      <a:pt x="64" y="14"/>
                      <a:pt x="80" y="4"/>
                    </a:cubicBezTo>
                    <a:cubicBezTo>
                      <a:pt x="85" y="0"/>
                      <a:pt x="93" y="1"/>
                      <a:pt x="97" y="7"/>
                    </a:cubicBezTo>
                    <a:cubicBezTo>
                      <a:pt x="101" y="12"/>
                      <a:pt x="100" y="21"/>
                      <a:pt x="94" y="24"/>
                    </a:cubicBezTo>
                    <a:cubicBezTo>
                      <a:pt x="91" y="26"/>
                      <a:pt x="88" y="28"/>
                      <a:pt x="85" y="31"/>
                    </a:cubicBezTo>
                    <a:cubicBezTo>
                      <a:pt x="81" y="34"/>
                      <a:pt x="78" y="37"/>
                      <a:pt x="75" y="40"/>
                    </a:cubicBezTo>
                    <a:cubicBezTo>
                      <a:pt x="71" y="44"/>
                      <a:pt x="68" y="49"/>
                      <a:pt x="65" y="53"/>
                    </a:cubicBezTo>
                    <a:cubicBezTo>
                      <a:pt x="60" y="60"/>
                      <a:pt x="55" y="68"/>
                      <a:pt x="51" y="75"/>
                    </a:cubicBezTo>
                    <a:cubicBezTo>
                      <a:pt x="43" y="91"/>
                      <a:pt x="38" y="107"/>
                      <a:pt x="31" y="123"/>
                    </a:cubicBezTo>
                    <a:cubicBezTo>
                      <a:pt x="31" y="123"/>
                      <a:pt x="32" y="122"/>
                      <a:pt x="32" y="121"/>
                    </a:cubicBezTo>
                    <a:cubicBezTo>
                      <a:pt x="31" y="123"/>
                      <a:pt x="31" y="124"/>
                      <a:pt x="31" y="126"/>
                    </a:cubicBezTo>
                    <a:cubicBezTo>
                      <a:pt x="29" y="131"/>
                      <a:pt x="27" y="135"/>
                      <a:pt x="26" y="140"/>
                    </a:cubicBezTo>
                    <a:cubicBezTo>
                      <a:pt x="25" y="147"/>
                      <a:pt x="24" y="153"/>
                      <a:pt x="23" y="160"/>
                    </a:cubicBezTo>
                    <a:cubicBezTo>
                      <a:pt x="22" y="167"/>
                      <a:pt x="22" y="174"/>
                      <a:pt x="23" y="181"/>
                    </a:cubicBezTo>
                    <a:cubicBezTo>
                      <a:pt x="23" y="186"/>
                      <a:pt x="24" y="191"/>
                      <a:pt x="25" y="196"/>
                    </a:cubicBezTo>
                    <a:cubicBezTo>
                      <a:pt x="25" y="201"/>
                      <a:pt x="27" y="205"/>
                      <a:pt x="28" y="209"/>
                    </a:cubicBezTo>
                    <a:cubicBezTo>
                      <a:pt x="30" y="215"/>
                      <a:pt x="32" y="220"/>
                      <a:pt x="35" y="225"/>
                    </a:cubicBezTo>
                    <a:cubicBezTo>
                      <a:pt x="37" y="231"/>
                      <a:pt x="40" y="236"/>
                      <a:pt x="43" y="241"/>
                    </a:cubicBezTo>
                    <a:cubicBezTo>
                      <a:pt x="46" y="246"/>
                      <a:pt x="49" y="250"/>
                      <a:pt x="53" y="254"/>
                    </a:cubicBezTo>
                    <a:cubicBezTo>
                      <a:pt x="56" y="258"/>
                      <a:pt x="60" y="262"/>
                      <a:pt x="64" y="266"/>
                    </a:cubicBezTo>
                    <a:cubicBezTo>
                      <a:pt x="68" y="270"/>
                      <a:pt x="73" y="273"/>
                      <a:pt x="77" y="276"/>
                    </a:cubicBezTo>
                    <a:cubicBezTo>
                      <a:pt x="82" y="279"/>
                      <a:pt x="82" y="288"/>
                      <a:pt x="78" y="292"/>
                    </a:cubicBezTo>
                    <a:cubicBezTo>
                      <a:pt x="76" y="295"/>
                      <a:pt x="73" y="296"/>
                      <a:pt x="70" y="296"/>
                    </a:cubicBezTo>
                    <a:cubicBezTo>
                      <a:pt x="67" y="296"/>
                      <a:pt x="65" y="295"/>
                      <a:pt x="63" y="29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34480" y="1267920"/>
                <a:ext cx="33480" cy="4608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28" extrusionOk="0">
                    <a:moveTo>
                      <a:pt x="71" y="125"/>
                    </a:moveTo>
                    <a:cubicBezTo>
                      <a:pt x="64" y="118"/>
                      <a:pt x="56" y="111"/>
                      <a:pt x="49" y="103"/>
                    </a:cubicBezTo>
                    <a:cubicBezTo>
                      <a:pt x="46" y="100"/>
                      <a:pt x="42" y="96"/>
                      <a:pt x="39" y="93"/>
                    </a:cubicBezTo>
                    <a:cubicBezTo>
                      <a:pt x="36" y="89"/>
                      <a:pt x="33" y="85"/>
                      <a:pt x="31" y="82"/>
                    </a:cubicBezTo>
                    <a:cubicBezTo>
                      <a:pt x="28" y="78"/>
                      <a:pt x="25" y="74"/>
                      <a:pt x="22" y="70"/>
                    </a:cubicBezTo>
                    <a:cubicBezTo>
                      <a:pt x="17" y="61"/>
                      <a:pt x="11" y="51"/>
                      <a:pt x="7" y="41"/>
                    </a:cubicBezTo>
                    <a:cubicBezTo>
                      <a:pt x="3" y="31"/>
                      <a:pt x="0" y="19"/>
                      <a:pt x="5" y="9"/>
                    </a:cubicBezTo>
                    <a:cubicBezTo>
                      <a:pt x="7" y="5"/>
                      <a:pt x="11" y="1"/>
                      <a:pt x="15" y="0"/>
                    </a:cubicBezTo>
                    <a:cubicBezTo>
                      <a:pt x="19" y="0"/>
                      <a:pt x="22" y="0"/>
                      <a:pt x="26" y="1"/>
                    </a:cubicBezTo>
                    <a:cubicBezTo>
                      <a:pt x="33" y="2"/>
                      <a:pt x="38" y="8"/>
                      <a:pt x="37" y="15"/>
                    </a:cubicBezTo>
                    <a:cubicBezTo>
                      <a:pt x="36" y="20"/>
                      <a:pt x="32" y="24"/>
                      <a:pt x="28" y="25"/>
                    </a:cubicBezTo>
                    <a:cubicBezTo>
                      <a:pt x="28" y="27"/>
                      <a:pt x="29" y="29"/>
                      <a:pt x="29" y="31"/>
                    </a:cubicBezTo>
                    <a:cubicBezTo>
                      <a:pt x="31" y="35"/>
                      <a:pt x="32" y="38"/>
                      <a:pt x="33" y="42"/>
                    </a:cubicBezTo>
                    <a:cubicBezTo>
                      <a:pt x="36" y="46"/>
                      <a:pt x="39" y="51"/>
                      <a:pt x="42" y="56"/>
                    </a:cubicBezTo>
                    <a:cubicBezTo>
                      <a:pt x="46" y="63"/>
                      <a:pt x="51" y="70"/>
                      <a:pt x="56" y="77"/>
                    </a:cubicBezTo>
                    <a:cubicBezTo>
                      <a:pt x="59" y="81"/>
                      <a:pt x="62" y="84"/>
                      <a:pt x="66" y="87"/>
                    </a:cubicBezTo>
                    <a:cubicBezTo>
                      <a:pt x="69" y="91"/>
                      <a:pt x="73" y="95"/>
                      <a:pt x="77" y="98"/>
                    </a:cubicBezTo>
                    <a:cubicBezTo>
                      <a:pt x="80" y="101"/>
                      <a:pt x="83" y="104"/>
                      <a:pt x="86" y="107"/>
                    </a:cubicBezTo>
                    <a:cubicBezTo>
                      <a:pt x="91" y="111"/>
                      <a:pt x="92" y="118"/>
                      <a:pt x="88" y="123"/>
                    </a:cubicBezTo>
                    <a:cubicBezTo>
                      <a:pt x="86" y="126"/>
                      <a:pt x="82" y="127"/>
                      <a:pt x="78" y="127"/>
                    </a:cubicBezTo>
                    <a:cubicBezTo>
                      <a:pt x="76" y="127"/>
                      <a:pt x="74" y="127"/>
                      <a:pt x="71" y="1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25840" y="1260000"/>
                <a:ext cx="5508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0" extrusionOk="0">
                    <a:moveTo>
                      <a:pt x="7" y="187"/>
                    </a:moveTo>
                    <a:cubicBezTo>
                      <a:pt x="2" y="184"/>
                      <a:pt x="0" y="176"/>
                      <a:pt x="3" y="171"/>
                    </a:cubicBezTo>
                    <a:cubicBezTo>
                      <a:pt x="18" y="148"/>
                      <a:pt x="35" y="126"/>
                      <a:pt x="50" y="103"/>
                    </a:cubicBezTo>
                    <a:cubicBezTo>
                      <a:pt x="56" y="94"/>
                      <a:pt x="63" y="84"/>
                      <a:pt x="69" y="74"/>
                    </a:cubicBezTo>
                    <a:cubicBezTo>
                      <a:pt x="76" y="63"/>
                      <a:pt x="83" y="51"/>
                      <a:pt x="91" y="40"/>
                    </a:cubicBezTo>
                    <a:cubicBezTo>
                      <a:pt x="95" y="34"/>
                      <a:pt x="100" y="28"/>
                      <a:pt x="105" y="22"/>
                    </a:cubicBezTo>
                    <a:cubicBezTo>
                      <a:pt x="110" y="15"/>
                      <a:pt x="116" y="9"/>
                      <a:pt x="123" y="4"/>
                    </a:cubicBezTo>
                    <a:cubicBezTo>
                      <a:pt x="128" y="1"/>
                      <a:pt x="133" y="0"/>
                      <a:pt x="140" y="1"/>
                    </a:cubicBezTo>
                    <a:cubicBezTo>
                      <a:pt x="147" y="2"/>
                      <a:pt x="152" y="9"/>
                      <a:pt x="150" y="17"/>
                    </a:cubicBezTo>
                    <a:cubicBezTo>
                      <a:pt x="148" y="23"/>
                      <a:pt x="142" y="27"/>
                      <a:pt x="136" y="25"/>
                    </a:cubicBezTo>
                    <a:cubicBezTo>
                      <a:pt x="136" y="26"/>
                      <a:pt x="135" y="27"/>
                      <a:pt x="134" y="27"/>
                    </a:cubicBezTo>
                    <a:cubicBezTo>
                      <a:pt x="133" y="28"/>
                      <a:pt x="131" y="29"/>
                      <a:pt x="130" y="30"/>
                    </a:cubicBezTo>
                    <a:cubicBezTo>
                      <a:pt x="129" y="31"/>
                      <a:pt x="127" y="32"/>
                      <a:pt x="126" y="34"/>
                    </a:cubicBezTo>
                    <a:cubicBezTo>
                      <a:pt x="119" y="41"/>
                      <a:pt x="113" y="49"/>
                      <a:pt x="108" y="56"/>
                    </a:cubicBezTo>
                    <a:cubicBezTo>
                      <a:pt x="94" y="77"/>
                      <a:pt x="81" y="97"/>
                      <a:pt x="67" y="117"/>
                    </a:cubicBezTo>
                    <a:cubicBezTo>
                      <a:pt x="52" y="140"/>
                      <a:pt x="36" y="161"/>
                      <a:pt x="23" y="183"/>
                    </a:cubicBezTo>
                    <a:cubicBezTo>
                      <a:pt x="21" y="187"/>
                      <a:pt x="17" y="189"/>
                      <a:pt x="13" y="189"/>
                    </a:cubicBezTo>
                    <a:cubicBezTo>
                      <a:pt x="11" y="189"/>
                      <a:pt x="9" y="189"/>
                      <a:pt x="7" y="1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82720" y="1287000"/>
                <a:ext cx="48600" cy="1728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48" extrusionOk="0">
                    <a:moveTo>
                      <a:pt x="13" y="46"/>
                    </a:moveTo>
                    <a:cubicBezTo>
                      <a:pt x="5" y="45"/>
                      <a:pt x="0" y="38"/>
                      <a:pt x="2" y="31"/>
                    </a:cubicBezTo>
                    <a:cubicBezTo>
                      <a:pt x="5" y="24"/>
                      <a:pt x="12" y="20"/>
                      <a:pt x="19" y="22"/>
                    </a:cubicBezTo>
                    <a:lnTo>
                      <a:pt x="20" y="22"/>
                    </a:lnTo>
                    <a:cubicBezTo>
                      <a:pt x="32" y="21"/>
                      <a:pt x="45" y="18"/>
                      <a:pt x="58" y="17"/>
                    </a:cubicBezTo>
                    <a:cubicBezTo>
                      <a:pt x="67" y="14"/>
                      <a:pt x="77" y="13"/>
                      <a:pt x="86" y="10"/>
                    </a:cubicBezTo>
                    <a:cubicBezTo>
                      <a:pt x="97" y="8"/>
                      <a:pt x="108" y="5"/>
                      <a:pt x="118" y="1"/>
                    </a:cubicBezTo>
                    <a:cubicBezTo>
                      <a:pt x="124" y="0"/>
                      <a:pt x="130" y="4"/>
                      <a:pt x="132" y="10"/>
                    </a:cubicBezTo>
                    <a:cubicBezTo>
                      <a:pt x="134" y="17"/>
                      <a:pt x="130" y="22"/>
                      <a:pt x="124" y="24"/>
                    </a:cubicBezTo>
                    <a:cubicBezTo>
                      <a:pt x="106" y="29"/>
                      <a:pt x="88" y="34"/>
                      <a:pt x="70" y="38"/>
                    </a:cubicBezTo>
                    <a:cubicBezTo>
                      <a:pt x="62" y="39"/>
                      <a:pt x="54" y="41"/>
                      <a:pt x="45" y="43"/>
                    </a:cubicBezTo>
                    <a:cubicBezTo>
                      <a:pt x="41" y="43"/>
                      <a:pt x="36" y="45"/>
                      <a:pt x="32" y="45"/>
                    </a:cubicBezTo>
                    <a:cubicBezTo>
                      <a:pt x="27" y="46"/>
                      <a:pt x="23" y="47"/>
                      <a:pt x="18" y="47"/>
                    </a:cubicBezTo>
                    <a:cubicBezTo>
                      <a:pt x="16" y="47"/>
                      <a:pt x="14" y="47"/>
                      <a:pt x="13" y="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907920" y="1267560"/>
                <a:ext cx="1260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7" extrusionOk="0">
                    <a:moveTo>
                      <a:pt x="10" y="117"/>
                    </a:moveTo>
                    <a:cubicBezTo>
                      <a:pt x="7" y="106"/>
                      <a:pt x="5" y="95"/>
                      <a:pt x="3" y="84"/>
                    </a:cubicBezTo>
                    <a:cubicBezTo>
                      <a:pt x="0" y="72"/>
                      <a:pt x="0" y="59"/>
                      <a:pt x="1" y="47"/>
                    </a:cubicBezTo>
                    <a:cubicBezTo>
                      <a:pt x="2" y="34"/>
                      <a:pt x="5" y="22"/>
                      <a:pt x="8" y="10"/>
                    </a:cubicBezTo>
                    <a:cubicBezTo>
                      <a:pt x="10" y="4"/>
                      <a:pt x="17" y="0"/>
                      <a:pt x="24" y="1"/>
                    </a:cubicBezTo>
                    <a:cubicBezTo>
                      <a:pt x="30" y="3"/>
                      <a:pt x="34" y="11"/>
                      <a:pt x="32" y="17"/>
                    </a:cubicBezTo>
                    <a:cubicBezTo>
                      <a:pt x="30" y="23"/>
                      <a:pt x="29" y="29"/>
                      <a:pt x="28" y="36"/>
                    </a:cubicBezTo>
                    <a:cubicBezTo>
                      <a:pt x="26" y="41"/>
                      <a:pt x="26" y="47"/>
                      <a:pt x="25" y="53"/>
                    </a:cubicBezTo>
                    <a:cubicBezTo>
                      <a:pt x="25" y="53"/>
                      <a:pt x="25" y="52"/>
                      <a:pt x="25" y="51"/>
                    </a:cubicBezTo>
                    <a:cubicBezTo>
                      <a:pt x="25" y="57"/>
                      <a:pt x="25" y="64"/>
                      <a:pt x="25" y="69"/>
                    </a:cubicBezTo>
                    <a:cubicBezTo>
                      <a:pt x="26" y="82"/>
                      <a:pt x="28" y="93"/>
                      <a:pt x="30" y="106"/>
                    </a:cubicBezTo>
                    <a:cubicBezTo>
                      <a:pt x="30" y="107"/>
                      <a:pt x="31" y="110"/>
                      <a:pt x="32" y="111"/>
                    </a:cubicBezTo>
                    <a:cubicBezTo>
                      <a:pt x="33" y="118"/>
                      <a:pt x="29" y="124"/>
                      <a:pt x="24" y="125"/>
                    </a:cubicBezTo>
                    <a:cubicBezTo>
                      <a:pt x="22" y="125"/>
                      <a:pt x="21" y="126"/>
                      <a:pt x="21" y="126"/>
                    </a:cubicBezTo>
                    <a:cubicBezTo>
                      <a:pt x="15" y="126"/>
                      <a:pt x="11" y="122"/>
                      <a:pt x="10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40680" y="1257480"/>
                <a:ext cx="41040" cy="687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91" extrusionOk="0">
                    <a:moveTo>
                      <a:pt x="14" y="178"/>
                    </a:moveTo>
                    <a:cubicBezTo>
                      <a:pt x="13" y="171"/>
                      <a:pt x="19" y="165"/>
                      <a:pt x="25" y="164"/>
                    </a:cubicBezTo>
                    <a:cubicBezTo>
                      <a:pt x="28" y="164"/>
                      <a:pt x="30" y="164"/>
                      <a:pt x="33" y="163"/>
                    </a:cubicBezTo>
                    <a:cubicBezTo>
                      <a:pt x="40" y="162"/>
                      <a:pt x="47" y="160"/>
                      <a:pt x="54" y="158"/>
                    </a:cubicBezTo>
                    <a:cubicBezTo>
                      <a:pt x="58" y="157"/>
                      <a:pt x="62" y="155"/>
                      <a:pt x="67" y="153"/>
                    </a:cubicBezTo>
                    <a:cubicBezTo>
                      <a:pt x="69" y="152"/>
                      <a:pt x="72" y="150"/>
                      <a:pt x="75" y="149"/>
                    </a:cubicBezTo>
                    <a:cubicBezTo>
                      <a:pt x="78" y="147"/>
                      <a:pt x="81" y="145"/>
                      <a:pt x="83" y="142"/>
                    </a:cubicBezTo>
                    <a:cubicBezTo>
                      <a:pt x="85" y="142"/>
                      <a:pt x="86" y="141"/>
                      <a:pt x="87" y="139"/>
                    </a:cubicBezTo>
                    <a:lnTo>
                      <a:pt x="87" y="138"/>
                    </a:lnTo>
                    <a:cubicBezTo>
                      <a:pt x="87" y="139"/>
                      <a:pt x="87" y="139"/>
                      <a:pt x="87" y="139"/>
                    </a:cubicBezTo>
                    <a:lnTo>
                      <a:pt x="86" y="140"/>
                    </a:lnTo>
                    <a:cubicBezTo>
                      <a:pt x="87" y="139"/>
                      <a:pt x="87" y="138"/>
                      <a:pt x="88" y="138"/>
                    </a:cubicBezTo>
                    <a:cubicBezTo>
                      <a:pt x="88" y="137"/>
                      <a:pt x="89" y="136"/>
                      <a:pt x="89" y="136"/>
                    </a:cubicBezTo>
                    <a:cubicBezTo>
                      <a:pt x="89" y="135"/>
                      <a:pt x="89" y="135"/>
                      <a:pt x="89" y="135"/>
                    </a:cubicBezTo>
                    <a:lnTo>
                      <a:pt x="89" y="134"/>
                    </a:lnTo>
                    <a:cubicBezTo>
                      <a:pt x="89" y="134"/>
                      <a:pt x="89" y="133"/>
                      <a:pt x="89" y="132"/>
                    </a:cubicBezTo>
                    <a:lnTo>
                      <a:pt x="89" y="131"/>
                    </a:lnTo>
                    <a:cubicBezTo>
                      <a:pt x="89" y="130"/>
                      <a:pt x="89" y="129"/>
                      <a:pt x="89" y="129"/>
                    </a:cubicBezTo>
                    <a:lnTo>
                      <a:pt x="88" y="128"/>
                    </a:lnTo>
                    <a:cubicBezTo>
                      <a:pt x="87" y="127"/>
                      <a:pt x="87" y="125"/>
                      <a:pt x="86" y="124"/>
                    </a:cubicBezTo>
                    <a:cubicBezTo>
                      <a:pt x="86" y="125"/>
                      <a:pt x="87" y="125"/>
                      <a:pt x="87" y="126"/>
                    </a:cubicBezTo>
                    <a:cubicBezTo>
                      <a:pt x="86" y="124"/>
                      <a:pt x="84" y="122"/>
                      <a:pt x="83" y="120"/>
                    </a:cubicBezTo>
                    <a:cubicBezTo>
                      <a:pt x="81" y="118"/>
                      <a:pt x="79" y="116"/>
                      <a:pt x="77" y="114"/>
                    </a:cubicBezTo>
                    <a:cubicBezTo>
                      <a:pt x="76" y="113"/>
                      <a:pt x="74" y="112"/>
                      <a:pt x="73" y="111"/>
                    </a:cubicBezTo>
                    <a:cubicBezTo>
                      <a:pt x="70" y="109"/>
                      <a:pt x="68" y="107"/>
                      <a:pt x="65" y="106"/>
                    </a:cubicBezTo>
                    <a:cubicBezTo>
                      <a:pt x="58" y="102"/>
                      <a:pt x="51" y="100"/>
                      <a:pt x="44" y="97"/>
                    </a:cubicBezTo>
                    <a:cubicBezTo>
                      <a:pt x="37" y="95"/>
                      <a:pt x="30" y="92"/>
                      <a:pt x="27" y="86"/>
                    </a:cubicBezTo>
                    <a:cubicBezTo>
                      <a:pt x="26" y="83"/>
                      <a:pt x="25" y="81"/>
                      <a:pt x="25" y="78"/>
                    </a:cubicBezTo>
                    <a:cubicBezTo>
                      <a:pt x="25" y="74"/>
                      <a:pt x="26" y="71"/>
                      <a:pt x="27" y="69"/>
                    </a:cubicBezTo>
                    <a:cubicBezTo>
                      <a:pt x="29" y="66"/>
                      <a:pt x="32" y="64"/>
                      <a:pt x="34" y="62"/>
                    </a:cubicBezTo>
                    <a:cubicBezTo>
                      <a:pt x="35" y="61"/>
                      <a:pt x="36" y="61"/>
                      <a:pt x="37" y="60"/>
                    </a:cubicBezTo>
                    <a:cubicBezTo>
                      <a:pt x="39" y="58"/>
                      <a:pt x="41" y="56"/>
                      <a:pt x="42" y="54"/>
                    </a:cubicBezTo>
                    <a:cubicBezTo>
                      <a:pt x="44" y="53"/>
                      <a:pt x="46" y="50"/>
                      <a:pt x="48" y="48"/>
                    </a:cubicBezTo>
                    <a:cubicBezTo>
                      <a:pt x="49" y="46"/>
                      <a:pt x="50" y="44"/>
                      <a:pt x="51" y="42"/>
                    </a:cubicBezTo>
                    <a:cubicBezTo>
                      <a:pt x="51" y="41"/>
                      <a:pt x="52" y="40"/>
                      <a:pt x="53" y="39"/>
                    </a:cubicBezTo>
                    <a:cubicBezTo>
                      <a:pt x="53" y="38"/>
                      <a:pt x="53" y="37"/>
                      <a:pt x="54" y="36"/>
                    </a:cubicBezTo>
                    <a:lnTo>
                      <a:pt x="54" y="35"/>
                    </a:lnTo>
                    <a:lnTo>
                      <a:pt x="54" y="34"/>
                    </a:lnTo>
                    <a:cubicBezTo>
                      <a:pt x="53" y="33"/>
                      <a:pt x="53" y="32"/>
                      <a:pt x="53" y="31"/>
                    </a:cubicBezTo>
                    <a:cubicBezTo>
                      <a:pt x="53" y="30"/>
                      <a:pt x="53" y="30"/>
                      <a:pt x="52" y="29"/>
                    </a:cubicBezTo>
                    <a:lnTo>
                      <a:pt x="51" y="28"/>
                    </a:lnTo>
                    <a:lnTo>
                      <a:pt x="51" y="27"/>
                    </a:lnTo>
                    <a:cubicBezTo>
                      <a:pt x="50" y="27"/>
                      <a:pt x="50" y="26"/>
                      <a:pt x="50" y="26"/>
                    </a:cubicBezTo>
                    <a:cubicBezTo>
                      <a:pt x="49" y="26"/>
                      <a:pt x="49" y="26"/>
                      <a:pt x="48" y="26"/>
                    </a:cubicBezTo>
                    <a:lnTo>
                      <a:pt x="49" y="26"/>
                    </a:ln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6" y="25"/>
                    </a:cubicBezTo>
                    <a:lnTo>
                      <a:pt x="44" y="25"/>
                    </a:lnTo>
                    <a:cubicBezTo>
                      <a:pt x="43" y="26"/>
                      <a:pt x="42" y="26"/>
                      <a:pt x="41" y="26"/>
                    </a:cubicBezTo>
                    <a:cubicBezTo>
                      <a:pt x="41" y="26"/>
                      <a:pt x="40" y="26"/>
                      <a:pt x="39" y="26"/>
                    </a:cubicBezTo>
                    <a:cubicBezTo>
                      <a:pt x="37" y="27"/>
                      <a:pt x="36" y="28"/>
                      <a:pt x="34" y="28"/>
                    </a:cubicBezTo>
                    <a:cubicBezTo>
                      <a:pt x="34" y="29"/>
                      <a:pt x="33" y="29"/>
                      <a:pt x="33" y="29"/>
                    </a:cubicBezTo>
                    <a:cubicBezTo>
                      <a:pt x="30" y="31"/>
                      <a:pt x="28" y="32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2" y="40"/>
                      <a:pt x="16" y="44"/>
                      <a:pt x="9" y="42"/>
                    </a:cubicBezTo>
                    <a:cubicBezTo>
                      <a:pt x="3" y="40"/>
                      <a:pt x="0" y="33"/>
                      <a:pt x="1" y="26"/>
                    </a:cubicBezTo>
                    <a:cubicBezTo>
                      <a:pt x="2" y="21"/>
                      <a:pt x="7" y="17"/>
                      <a:pt x="12" y="14"/>
                    </a:cubicBezTo>
                    <a:cubicBezTo>
                      <a:pt x="18" y="8"/>
                      <a:pt x="26" y="5"/>
                      <a:pt x="34" y="2"/>
                    </a:cubicBezTo>
                    <a:cubicBezTo>
                      <a:pt x="41" y="0"/>
                      <a:pt x="50" y="1"/>
                      <a:pt x="57" y="3"/>
                    </a:cubicBezTo>
                    <a:cubicBezTo>
                      <a:pt x="65" y="6"/>
                      <a:pt x="71" y="12"/>
                      <a:pt x="75" y="20"/>
                    </a:cubicBezTo>
                    <a:cubicBezTo>
                      <a:pt x="76" y="23"/>
                      <a:pt x="77" y="26"/>
                      <a:pt x="78" y="30"/>
                    </a:cubicBezTo>
                    <a:cubicBezTo>
                      <a:pt x="78" y="35"/>
                      <a:pt x="78" y="38"/>
                      <a:pt x="76" y="42"/>
                    </a:cubicBezTo>
                    <a:cubicBezTo>
                      <a:pt x="75" y="51"/>
                      <a:pt x="69" y="59"/>
                      <a:pt x="64" y="66"/>
                    </a:cubicBezTo>
                    <a:cubicBezTo>
                      <a:pt x="62" y="69"/>
                      <a:pt x="60" y="72"/>
                      <a:pt x="57" y="75"/>
                    </a:cubicBezTo>
                    <a:cubicBezTo>
                      <a:pt x="56" y="75"/>
                      <a:pt x="56" y="75"/>
                      <a:pt x="55" y="76"/>
                    </a:cubicBezTo>
                    <a:cubicBezTo>
                      <a:pt x="58" y="77"/>
                      <a:pt x="61" y="78"/>
                      <a:pt x="64" y="79"/>
                    </a:cubicBezTo>
                    <a:cubicBezTo>
                      <a:pt x="69" y="81"/>
                      <a:pt x="74" y="83"/>
                      <a:pt x="78" y="86"/>
                    </a:cubicBezTo>
                    <a:cubicBezTo>
                      <a:pt x="87" y="92"/>
                      <a:pt x="96" y="99"/>
                      <a:pt x="102" y="107"/>
                    </a:cubicBezTo>
                    <a:cubicBezTo>
                      <a:pt x="108" y="114"/>
                      <a:pt x="113" y="123"/>
                      <a:pt x="113" y="132"/>
                    </a:cubicBezTo>
                    <a:cubicBezTo>
                      <a:pt x="113" y="141"/>
                      <a:pt x="110" y="150"/>
                      <a:pt x="104" y="156"/>
                    </a:cubicBezTo>
                    <a:cubicBezTo>
                      <a:pt x="96" y="164"/>
                      <a:pt x="87" y="170"/>
                      <a:pt x="78" y="174"/>
                    </a:cubicBezTo>
                    <a:cubicBezTo>
                      <a:pt x="71" y="178"/>
                      <a:pt x="64" y="180"/>
                      <a:pt x="55" y="183"/>
                    </a:cubicBezTo>
                    <a:cubicBezTo>
                      <a:pt x="47" y="185"/>
                      <a:pt x="37" y="188"/>
                      <a:pt x="29" y="189"/>
                    </a:cubicBezTo>
                    <a:cubicBezTo>
                      <a:pt x="28" y="190"/>
                      <a:pt x="27" y="190"/>
                      <a:pt x="27" y="190"/>
                    </a:cubicBezTo>
                    <a:cubicBezTo>
                      <a:pt x="20" y="190"/>
                      <a:pt x="15" y="184"/>
                      <a:pt x="14" y="1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85320" y="1270800"/>
                <a:ext cx="43560" cy="10332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87" extrusionOk="0">
                    <a:moveTo>
                      <a:pt x="26" y="284"/>
                    </a:moveTo>
                    <a:cubicBezTo>
                      <a:pt x="18" y="281"/>
                      <a:pt x="12" y="275"/>
                      <a:pt x="7" y="268"/>
                    </a:cubicBezTo>
                    <a:cubicBezTo>
                      <a:pt x="3" y="262"/>
                      <a:pt x="0" y="254"/>
                      <a:pt x="0" y="246"/>
                    </a:cubicBezTo>
                    <a:cubicBezTo>
                      <a:pt x="0" y="236"/>
                      <a:pt x="3" y="227"/>
                      <a:pt x="7" y="218"/>
                    </a:cubicBezTo>
                    <a:cubicBezTo>
                      <a:pt x="12" y="206"/>
                      <a:pt x="21" y="195"/>
                      <a:pt x="29" y="185"/>
                    </a:cubicBezTo>
                    <a:cubicBezTo>
                      <a:pt x="35" y="178"/>
                      <a:pt x="40" y="172"/>
                      <a:pt x="46" y="165"/>
                    </a:cubicBezTo>
                    <a:cubicBezTo>
                      <a:pt x="50" y="161"/>
                      <a:pt x="57" y="160"/>
                      <a:pt x="61" y="164"/>
                    </a:cubicBezTo>
                    <a:cubicBezTo>
                      <a:pt x="66" y="168"/>
                      <a:pt x="67" y="175"/>
                      <a:pt x="63" y="180"/>
                    </a:cubicBezTo>
                    <a:cubicBezTo>
                      <a:pt x="54" y="190"/>
                      <a:pt x="44" y="201"/>
                      <a:pt x="36" y="213"/>
                    </a:cubicBezTo>
                    <a:cubicBezTo>
                      <a:pt x="34" y="216"/>
                      <a:pt x="32" y="220"/>
                      <a:pt x="31" y="222"/>
                    </a:cubicBezTo>
                    <a:cubicBezTo>
                      <a:pt x="29" y="225"/>
                      <a:pt x="28" y="228"/>
                      <a:pt x="27" y="231"/>
                    </a:cubicBezTo>
                    <a:cubicBezTo>
                      <a:pt x="26" y="234"/>
                      <a:pt x="25" y="236"/>
                      <a:pt x="25" y="238"/>
                    </a:cubicBezTo>
                    <a:cubicBezTo>
                      <a:pt x="25" y="240"/>
                      <a:pt x="24" y="242"/>
                      <a:pt x="24" y="243"/>
                    </a:cubicBezTo>
                    <a:cubicBezTo>
                      <a:pt x="24" y="244"/>
                      <a:pt x="24" y="245"/>
                      <a:pt x="24" y="246"/>
                    </a:cubicBezTo>
                    <a:lnTo>
                      <a:pt x="24" y="245"/>
                    </a:lnTo>
                    <a:cubicBezTo>
                      <a:pt x="24" y="246"/>
                      <a:pt x="24" y="247"/>
                      <a:pt x="25" y="247"/>
                    </a:cubicBezTo>
                    <a:cubicBezTo>
                      <a:pt x="25" y="249"/>
                      <a:pt x="25" y="250"/>
                      <a:pt x="25" y="251"/>
                    </a:cubicBezTo>
                    <a:cubicBezTo>
                      <a:pt x="25" y="252"/>
                      <a:pt x="26" y="252"/>
                      <a:pt x="26" y="253"/>
                    </a:cubicBezTo>
                    <a:cubicBezTo>
                      <a:pt x="26" y="254"/>
                      <a:pt x="27" y="255"/>
                      <a:pt x="28" y="256"/>
                    </a:cubicBezTo>
                    <a:cubicBezTo>
                      <a:pt x="28" y="256"/>
                      <a:pt x="28" y="257"/>
                      <a:pt x="29" y="257"/>
                    </a:cubicBezTo>
                    <a:cubicBezTo>
                      <a:pt x="29" y="258"/>
                      <a:pt x="29" y="258"/>
                      <a:pt x="30" y="259"/>
                    </a:cubicBezTo>
                    <a:lnTo>
                      <a:pt x="29" y="258"/>
                    </a:lnTo>
                    <a:lnTo>
                      <a:pt x="29" y="257"/>
                    </a:lnTo>
                    <a:lnTo>
                      <a:pt x="29" y="258"/>
                    </a:lnTo>
                    <a:lnTo>
                      <a:pt x="29" y="257"/>
                    </a:lnTo>
                    <a:lnTo>
                      <a:pt x="29" y="258"/>
                    </a:lnTo>
                    <a:lnTo>
                      <a:pt x="29" y="259"/>
                    </a:lnTo>
                    <a:cubicBezTo>
                      <a:pt x="29" y="258"/>
                      <a:pt x="29" y="258"/>
                      <a:pt x="29" y="258"/>
                    </a:cubicBezTo>
                    <a:cubicBezTo>
                      <a:pt x="30" y="259"/>
                      <a:pt x="31" y="259"/>
                      <a:pt x="32" y="260"/>
                    </a:cubicBezTo>
                    <a:cubicBezTo>
                      <a:pt x="31" y="260"/>
                      <a:pt x="31" y="259"/>
                      <a:pt x="31" y="259"/>
                    </a:cubicBezTo>
                    <a:cubicBezTo>
                      <a:pt x="31" y="260"/>
                      <a:pt x="32" y="260"/>
                      <a:pt x="33" y="261"/>
                    </a:cubicBezTo>
                    <a:cubicBezTo>
                      <a:pt x="34" y="261"/>
                      <a:pt x="34" y="261"/>
                      <a:pt x="35" y="261"/>
                    </a:cubicBezTo>
                    <a:lnTo>
                      <a:pt x="36" y="262"/>
                    </a:lnTo>
                    <a:lnTo>
                      <a:pt x="37" y="262"/>
                    </a:lnTo>
                    <a:cubicBezTo>
                      <a:pt x="36" y="262"/>
                      <a:pt x="36" y="262"/>
                      <a:pt x="36" y="262"/>
                    </a:cubicBezTo>
                    <a:cubicBezTo>
                      <a:pt x="37" y="262"/>
                      <a:pt x="37" y="262"/>
                      <a:pt x="37" y="262"/>
                    </a:cubicBezTo>
                    <a:cubicBezTo>
                      <a:pt x="38" y="262"/>
                      <a:pt x="38" y="262"/>
                      <a:pt x="38" y="262"/>
                    </a:cubicBezTo>
                    <a:cubicBezTo>
                      <a:pt x="39" y="262"/>
                      <a:pt x="39" y="261"/>
                      <a:pt x="40" y="261"/>
                    </a:cubicBezTo>
                    <a:cubicBezTo>
                      <a:pt x="39" y="261"/>
                      <a:pt x="39" y="261"/>
                      <a:pt x="39" y="261"/>
                    </a:cubicBezTo>
                    <a:lnTo>
                      <a:pt x="40" y="261"/>
                    </a:lnTo>
                    <a:lnTo>
                      <a:pt x="41" y="261"/>
                    </a:lnTo>
                    <a:cubicBezTo>
                      <a:pt x="40" y="261"/>
                      <a:pt x="40" y="261"/>
                      <a:pt x="40" y="261"/>
                    </a:cubicBezTo>
                    <a:cubicBezTo>
                      <a:pt x="41" y="261"/>
                      <a:pt x="42" y="261"/>
                      <a:pt x="43" y="260"/>
                    </a:cubicBezTo>
                    <a:cubicBezTo>
                      <a:pt x="42" y="260"/>
                      <a:pt x="42" y="261"/>
                      <a:pt x="42" y="261"/>
                    </a:cubicBezTo>
                    <a:cubicBezTo>
                      <a:pt x="43" y="260"/>
                      <a:pt x="44" y="260"/>
                      <a:pt x="45" y="259"/>
                    </a:cubicBezTo>
                    <a:lnTo>
                      <a:pt x="46" y="259"/>
                    </a:lnTo>
                    <a:lnTo>
                      <a:pt x="46" y="258"/>
                    </a:lnTo>
                    <a:cubicBezTo>
                      <a:pt x="48" y="256"/>
                      <a:pt x="49" y="254"/>
                      <a:pt x="51" y="253"/>
                    </a:cubicBezTo>
                    <a:cubicBezTo>
                      <a:pt x="52" y="250"/>
                      <a:pt x="53" y="248"/>
                      <a:pt x="55" y="246"/>
                    </a:cubicBezTo>
                    <a:cubicBezTo>
                      <a:pt x="56" y="243"/>
                      <a:pt x="57" y="240"/>
                      <a:pt x="58" y="238"/>
                    </a:cubicBezTo>
                    <a:lnTo>
                      <a:pt x="58" y="239"/>
                    </a:lnTo>
                    <a:cubicBezTo>
                      <a:pt x="60" y="233"/>
                      <a:pt x="61" y="228"/>
                      <a:pt x="63" y="222"/>
                    </a:cubicBezTo>
                    <a:cubicBezTo>
                      <a:pt x="65" y="210"/>
                      <a:pt x="67" y="199"/>
                      <a:pt x="68" y="187"/>
                    </a:cubicBezTo>
                    <a:cubicBezTo>
                      <a:pt x="70" y="173"/>
                      <a:pt x="71" y="160"/>
                      <a:pt x="72" y="147"/>
                    </a:cubicBezTo>
                    <a:cubicBezTo>
                      <a:pt x="72" y="143"/>
                      <a:pt x="73" y="139"/>
                      <a:pt x="73" y="134"/>
                    </a:cubicBezTo>
                    <a:cubicBezTo>
                      <a:pt x="71" y="137"/>
                      <a:pt x="69" y="139"/>
                      <a:pt x="67" y="140"/>
                    </a:cubicBezTo>
                    <a:cubicBezTo>
                      <a:pt x="61" y="145"/>
                      <a:pt x="53" y="150"/>
                      <a:pt x="44" y="148"/>
                    </a:cubicBezTo>
                    <a:cubicBezTo>
                      <a:pt x="38" y="148"/>
                      <a:pt x="32" y="144"/>
                      <a:pt x="29" y="139"/>
                    </a:cubicBezTo>
                    <a:cubicBezTo>
                      <a:pt x="26" y="132"/>
                      <a:pt x="26" y="126"/>
                      <a:pt x="25" y="119"/>
                    </a:cubicBezTo>
                    <a:cubicBezTo>
                      <a:pt x="23" y="106"/>
                      <a:pt x="22" y="93"/>
                      <a:pt x="22" y="80"/>
                    </a:cubicBezTo>
                    <a:cubicBezTo>
                      <a:pt x="22" y="71"/>
                      <a:pt x="22" y="62"/>
                      <a:pt x="23" y="53"/>
                    </a:cubicBezTo>
                    <a:cubicBezTo>
                      <a:pt x="24" y="39"/>
                      <a:pt x="27" y="26"/>
                      <a:pt x="33" y="14"/>
                    </a:cubicBezTo>
                    <a:cubicBezTo>
                      <a:pt x="35" y="9"/>
                      <a:pt x="39" y="5"/>
                      <a:pt x="44" y="3"/>
                    </a:cubicBezTo>
                    <a:cubicBezTo>
                      <a:pt x="49" y="0"/>
                      <a:pt x="54" y="0"/>
                      <a:pt x="60" y="3"/>
                    </a:cubicBezTo>
                    <a:cubicBezTo>
                      <a:pt x="63" y="4"/>
                      <a:pt x="65" y="7"/>
                      <a:pt x="68" y="10"/>
                    </a:cubicBezTo>
                    <a:cubicBezTo>
                      <a:pt x="70" y="12"/>
                      <a:pt x="71" y="13"/>
                      <a:pt x="73" y="15"/>
                    </a:cubicBezTo>
                    <a:cubicBezTo>
                      <a:pt x="78" y="20"/>
                      <a:pt x="78" y="28"/>
                      <a:pt x="72" y="33"/>
                    </a:cubicBezTo>
                    <a:cubicBezTo>
                      <a:pt x="67" y="38"/>
                      <a:pt x="58" y="37"/>
                      <a:pt x="54" y="31"/>
                    </a:cubicBezTo>
                    <a:cubicBezTo>
                      <a:pt x="53" y="31"/>
                      <a:pt x="53" y="30"/>
                      <a:pt x="52" y="30"/>
                    </a:cubicBezTo>
                    <a:cubicBezTo>
                      <a:pt x="52" y="30"/>
                      <a:pt x="51" y="31"/>
                      <a:pt x="51" y="32"/>
                    </a:cubicBezTo>
                    <a:cubicBezTo>
                      <a:pt x="50" y="37"/>
                      <a:pt x="49" y="42"/>
                      <a:pt x="47" y="46"/>
                    </a:cubicBezTo>
                    <a:cubicBezTo>
                      <a:pt x="46" y="51"/>
                      <a:pt x="46" y="56"/>
                      <a:pt x="45" y="60"/>
                    </a:cubicBezTo>
                    <a:lnTo>
                      <a:pt x="45" y="59"/>
                    </a:lnTo>
                    <a:cubicBezTo>
                      <a:pt x="44" y="72"/>
                      <a:pt x="44" y="85"/>
                      <a:pt x="45" y="98"/>
                    </a:cubicBezTo>
                    <a:lnTo>
                      <a:pt x="45" y="97"/>
                    </a:lnTo>
                    <a:cubicBezTo>
                      <a:pt x="46" y="104"/>
                      <a:pt x="47" y="110"/>
                      <a:pt x="47" y="116"/>
                    </a:cubicBezTo>
                    <a:cubicBezTo>
                      <a:pt x="48" y="119"/>
                      <a:pt x="49" y="121"/>
                      <a:pt x="49" y="123"/>
                    </a:cubicBezTo>
                    <a:lnTo>
                      <a:pt x="50" y="123"/>
                    </a:lnTo>
                    <a:lnTo>
                      <a:pt x="51" y="122"/>
                    </a:lnTo>
                    <a:cubicBezTo>
                      <a:pt x="52" y="122"/>
                      <a:pt x="53" y="121"/>
                      <a:pt x="53" y="121"/>
                    </a:cubicBezTo>
                    <a:cubicBezTo>
                      <a:pt x="55" y="119"/>
                      <a:pt x="56" y="118"/>
                      <a:pt x="58" y="116"/>
                    </a:cubicBezTo>
                    <a:cubicBezTo>
                      <a:pt x="60" y="115"/>
                      <a:pt x="61" y="113"/>
                      <a:pt x="62" y="111"/>
                    </a:cubicBezTo>
                    <a:cubicBezTo>
                      <a:pt x="67" y="104"/>
                      <a:pt x="72" y="96"/>
                      <a:pt x="77" y="88"/>
                    </a:cubicBezTo>
                    <a:cubicBezTo>
                      <a:pt x="81" y="80"/>
                      <a:pt x="85" y="71"/>
                      <a:pt x="88" y="62"/>
                    </a:cubicBezTo>
                    <a:cubicBezTo>
                      <a:pt x="89" y="61"/>
                      <a:pt x="89" y="60"/>
                      <a:pt x="89" y="59"/>
                    </a:cubicBezTo>
                    <a:cubicBezTo>
                      <a:pt x="91" y="53"/>
                      <a:pt x="93" y="47"/>
                      <a:pt x="96" y="41"/>
                    </a:cubicBezTo>
                    <a:cubicBezTo>
                      <a:pt x="98" y="36"/>
                      <a:pt x="104" y="33"/>
                      <a:pt x="110" y="35"/>
                    </a:cubicBezTo>
                    <a:cubicBezTo>
                      <a:pt x="116" y="37"/>
                      <a:pt x="120" y="44"/>
                      <a:pt x="118" y="49"/>
                    </a:cubicBezTo>
                    <a:cubicBezTo>
                      <a:pt x="116" y="55"/>
                      <a:pt x="114" y="60"/>
                      <a:pt x="112" y="65"/>
                    </a:cubicBezTo>
                    <a:cubicBezTo>
                      <a:pt x="111" y="67"/>
                      <a:pt x="111" y="69"/>
                      <a:pt x="110" y="70"/>
                    </a:cubicBezTo>
                    <a:cubicBezTo>
                      <a:pt x="110" y="70"/>
                      <a:pt x="110" y="69"/>
                      <a:pt x="111" y="69"/>
                    </a:cubicBezTo>
                    <a:cubicBezTo>
                      <a:pt x="109" y="74"/>
                      <a:pt x="107" y="79"/>
                      <a:pt x="106" y="84"/>
                    </a:cubicBezTo>
                    <a:cubicBezTo>
                      <a:pt x="105" y="90"/>
                      <a:pt x="103" y="96"/>
                      <a:pt x="102" y="102"/>
                    </a:cubicBezTo>
                    <a:cubicBezTo>
                      <a:pt x="99" y="114"/>
                      <a:pt x="97" y="126"/>
                      <a:pt x="96" y="138"/>
                    </a:cubicBezTo>
                    <a:cubicBezTo>
                      <a:pt x="95" y="151"/>
                      <a:pt x="93" y="164"/>
                      <a:pt x="92" y="176"/>
                    </a:cubicBezTo>
                    <a:cubicBezTo>
                      <a:pt x="91" y="189"/>
                      <a:pt x="89" y="203"/>
                      <a:pt x="86" y="215"/>
                    </a:cubicBezTo>
                    <a:cubicBezTo>
                      <a:pt x="84" y="227"/>
                      <a:pt x="82" y="239"/>
                      <a:pt x="78" y="250"/>
                    </a:cubicBezTo>
                    <a:cubicBezTo>
                      <a:pt x="75" y="257"/>
                      <a:pt x="71" y="264"/>
                      <a:pt x="67" y="270"/>
                    </a:cubicBezTo>
                    <a:cubicBezTo>
                      <a:pt x="65" y="273"/>
                      <a:pt x="63" y="276"/>
                      <a:pt x="59" y="278"/>
                    </a:cubicBezTo>
                    <a:cubicBezTo>
                      <a:pt x="56" y="281"/>
                      <a:pt x="52" y="282"/>
                      <a:pt x="49" y="284"/>
                    </a:cubicBezTo>
                    <a:cubicBezTo>
                      <a:pt x="45" y="285"/>
                      <a:pt x="42" y="286"/>
                      <a:pt x="39" y="286"/>
                    </a:cubicBezTo>
                    <a:cubicBezTo>
                      <a:pt x="38" y="286"/>
                      <a:pt x="37" y="286"/>
                      <a:pt x="37" y="286"/>
                    </a:cubicBezTo>
                    <a:cubicBezTo>
                      <a:pt x="33" y="286"/>
                      <a:pt x="30" y="285"/>
                      <a:pt x="26" y="2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029240" y="1231560"/>
                <a:ext cx="25920" cy="125640"/>
              </a:xfrm>
              <a:custGeom>
                <a:avLst/>
                <a:gdLst/>
                <a:ahLst/>
                <a:cxnLst/>
                <a:rect l="l" t="t" r="r" b="b"/>
                <a:pathLst>
                  <a:path w="72" h="349" extrusionOk="0">
                    <a:moveTo>
                      <a:pt x="5" y="344"/>
                    </a:moveTo>
                    <a:cubicBezTo>
                      <a:pt x="0" y="340"/>
                      <a:pt x="1" y="332"/>
                      <a:pt x="5" y="328"/>
                    </a:cubicBezTo>
                    <a:cubicBezTo>
                      <a:pt x="6" y="326"/>
                      <a:pt x="8" y="325"/>
                      <a:pt x="9" y="324"/>
                    </a:cubicBezTo>
                    <a:cubicBezTo>
                      <a:pt x="10" y="322"/>
                      <a:pt x="12" y="320"/>
                      <a:pt x="13" y="318"/>
                    </a:cubicBezTo>
                    <a:cubicBezTo>
                      <a:pt x="16" y="316"/>
                      <a:pt x="17" y="313"/>
                      <a:pt x="19" y="310"/>
                    </a:cubicBezTo>
                    <a:cubicBezTo>
                      <a:pt x="24" y="304"/>
                      <a:pt x="28" y="297"/>
                      <a:pt x="31" y="291"/>
                    </a:cubicBezTo>
                    <a:cubicBezTo>
                      <a:pt x="33" y="287"/>
                      <a:pt x="36" y="282"/>
                      <a:pt x="37" y="278"/>
                    </a:cubicBezTo>
                    <a:cubicBezTo>
                      <a:pt x="40" y="270"/>
                      <a:pt x="42" y="262"/>
                      <a:pt x="44" y="253"/>
                    </a:cubicBezTo>
                    <a:cubicBezTo>
                      <a:pt x="46" y="242"/>
                      <a:pt x="48" y="231"/>
                      <a:pt x="49" y="219"/>
                    </a:cubicBezTo>
                    <a:cubicBezTo>
                      <a:pt x="50" y="206"/>
                      <a:pt x="50" y="193"/>
                      <a:pt x="49" y="180"/>
                    </a:cubicBezTo>
                    <a:cubicBezTo>
                      <a:pt x="48" y="174"/>
                      <a:pt x="48" y="168"/>
                      <a:pt x="47" y="161"/>
                    </a:cubicBezTo>
                    <a:cubicBezTo>
                      <a:pt x="47" y="157"/>
                      <a:pt x="45" y="151"/>
                      <a:pt x="45" y="147"/>
                    </a:cubicBezTo>
                    <a:cubicBezTo>
                      <a:pt x="44" y="141"/>
                      <a:pt x="43" y="137"/>
                      <a:pt x="41" y="132"/>
                    </a:cubicBezTo>
                    <a:cubicBezTo>
                      <a:pt x="40" y="126"/>
                      <a:pt x="39" y="122"/>
                      <a:pt x="37" y="117"/>
                    </a:cubicBezTo>
                    <a:cubicBezTo>
                      <a:pt x="36" y="108"/>
                      <a:pt x="33" y="100"/>
                      <a:pt x="30" y="91"/>
                    </a:cubicBezTo>
                    <a:cubicBezTo>
                      <a:pt x="26" y="80"/>
                      <a:pt x="22" y="69"/>
                      <a:pt x="19" y="58"/>
                    </a:cubicBezTo>
                    <a:cubicBezTo>
                      <a:pt x="17" y="54"/>
                      <a:pt x="16" y="50"/>
                      <a:pt x="15" y="46"/>
                    </a:cubicBezTo>
                    <a:cubicBezTo>
                      <a:pt x="12" y="38"/>
                      <a:pt x="10" y="30"/>
                      <a:pt x="9" y="22"/>
                    </a:cubicBezTo>
                    <a:cubicBezTo>
                      <a:pt x="9" y="16"/>
                      <a:pt x="9" y="10"/>
                      <a:pt x="13" y="6"/>
                    </a:cubicBezTo>
                    <a:cubicBezTo>
                      <a:pt x="16" y="2"/>
                      <a:pt x="22" y="0"/>
                      <a:pt x="27" y="2"/>
                    </a:cubicBezTo>
                    <a:cubicBezTo>
                      <a:pt x="33" y="3"/>
                      <a:pt x="37" y="11"/>
                      <a:pt x="36" y="17"/>
                    </a:cubicBezTo>
                    <a:cubicBezTo>
                      <a:pt x="35" y="19"/>
                      <a:pt x="34" y="20"/>
                      <a:pt x="34" y="21"/>
                    </a:cubicBezTo>
                    <a:cubicBezTo>
                      <a:pt x="34" y="23"/>
                      <a:pt x="34" y="24"/>
                      <a:pt x="34" y="26"/>
                    </a:cubicBezTo>
                    <a:cubicBezTo>
                      <a:pt x="41" y="55"/>
                      <a:pt x="52" y="82"/>
                      <a:pt x="58" y="111"/>
                    </a:cubicBezTo>
                    <a:cubicBezTo>
                      <a:pt x="62" y="123"/>
                      <a:pt x="65" y="136"/>
                      <a:pt x="67" y="150"/>
                    </a:cubicBezTo>
                    <a:cubicBezTo>
                      <a:pt x="70" y="168"/>
                      <a:pt x="71" y="186"/>
                      <a:pt x="70" y="204"/>
                    </a:cubicBezTo>
                    <a:cubicBezTo>
                      <a:pt x="70" y="220"/>
                      <a:pt x="69" y="236"/>
                      <a:pt x="66" y="251"/>
                    </a:cubicBezTo>
                    <a:cubicBezTo>
                      <a:pt x="63" y="267"/>
                      <a:pt x="59" y="281"/>
                      <a:pt x="53" y="296"/>
                    </a:cubicBezTo>
                    <a:cubicBezTo>
                      <a:pt x="48" y="307"/>
                      <a:pt x="42" y="317"/>
                      <a:pt x="35" y="327"/>
                    </a:cubicBezTo>
                    <a:cubicBezTo>
                      <a:pt x="31" y="333"/>
                      <a:pt x="26" y="339"/>
                      <a:pt x="21" y="344"/>
                    </a:cubicBezTo>
                    <a:cubicBezTo>
                      <a:pt x="19" y="347"/>
                      <a:pt x="16" y="348"/>
                      <a:pt x="13" y="348"/>
                    </a:cubicBezTo>
                    <a:cubicBezTo>
                      <a:pt x="10" y="348"/>
                      <a:pt x="7" y="347"/>
                      <a:pt x="5" y="3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071360" y="1296000"/>
                <a:ext cx="84960" cy="12060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35" extrusionOk="0">
                    <a:moveTo>
                      <a:pt x="52" y="311"/>
                    </a:moveTo>
                    <a:lnTo>
                      <a:pt x="51" y="311"/>
                    </a:lnTo>
                    <a:cubicBezTo>
                      <a:pt x="52" y="311"/>
                      <a:pt x="53" y="311"/>
                      <a:pt x="54" y="310"/>
                    </a:cubicBezTo>
                    <a:cubicBezTo>
                      <a:pt x="56" y="310"/>
                      <a:pt x="57" y="310"/>
                      <a:pt x="58" y="310"/>
                    </a:cubicBezTo>
                    <a:cubicBezTo>
                      <a:pt x="60" y="309"/>
                      <a:pt x="61" y="308"/>
                      <a:pt x="63" y="307"/>
                    </a:cubicBezTo>
                    <a:cubicBezTo>
                      <a:pt x="64" y="307"/>
                      <a:pt x="65" y="306"/>
                      <a:pt x="66" y="306"/>
                    </a:cubicBezTo>
                    <a:cubicBezTo>
                      <a:pt x="71" y="303"/>
                      <a:pt x="74" y="300"/>
                      <a:pt x="78" y="297"/>
                    </a:cubicBezTo>
                    <a:cubicBezTo>
                      <a:pt x="78" y="298"/>
                      <a:pt x="77" y="298"/>
                      <a:pt x="76" y="298"/>
                    </a:cubicBezTo>
                    <a:cubicBezTo>
                      <a:pt x="81" y="294"/>
                      <a:pt x="85" y="290"/>
                      <a:pt x="89" y="286"/>
                    </a:cubicBezTo>
                    <a:cubicBezTo>
                      <a:pt x="98" y="275"/>
                      <a:pt x="106" y="264"/>
                      <a:pt x="114" y="254"/>
                    </a:cubicBezTo>
                    <a:cubicBezTo>
                      <a:pt x="113" y="254"/>
                      <a:pt x="113" y="254"/>
                      <a:pt x="113" y="255"/>
                    </a:cubicBezTo>
                    <a:cubicBezTo>
                      <a:pt x="114" y="253"/>
                      <a:pt x="115" y="250"/>
                      <a:pt x="117" y="248"/>
                    </a:cubicBezTo>
                    <a:cubicBezTo>
                      <a:pt x="113" y="249"/>
                      <a:pt x="109" y="247"/>
                      <a:pt x="106" y="244"/>
                    </a:cubicBezTo>
                    <a:cubicBezTo>
                      <a:pt x="101" y="240"/>
                      <a:pt x="102" y="234"/>
                      <a:pt x="104" y="229"/>
                    </a:cubicBezTo>
                    <a:cubicBezTo>
                      <a:pt x="104" y="229"/>
                      <a:pt x="103" y="230"/>
                      <a:pt x="103" y="231"/>
                    </a:cubicBezTo>
                    <a:cubicBezTo>
                      <a:pt x="104" y="229"/>
                      <a:pt x="104" y="226"/>
                      <a:pt x="104" y="225"/>
                    </a:cubicBezTo>
                    <a:cubicBezTo>
                      <a:pt x="105" y="223"/>
                      <a:pt x="105" y="222"/>
                      <a:pt x="105" y="220"/>
                    </a:cubicBezTo>
                    <a:lnTo>
                      <a:pt x="105" y="219"/>
                    </a:lnTo>
                    <a:cubicBezTo>
                      <a:pt x="105" y="218"/>
                      <a:pt x="105" y="218"/>
                      <a:pt x="105" y="217"/>
                    </a:cubicBezTo>
                    <a:cubicBezTo>
                      <a:pt x="105" y="217"/>
                      <a:pt x="104" y="216"/>
                      <a:pt x="104" y="215"/>
                    </a:cubicBezTo>
                    <a:lnTo>
                      <a:pt x="104" y="216"/>
                    </a:lnTo>
                    <a:cubicBezTo>
                      <a:pt x="104" y="215"/>
                      <a:pt x="104" y="215"/>
                      <a:pt x="104" y="215"/>
                    </a:cubicBezTo>
                    <a:cubicBezTo>
                      <a:pt x="104" y="214"/>
                      <a:pt x="103" y="214"/>
                      <a:pt x="103" y="214"/>
                    </a:cubicBezTo>
                    <a:cubicBezTo>
                      <a:pt x="103" y="213"/>
                      <a:pt x="102" y="212"/>
                      <a:pt x="101" y="212"/>
                    </a:cubicBezTo>
                    <a:lnTo>
                      <a:pt x="102" y="212"/>
                    </a:lnTo>
                    <a:lnTo>
                      <a:pt x="101" y="212"/>
                    </a:lnTo>
                    <a:cubicBezTo>
                      <a:pt x="102" y="212"/>
                      <a:pt x="102" y="212"/>
                      <a:pt x="102" y="212"/>
                    </a:cubicBezTo>
                    <a:lnTo>
                      <a:pt x="101" y="212"/>
                    </a:lnTo>
                    <a:cubicBezTo>
                      <a:pt x="100" y="211"/>
                      <a:pt x="100" y="211"/>
                      <a:pt x="100" y="211"/>
                    </a:cubicBezTo>
                    <a:cubicBezTo>
                      <a:pt x="99" y="211"/>
                      <a:pt x="99" y="210"/>
                      <a:pt x="98" y="210"/>
                    </a:cubicBezTo>
                    <a:cubicBezTo>
                      <a:pt x="97" y="210"/>
                      <a:pt x="97" y="210"/>
                      <a:pt x="96" y="210"/>
                    </a:cubicBezTo>
                    <a:cubicBezTo>
                      <a:pt x="94" y="209"/>
                      <a:pt x="92" y="209"/>
                      <a:pt x="90" y="209"/>
                    </a:cubicBezTo>
                    <a:cubicBezTo>
                      <a:pt x="89" y="208"/>
                      <a:pt x="87" y="208"/>
                      <a:pt x="85" y="209"/>
                    </a:cubicBezTo>
                    <a:cubicBezTo>
                      <a:pt x="82" y="209"/>
                      <a:pt x="79" y="209"/>
                      <a:pt x="76" y="210"/>
                    </a:cubicBezTo>
                    <a:cubicBezTo>
                      <a:pt x="76" y="210"/>
                      <a:pt x="77" y="210"/>
                      <a:pt x="78" y="210"/>
                    </a:cubicBezTo>
                    <a:cubicBezTo>
                      <a:pt x="76" y="210"/>
                      <a:pt x="75" y="210"/>
                      <a:pt x="74" y="210"/>
                    </a:cubicBezTo>
                    <a:cubicBezTo>
                      <a:pt x="72" y="211"/>
                      <a:pt x="70" y="212"/>
                      <a:pt x="68" y="212"/>
                    </a:cubicBezTo>
                    <a:cubicBezTo>
                      <a:pt x="65" y="214"/>
                      <a:pt x="63" y="215"/>
                      <a:pt x="61" y="217"/>
                    </a:cubicBezTo>
                    <a:cubicBezTo>
                      <a:pt x="57" y="219"/>
                      <a:pt x="53" y="222"/>
                      <a:pt x="50" y="225"/>
                    </a:cubicBezTo>
                    <a:lnTo>
                      <a:pt x="50" y="224"/>
                    </a:lnTo>
                    <a:cubicBezTo>
                      <a:pt x="50" y="225"/>
                      <a:pt x="50" y="225"/>
                      <a:pt x="50" y="225"/>
                    </a:cubicBezTo>
                    <a:lnTo>
                      <a:pt x="49" y="225"/>
                    </a:lnTo>
                    <a:lnTo>
                      <a:pt x="50" y="225"/>
                    </a:lnTo>
                    <a:cubicBezTo>
                      <a:pt x="47" y="226"/>
                      <a:pt x="45" y="229"/>
                      <a:pt x="44" y="231"/>
                    </a:cubicBezTo>
                    <a:cubicBezTo>
                      <a:pt x="41" y="233"/>
                      <a:pt x="39" y="236"/>
                      <a:pt x="37" y="239"/>
                    </a:cubicBezTo>
                    <a:cubicBezTo>
                      <a:pt x="36" y="241"/>
                      <a:pt x="34" y="243"/>
                      <a:pt x="33" y="246"/>
                    </a:cubicBezTo>
                    <a:cubicBezTo>
                      <a:pt x="31" y="249"/>
                      <a:pt x="29" y="253"/>
                      <a:pt x="28" y="257"/>
                    </a:cubicBezTo>
                    <a:cubicBezTo>
                      <a:pt x="27" y="260"/>
                      <a:pt x="26" y="263"/>
                      <a:pt x="25" y="267"/>
                    </a:cubicBezTo>
                    <a:cubicBezTo>
                      <a:pt x="25" y="269"/>
                      <a:pt x="25" y="271"/>
                      <a:pt x="24" y="273"/>
                    </a:cubicBezTo>
                    <a:cubicBezTo>
                      <a:pt x="24" y="275"/>
                      <a:pt x="24" y="277"/>
                      <a:pt x="24" y="279"/>
                    </a:cubicBezTo>
                    <a:cubicBezTo>
                      <a:pt x="25" y="281"/>
                      <a:pt x="25" y="283"/>
                      <a:pt x="25" y="285"/>
                    </a:cubicBezTo>
                    <a:cubicBezTo>
                      <a:pt x="25" y="286"/>
                      <a:pt x="26" y="288"/>
                      <a:pt x="26" y="289"/>
                    </a:cubicBezTo>
                    <a:cubicBezTo>
                      <a:pt x="26" y="291"/>
                      <a:pt x="27" y="292"/>
                      <a:pt x="27" y="293"/>
                    </a:cubicBezTo>
                    <a:cubicBezTo>
                      <a:pt x="29" y="295"/>
                      <a:pt x="29" y="296"/>
                      <a:pt x="30" y="298"/>
                    </a:cubicBezTo>
                    <a:cubicBezTo>
                      <a:pt x="31" y="299"/>
                      <a:pt x="32" y="300"/>
                      <a:pt x="33" y="302"/>
                    </a:cubicBezTo>
                    <a:cubicBezTo>
                      <a:pt x="33" y="302"/>
                      <a:pt x="34" y="303"/>
                      <a:pt x="35" y="304"/>
                    </a:cubicBezTo>
                    <a:cubicBezTo>
                      <a:pt x="36" y="305"/>
                      <a:pt x="37" y="305"/>
                      <a:pt x="37" y="306"/>
                    </a:cubicBezTo>
                    <a:cubicBezTo>
                      <a:pt x="39" y="307"/>
                      <a:pt x="40" y="307"/>
                      <a:pt x="41" y="309"/>
                    </a:cubicBezTo>
                    <a:cubicBezTo>
                      <a:pt x="43" y="309"/>
                      <a:pt x="44" y="310"/>
                      <a:pt x="45" y="310"/>
                    </a:cubicBezTo>
                    <a:cubicBezTo>
                      <a:pt x="46" y="310"/>
                      <a:pt x="47" y="310"/>
                      <a:pt x="47" y="311"/>
                    </a:cubicBezTo>
                    <a:cubicBezTo>
                      <a:pt x="48" y="311"/>
                      <a:pt x="48" y="311"/>
                      <a:pt x="49" y="311"/>
                    </a:cubicBezTo>
                    <a:cubicBezTo>
                      <a:pt x="50" y="311"/>
                      <a:pt x="51" y="311"/>
                      <a:pt x="52" y="311"/>
                    </a:cubicBezTo>
                    <a:moveTo>
                      <a:pt x="47" y="334"/>
                    </a:moveTo>
                    <a:cubicBezTo>
                      <a:pt x="43" y="334"/>
                      <a:pt x="39" y="332"/>
                      <a:pt x="35" y="331"/>
                    </a:cubicBezTo>
                    <a:cubicBezTo>
                      <a:pt x="29" y="328"/>
                      <a:pt x="23" y="324"/>
                      <a:pt x="18" y="320"/>
                    </a:cubicBezTo>
                    <a:cubicBezTo>
                      <a:pt x="12" y="314"/>
                      <a:pt x="9" y="307"/>
                      <a:pt x="6" y="301"/>
                    </a:cubicBezTo>
                    <a:cubicBezTo>
                      <a:pt x="0" y="286"/>
                      <a:pt x="1" y="269"/>
                      <a:pt x="5" y="254"/>
                    </a:cubicBezTo>
                    <a:cubicBezTo>
                      <a:pt x="10" y="237"/>
                      <a:pt x="19" y="222"/>
                      <a:pt x="32" y="210"/>
                    </a:cubicBezTo>
                    <a:cubicBezTo>
                      <a:pt x="37" y="204"/>
                      <a:pt x="45" y="199"/>
                      <a:pt x="52" y="195"/>
                    </a:cubicBezTo>
                    <a:cubicBezTo>
                      <a:pt x="56" y="192"/>
                      <a:pt x="60" y="190"/>
                      <a:pt x="65" y="189"/>
                    </a:cubicBezTo>
                    <a:cubicBezTo>
                      <a:pt x="69" y="187"/>
                      <a:pt x="73" y="186"/>
                      <a:pt x="77" y="186"/>
                    </a:cubicBezTo>
                    <a:cubicBezTo>
                      <a:pt x="93" y="183"/>
                      <a:pt x="112" y="185"/>
                      <a:pt x="122" y="199"/>
                    </a:cubicBezTo>
                    <a:cubicBezTo>
                      <a:pt x="125" y="202"/>
                      <a:pt x="127" y="205"/>
                      <a:pt x="128" y="210"/>
                    </a:cubicBezTo>
                    <a:cubicBezTo>
                      <a:pt x="129" y="212"/>
                      <a:pt x="129" y="215"/>
                      <a:pt x="129" y="218"/>
                    </a:cubicBezTo>
                    <a:cubicBezTo>
                      <a:pt x="131" y="219"/>
                      <a:pt x="131" y="221"/>
                      <a:pt x="132" y="223"/>
                    </a:cubicBezTo>
                    <a:cubicBezTo>
                      <a:pt x="134" y="218"/>
                      <a:pt x="137" y="213"/>
                      <a:pt x="140" y="208"/>
                    </a:cubicBezTo>
                    <a:cubicBezTo>
                      <a:pt x="144" y="200"/>
                      <a:pt x="149" y="192"/>
                      <a:pt x="152" y="184"/>
                    </a:cubicBezTo>
                    <a:cubicBezTo>
                      <a:pt x="157" y="175"/>
                      <a:pt x="161" y="165"/>
                      <a:pt x="166" y="155"/>
                    </a:cubicBezTo>
                    <a:cubicBezTo>
                      <a:pt x="168" y="151"/>
                      <a:pt x="170" y="146"/>
                      <a:pt x="172" y="141"/>
                    </a:cubicBezTo>
                    <a:cubicBezTo>
                      <a:pt x="173" y="133"/>
                      <a:pt x="174" y="123"/>
                      <a:pt x="175" y="114"/>
                    </a:cubicBezTo>
                    <a:cubicBezTo>
                      <a:pt x="176" y="102"/>
                      <a:pt x="178" y="90"/>
                      <a:pt x="180" y="78"/>
                    </a:cubicBezTo>
                    <a:cubicBezTo>
                      <a:pt x="181" y="69"/>
                      <a:pt x="183" y="61"/>
                      <a:pt x="185" y="53"/>
                    </a:cubicBezTo>
                    <a:cubicBezTo>
                      <a:pt x="188" y="44"/>
                      <a:pt x="191" y="36"/>
                      <a:pt x="194" y="28"/>
                    </a:cubicBezTo>
                    <a:cubicBezTo>
                      <a:pt x="197" y="21"/>
                      <a:pt x="200" y="14"/>
                      <a:pt x="205" y="8"/>
                    </a:cubicBezTo>
                    <a:cubicBezTo>
                      <a:pt x="207" y="6"/>
                      <a:pt x="210" y="3"/>
                      <a:pt x="212" y="2"/>
                    </a:cubicBezTo>
                    <a:cubicBezTo>
                      <a:pt x="216" y="0"/>
                      <a:pt x="219" y="0"/>
                      <a:pt x="222" y="1"/>
                    </a:cubicBezTo>
                    <a:cubicBezTo>
                      <a:pt x="228" y="2"/>
                      <a:pt x="232" y="6"/>
                      <a:pt x="233" y="12"/>
                    </a:cubicBezTo>
                    <a:cubicBezTo>
                      <a:pt x="235" y="18"/>
                      <a:pt x="234" y="25"/>
                      <a:pt x="233" y="31"/>
                    </a:cubicBezTo>
                    <a:cubicBezTo>
                      <a:pt x="231" y="38"/>
                      <a:pt x="229" y="44"/>
                      <a:pt x="227" y="50"/>
                    </a:cubicBezTo>
                    <a:cubicBezTo>
                      <a:pt x="224" y="62"/>
                      <a:pt x="220" y="73"/>
                      <a:pt x="216" y="85"/>
                    </a:cubicBezTo>
                    <a:cubicBezTo>
                      <a:pt x="210" y="105"/>
                      <a:pt x="202" y="124"/>
                      <a:pt x="194" y="144"/>
                    </a:cubicBezTo>
                    <a:cubicBezTo>
                      <a:pt x="193" y="148"/>
                      <a:pt x="193" y="152"/>
                      <a:pt x="193" y="155"/>
                    </a:cubicBezTo>
                    <a:cubicBezTo>
                      <a:pt x="190" y="180"/>
                      <a:pt x="188" y="204"/>
                      <a:pt x="185" y="229"/>
                    </a:cubicBezTo>
                    <a:cubicBezTo>
                      <a:pt x="184" y="240"/>
                      <a:pt x="181" y="252"/>
                      <a:pt x="180" y="264"/>
                    </a:cubicBezTo>
                    <a:cubicBezTo>
                      <a:pt x="178" y="275"/>
                      <a:pt x="176" y="286"/>
                      <a:pt x="174" y="298"/>
                    </a:cubicBezTo>
                    <a:cubicBezTo>
                      <a:pt x="173" y="305"/>
                      <a:pt x="167" y="309"/>
                      <a:pt x="160" y="309"/>
                    </a:cubicBezTo>
                    <a:cubicBezTo>
                      <a:pt x="152" y="307"/>
                      <a:pt x="148" y="300"/>
                      <a:pt x="150" y="293"/>
                    </a:cubicBezTo>
                    <a:cubicBezTo>
                      <a:pt x="151" y="288"/>
                      <a:pt x="153" y="282"/>
                      <a:pt x="154" y="277"/>
                    </a:cubicBezTo>
                    <a:cubicBezTo>
                      <a:pt x="155" y="272"/>
                      <a:pt x="156" y="267"/>
                      <a:pt x="157" y="261"/>
                    </a:cubicBezTo>
                    <a:cubicBezTo>
                      <a:pt x="157" y="262"/>
                      <a:pt x="157" y="263"/>
                      <a:pt x="157" y="263"/>
                    </a:cubicBezTo>
                    <a:cubicBezTo>
                      <a:pt x="161" y="244"/>
                      <a:pt x="163" y="225"/>
                      <a:pt x="166" y="205"/>
                    </a:cubicBezTo>
                    <a:cubicBezTo>
                      <a:pt x="163" y="211"/>
                      <a:pt x="160" y="215"/>
                      <a:pt x="158" y="221"/>
                    </a:cubicBezTo>
                    <a:cubicBezTo>
                      <a:pt x="154" y="228"/>
                      <a:pt x="150" y="235"/>
                      <a:pt x="146" y="242"/>
                    </a:cubicBezTo>
                    <a:cubicBezTo>
                      <a:pt x="143" y="247"/>
                      <a:pt x="141" y="251"/>
                      <a:pt x="138" y="256"/>
                    </a:cubicBezTo>
                    <a:cubicBezTo>
                      <a:pt x="135" y="260"/>
                      <a:pt x="132" y="265"/>
                      <a:pt x="129" y="270"/>
                    </a:cubicBezTo>
                    <a:cubicBezTo>
                      <a:pt x="125" y="277"/>
                      <a:pt x="119" y="284"/>
                      <a:pt x="115" y="291"/>
                    </a:cubicBezTo>
                    <a:cubicBezTo>
                      <a:pt x="110" y="297"/>
                      <a:pt x="104" y="303"/>
                      <a:pt x="99" y="309"/>
                    </a:cubicBezTo>
                    <a:cubicBezTo>
                      <a:pt x="93" y="315"/>
                      <a:pt x="86" y="321"/>
                      <a:pt x="79" y="325"/>
                    </a:cubicBezTo>
                    <a:cubicBezTo>
                      <a:pt x="72" y="330"/>
                      <a:pt x="65" y="332"/>
                      <a:pt x="57" y="334"/>
                    </a:cubicBezTo>
                    <a:cubicBezTo>
                      <a:pt x="55" y="334"/>
                      <a:pt x="52" y="334"/>
                      <a:pt x="50" y="334"/>
                    </a:cubicBezTo>
                    <a:cubicBezTo>
                      <a:pt x="49" y="334"/>
                      <a:pt x="48" y="334"/>
                      <a:pt x="47" y="33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152720" y="1359720"/>
                <a:ext cx="56880" cy="13176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66" extrusionOk="0">
                    <a:moveTo>
                      <a:pt x="63" y="340"/>
                    </a:moveTo>
                    <a:lnTo>
                      <a:pt x="64" y="340"/>
                    </a:lnTo>
                    <a:lnTo>
                      <a:pt x="65" y="340"/>
                    </a:lnTo>
                    <a:lnTo>
                      <a:pt x="65" y="339"/>
                    </a:lnTo>
                    <a:cubicBezTo>
                      <a:pt x="66" y="338"/>
                      <a:pt x="67" y="338"/>
                      <a:pt x="67" y="338"/>
                    </a:cubicBezTo>
                    <a:cubicBezTo>
                      <a:pt x="67" y="337"/>
                      <a:pt x="68" y="336"/>
                      <a:pt x="68" y="335"/>
                    </a:cubicBezTo>
                    <a:cubicBezTo>
                      <a:pt x="69" y="334"/>
                      <a:pt x="69" y="333"/>
                      <a:pt x="69" y="331"/>
                    </a:cubicBezTo>
                    <a:cubicBezTo>
                      <a:pt x="74" y="319"/>
                      <a:pt x="77" y="305"/>
                      <a:pt x="80" y="292"/>
                    </a:cubicBezTo>
                    <a:lnTo>
                      <a:pt x="80" y="291"/>
                    </a:lnTo>
                    <a:cubicBezTo>
                      <a:pt x="80" y="292"/>
                      <a:pt x="80" y="292"/>
                      <a:pt x="80" y="292"/>
                    </a:cubicBezTo>
                    <a:cubicBezTo>
                      <a:pt x="81" y="289"/>
                      <a:pt x="81" y="285"/>
                      <a:pt x="82" y="282"/>
                    </a:cubicBezTo>
                    <a:cubicBezTo>
                      <a:pt x="82" y="278"/>
                      <a:pt x="83" y="275"/>
                      <a:pt x="83" y="271"/>
                    </a:cubicBezTo>
                    <a:cubicBezTo>
                      <a:pt x="84" y="264"/>
                      <a:pt x="86" y="256"/>
                      <a:pt x="86" y="249"/>
                    </a:cubicBezTo>
                    <a:cubicBezTo>
                      <a:pt x="86" y="242"/>
                      <a:pt x="87" y="236"/>
                      <a:pt x="88" y="229"/>
                    </a:cubicBezTo>
                    <a:cubicBezTo>
                      <a:pt x="88" y="224"/>
                      <a:pt x="88" y="219"/>
                      <a:pt x="88" y="214"/>
                    </a:cubicBezTo>
                    <a:cubicBezTo>
                      <a:pt x="86" y="215"/>
                      <a:pt x="84" y="217"/>
                      <a:pt x="82" y="219"/>
                    </a:cubicBezTo>
                    <a:cubicBezTo>
                      <a:pt x="78" y="223"/>
                      <a:pt x="72" y="227"/>
                      <a:pt x="68" y="232"/>
                    </a:cubicBezTo>
                    <a:cubicBezTo>
                      <a:pt x="64" y="236"/>
                      <a:pt x="61" y="240"/>
                      <a:pt x="57" y="245"/>
                    </a:cubicBezTo>
                    <a:cubicBezTo>
                      <a:pt x="54" y="251"/>
                      <a:pt x="50" y="257"/>
                      <a:pt x="47" y="263"/>
                    </a:cubicBezTo>
                    <a:cubicBezTo>
                      <a:pt x="44" y="267"/>
                      <a:pt x="43" y="273"/>
                      <a:pt x="40" y="278"/>
                    </a:cubicBezTo>
                    <a:cubicBezTo>
                      <a:pt x="39" y="282"/>
                      <a:pt x="37" y="287"/>
                      <a:pt x="37" y="291"/>
                    </a:cubicBezTo>
                    <a:cubicBezTo>
                      <a:pt x="36" y="294"/>
                      <a:pt x="36" y="298"/>
                      <a:pt x="35" y="301"/>
                    </a:cubicBezTo>
                    <a:cubicBezTo>
                      <a:pt x="35" y="305"/>
                      <a:pt x="35" y="309"/>
                      <a:pt x="35" y="312"/>
                    </a:cubicBezTo>
                    <a:lnTo>
                      <a:pt x="35" y="311"/>
                    </a:lnTo>
                    <a:cubicBezTo>
                      <a:pt x="35" y="314"/>
                      <a:pt x="36" y="316"/>
                      <a:pt x="36" y="319"/>
                    </a:cubicBezTo>
                    <a:cubicBezTo>
                      <a:pt x="36" y="320"/>
                      <a:pt x="37" y="321"/>
                      <a:pt x="37" y="323"/>
                    </a:cubicBezTo>
                    <a:cubicBezTo>
                      <a:pt x="37" y="324"/>
                      <a:pt x="38" y="325"/>
                      <a:pt x="38" y="326"/>
                    </a:cubicBezTo>
                    <a:cubicBezTo>
                      <a:pt x="39" y="327"/>
                      <a:pt x="39" y="328"/>
                      <a:pt x="40" y="329"/>
                    </a:cubicBezTo>
                    <a:cubicBezTo>
                      <a:pt x="40" y="330"/>
                      <a:pt x="41" y="330"/>
                      <a:pt x="41" y="331"/>
                    </a:cubicBezTo>
                    <a:cubicBezTo>
                      <a:pt x="42" y="332"/>
                      <a:pt x="43" y="333"/>
                      <a:pt x="44" y="334"/>
                    </a:cubicBezTo>
                    <a:cubicBezTo>
                      <a:pt x="46" y="335"/>
                      <a:pt x="47" y="336"/>
                      <a:pt x="48" y="337"/>
                    </a:cubicBezTo>
                    <a:cubicBezTo>
                      <a:pt x="48" y="337"/>
                      <a:pt x="49" y="338"/>
                      <a:pt x="50" y="338"/>
                    </a:cubicBezTo>
                    <a:cubicBezTo>
                      <a:pt x="52" y="339"/>
                      <a:pt x="54" y="339"/>
                      <a:pt x="55" y="340"/>
                    </a:cubicBezTo>
                    <a:cubicBezTo>
                      <a:pt x="57" y="340"/>
                      <a:pt x="58" y="340"/>
                      <a:pt x="60" y="340"/>
                    </a:cubicBezTo>
                    <a:cubicBezTo>
                      <a:pt x="61" y="340"/>
                      <a:pt x="62" y="340"/>
                      <a:pt x="63" y="340"/>
                    </a:cubicBezTo>
                    <a:moveTo>
                      <a:pt x="44" y="362"/>
                    </a:moveTo>
                    <a:cubicBezTo>
                      <a:pt x="37" y="360"/>
                      <a:pt x="32" y="356"/>
                      <a:pt x="27" y="351"/>
                    </a:cubicBezTo>
                    <a:cubicBezTo>
                      <a:pt x="21" y="345"/>
                      <a:pt x="17" y="339"/>
                      <a:pt x="14" y="331"/>
                    </a:cubicBezTo>
                    <a:cubicBezTo>
                      <a:pt x="12" y="324"/>
                      <a:pt x="11" y="316"/>
                      <a:pt x="11" y="309"/>
                    </a:cubicBezTo>
                    <a:cubicBezTo>
                      <a:pt x="11" y="300"/>
                      <a:pt x="12" y="291"/>
                      <a:pt x="14" y="283"/>
                    </a:cubicBezTo>
                    <a:cubicBezTo>
                      <a:pt x="16" y="274"/>
                      <a:pt x="19" y="267"/>
                      <a:pt x="23" y="259"/>
                    </a:cubicBezTo>
                    <a:cubicBezTo>
                      <a:pt x="27" y="250"/>
                      <a:pt x="32" y="242"/>
                      <a:pt x="37" y="235"/>
                    </a:cubicBezTo>
                    <a:cubicBezTo>
                      <a:pt x="41" y="228"/>
                      <a:pt x="47" y="222"/>
                      <a:pt x="52" y="216"/>
                    </a:cubicBezTo>
                    <a:cubicBezTo>
                      <a:pt x="58" y="210"/>
                      <a:pt x="65" y="204"/>
                      <a:pt x="72" y="199"/>
                    </a:cubicBezTo>
                    <a:cubicBezTo>
                      <a:pt x="78" y="194"/>
                      <a:pt x="83" y="190"/>
                      <a:pt x="89" y="185"/>
                    </a:cubicBezTo>
                    <a:cubicBezTo>
                      <a:pt x="89" y="182"/>
                      <a:pt x="89" y="178"/>
                      <a:pt x="90" y="174"/>
                    </a:cubicBezTo>
                    <a:cubicBezTo>
                      <a:pt x="90" y="166"/>
                      <a:pt x="90" y="159"/>
                      <a:pt x="90" y="151"/>
                    </a:cubicBezTo>
                    <a:cubicBezTo>
                      <a:pt x="90" y="146"/>
                      <a:pt x="91" y="141"/>
                      <a:pt x="92" y="136"/>
                    </a:cubicBezTo>
                    <a:cubicBezTo>
                      <a:pt x="88" y="140"/>
                      <a:pt x="83" y="144"/>
                      <a:pt x="79" y="147"/>
                    </a:cubicBezTo>
                    <a:cubicBezTo>
                      <a:pt x="74" y="152"/>
                      <a:pt x="67" y="156"/>
                      <a:pt x="60" y="159"/>
                    </a:cubicBezTo>
                    <a:cubicBezTo>
                      <a:pt x="57" y="161"/>
                      <a:pt x="53" y="162"/>
                      <a:pt x="49" y="162"/>
                    </a:cubicBezTo>
                    <a:cubicBezTo>
                      <a:pt x="45" y="162"/>
                      <a:pt x="40" y="162"/>
                      <a:pt x="36" y="160"/>
                    </a:cubicBezTo>
                    <a:cubicBezTo>
                      <a:pt x="30" y="158"/>
                      <a:pt x="24" y="154"/>
                      <a:pt x="20" y="148"/>
                    </a:cubicBezTo>
                    <a:cubicBezTo>
                      <a:pt x="15" y="142"/>
                      <a:pt x="11" y="134"/>
                      <a:pt x="8" y="126"/>
                    </a:cubicBezTo>
                    <a:cubicBezTo>
                      <a:pt x="5" y="122"/>
                      <a:pt x="4" y="116"/>
                      <a:pt x="3" y="111"/>
                    </a:cubicBezTo>
                    <a:cubicBezTo>
                      <a:pt x="2" y="104"/>
                      <a:pt x="1" y="97"/>
                      <a:pt x="1" y="91"/>
                    </a:cubicBezTo>
                    <a:cubicBezTo>
                      <a:pt x="0" y="77"/>
                      <a:pt x="0" y="63"/>
                      <a:pt x="3" y="50"/>
                    </a:cubicBezTo>
                    <a:cubicBezTo>
                      <a:pt x="5" y="41"/>
                      <a:pt x="9" y="33"/>
                      <a:pt x="13" y="26"/>
                    </a:cubicBezTo>
                    <a:cubicBezTo>
                      <a:pt x="16" y="20"/>
                      <a:pt x="19" y="16"/>
                      <a:pt x="24" y="12"/>
                    </a:cubicBezTo>
                    <a:cubicBezTo>
                      <a:pt x="28" y="10"/>
                      <a:pt x="32" y="9"/>
                      <a:pt x="36" y="9"/>
                    </a:cubicBezTo>
                    <a:cubicBezTo>
                      <a:pt x="43" y="10"/>
                      <a:pt x="47" y="17"/>
                      <a:pt x="46" y="24"/>
                    </a:cubicBezTo>
                    <a:cubicBezTo>
                      <a:pt x="46" y="29"/>
                      <a:pt x="41" y="33"/>
                      <a:pt x="37" y="34"/>
                    </a:cubicBezTo>
                    <a:cubicBezTo>
                      <a:pt x="36" y="35"/>
                      <a:pt x="36" y="35"/>
                      <a:pt x="35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4" y="38"/>
                      <a:pt x="32" y="42"/>
                      <a:pt x="30" y="45"/>
                    </a:cubicBezTo>
                    <a:cubicBezTo>
                      <a:pt x="29" y="47"/>
                      <a:pt x="28" y="49"/>
                      <a:pt x="28" y="51"/>
                    </a:cubicBezTo>
                    <a:cubicBezTo>
                      <a:pt x="26" y="54"/>
                      <a:pt x="26" y="57"/>
                      <a:pt x="25" y="60"/>
                    </a:cubicBezTo>
                    <a:cubicBezTo>
                      <a:pt x="25" y="63"/>
                      <a:pt x="24" y="66"/>
                      <a:pt x="23" y="70"/>
                    </a:cubicBezTo>
                    <a:cubicBezTo>
                      <a:pt x="23" y="76"/>
                      <a:pt x="23" y="81"/>
                      <a:pt x="23" y="87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4" y="93"/>
                      <a:pt x="25" y="100"/>
                      <a:pt x="26" y="108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28" y="115"/>
                      <a:pt x="29" y="116"/>
                      <a:pt x="30" y="118"/>
                    </a:cubicBezTo>
                    <a:cubicBezTo>
                      <a:pt x="32" y="122"/>
                      <a:pt x="33" y="126"/>
                      <a:pt x="36" y="129"/>
                    </a:cubicBezTo>
                    <a:cubicBezTo>
                      <a:pt x="37" y="131"/>
                      <a:pt x="38" y="133"/>
                      <a:pt x="40" y="134"/>
                    </a:cubicBezTo>
                    <a:lnTo>
                      <a:pt x="40" y="135"/>
                    </a:lnTo>
                    <a:lnTo>
                      <a:pt x="41" y="136"/>
                    </a:lnTo>
                    <a:lnTo>
                      <a:pt x="42" y="136"/>
                    </a:lnTo>
                    <a:cubicBezTo>
                      <a:pt x="43" y="137"/>
                      <a:pt x="43" y="137"/>
                      <a:pt x="43" y="137"/>
                    </a:cubicBezTo>
                    <a:cubicBezTo>
                      <a:pt x="44" y="137"/>
                      <a:pt x="45" y="137"/>
                      <a:pt x="46" y="137"/>
                    </a:cubicBezTo>
                    <a:lnTo>
                      <a:pt x="47" y="137"/>
                    </a:lnTo>
                    <a:lnTo>
                      <a:pt x="48" y="137"/>
                    </a:lnTo>
                    <a:cubicBezTo>
                      <a:pt x="48" y="137"/>
                      <a:pt x="49" y="137"/>
                      <a:pt x="50" y="137"/>
                    </a:cubicBezTo>
                    <a:cubicBezTo>
                      <a:pt x="51" y="137"/>
                      <a:pt x="52" y="136"/>
                      <a:pt x="53" y="136"/>
                    </a:cubicBezTo>
                    <a:cubicBezTo>
                      <a:pt x="55" y="135"/>
                      <a:pt x="56" y="134"/>
                      <a:pt x="58" y="133"/>
                    </a:cubicBezTo>
                    <a:cubicBezTo>
                      <a:pt x="61" y="131"/>
                      <a:pt x="64" y="129"/>
                      <a:pt x="67" y="127"/>
                    </a:cubicBezTo>
                    <a:cubicBezTo>
                      <a:pt x="72" y="122"/>
                      <a:pt x="78" y="116"/>
                      <a:pt x="83" y="111"/>
                    </a:cubicBezTo>
                    <a:cubicBezTo>
                      <a:pt x="88" y="105"/>
                      <a:pt x="93" y="99"/>
                      <a:pt x="97" y="93"/>
                    </a:cubicBezTo>
                    <a:cubicBezTo>
                      <a:pt x="100" y="77"/>
                      <a:pt x="105" y="63"/>
                      <a:pt x="110" y="48"/>
                    </a:cubicBezTo>
                    <a:cubicBezTo>
                      <a:pt x="113" y="40"/>
                      <a:pt x="115" y="33"/>
                      <a:pt x="120" y="25"/>
                    </a:cubicBezTo>
                    <a:cubicBezTo>
                      <a:pt x="121" y="21"/>
                      <a:pt x="123" y="18"/>
                      <a:pt x="125" y="15"/>
                    </a:cubicBezTo>
                    <a:cubicBezTo>
                      <a:pt x="127" y="12"/>
                      <a:pt x="129" y="8"/>
                      <a:pt x="133" y="6"/>
                    </a:cubicBezTo>
                    <a:cubicBezTo>
                      <a:pt x="134" y="5"/>
                      <a:pt x="135" y="4"/>
                      <a:pt x="136" y="3"/>
                    </a:cubicBezTo>
                    <a:cubicBezTo>
                      <a:pt x="141" y="0"/>
                      <a:pt x="148" y="0"/>
                      <a:pt x="152" y="5"/>
                    </a:cubicBezTo>
                    <a:cubicBezTo>
                      <a:pt x="153" y="6"/>
                      <a:pt x="155" y="7"/>
                      <a:pt x="155" y="8"/>
                    </a:cubicBezTo>
                    <a:cubicBezTo>
                      <a:pt x="156" y="10"/>
                      <a:pt x="156" y="11"/>
                      <a:pt x="157" y="13"/>
                    </a:cubicBezTo>
                    <a:cubicBezTo>
                      <a:pt x="157" y="16"/>
                      <a:pt x="157" y="20"/>
                      <a:pt x="156" y="23"/>
                    </a:cubicBezTo>
                    <a:cubicBezTo>
                      <a:pt x="155" y="28"/>
                      <a:pt x="153" y="33"/>
                      <a:pt x="152" y="38"/>
                    </a:cubicBezTo>
                    <a:cubicBezTo>
                      <a:pt x="149" y="44"/>
                      <a:pt x="147" y="49"/>
                      <a:pt x="145" y="55"/>
                    </a:cubicBezTo>
                    <a:cubicBezTo>
                      <a:pt x="142" y="61"/>
                      <a:pt x="140" y="66"/>
                      <a:pt x="137" y="72"/>
                    </a:cubicBezTo>
                    <a:cubicBezTo>
                      <a:pt x="134" y="77"/>
                      <a:pt x="131" y="83"/>
                      <a:pt x="128" y="88"/>
                    </a:cubicBezTo>
                    <a:cubicBezTo>
                      <a:pt x="125" y="93"/>
                      <a:pt x="122" y="97"/>
                      <a:pt x="119" y="102"/>
                    </a:cubicBezTo>
                    <a:cubicBezTo>
                      <a:pt x="116" y="117"/>
                      <a:pt x="114" y="133"/>
                      <a:pt x="113" y="148"/>
                    </a:cubicBezTo>
                    <a:cubicBezTo>
                      <a:pt x="113" y="154"/>
                      <a:pt x="112" y="161"/>
                      <a:pt x="112" y="168"/>
                    </a:cubicBezTo>
                    <a:lnTo>
                      <a:pt x="113" y="168"/>
                    </a:lnTo>
                    <a:cubicBezTo>
                      <a:pt x="120" y="162"/>
                      <a:pt x="128" y="156"/>
                      <a:pt x="135" y="151"/>
                    </a:cubicBezTo>
                    <a:cubicBezTo>
                      <a:pt x="140" y="147"/>
                      <a:pt x="147" y="148"/>
                      <a:pt x="150" y="153"/>
                    </a:cubicBezTo>
                    <a:cubicBezTo>
                      <a:pt x="154" y="158"/>
                      <a:pt x="153" y="164"/>
                      <a:pt x="148" y="168"/>
                    </a:cubicBezTo>
                    <a:cubicBezTo>
                      <a:pt x="136" y="177"/>
                      <a:pt x="125" y="186"/>
                      <a:pt x="113" y="194"/>
                    </a:cubicBezTo>
                    <a:cubicBezTo>
                      <a:pt x="112" y="195"/>
                      <a:pt x="111" y="196"/>
                      <a:pt x="111" y="196"/>
                    </a:cubicBezTo>
                    <a:cubicBezTo>
                      <a:pt x="111" y="201"/>
                      <a:pt x="110" y="206"/>
                      <a:pt x="110" y="210"/>
                    </a:cubicBezTo>
                    <a:cubicBezTo>
                      <a:pt x="110" y="217"/>
                      <a:pt x="110" y="224"/>
                      <a:pt x="109" y="231"/>
                    </a:cubicBezTo>
                    <a:cubicBezTo>
                      <a:pt x="109" y="231"/>
                      <a:pt x="109" y="230"/>
                      <a:pt x="109" y="229"/>
                    </a:cubicBezTo>
                    <a:cubicBezTo>
                      <a:pt x="109" y="233"/>
                      <a:pt x="109" y="237"/>
                      <a:pt x="109" y="240"/>
                    </a:cubicBezTo>
                    <a:lnTo>
                      <a:pt x="109" y="239"/>
                    </a:lnTo>
                    <a:cubicBezTo>
                      <a:pt x="108" y="243"/>
                      <a:pt x="108" y="246"/>
                      <a:pt x="108" y="250"/>
                    </a:cubicBezTo>
                    <a:cubicBezTo>
                      <a:pt x="107" y="257"/>
                      <a:pt x="106" y="264"/>
                      <a:pt x="105" y="271"/>
                    </a:cubicBezTo>
                    <a:cubicBezTo>
                      <a:pt x="104" y="278"/>
                      <a:pt x="103" y="284"/>
                      <a:pt x="102" y="289"/>
                    </a:cubicBezTo>
                    <a:cubicBezTo>
                      <a:pt x="100" y="302"/>
                      <a:pt x="97" y="314"/>
                      <a:pt x="95" y="327"/>
                    </a:cubicBezTo>
                    <a:lnTo>
                      <a:pt x="95" y="326"/>
                    </a:lnTo>
                    <a:cubicBezTo>
                      <a:pt x="94" y="329"/>
                      <a:pt x="93" y="332"/>
                      <a:pt x="93" y="335"/>
                    </a:cubicBezTo>
                    <a:cubicBezTo>
                      <a:pt x="91" y="342"/>
                      <a:pt x="89" y="348"/>
                      <a:pt x="85" y="354"/>
                    </a:cubicBezTo>
                    <a:cubicBezTo>
                      <a:pt x="81" y="359"/>
                      <a:pt x="75" y="363"/>
                      <a:pt x="68" y="364"/>
                    </a:cubicBezTo>
                    <a:cubicBezTo>
                      <a:pt x="65" y="365"/>
                      <a:pt x="63" y="365"/>
                      <a:pt x="61" y="365"/>
                    </a:cubicBezTo>
                    <a:cubicBezTo>
                      <a:pt x="55" y="365"/>
                      <a:pt x="50" y="363"/>
                      <a:pt x="44" y="36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241640" y="1371600"/>
                <a:ext cx="33840" cy="13320"/>
              </a:xfrm>
              <a:custGeom>
                <a:avLst/>
                <a:gdLst/>
                <a:ahLst/>
                <a:cxnLst/>
                <a:rect l="l" t="t" r="r" b="b"/>
                <a:pathLst>
                  <a:path w="94" h="37" extrusionOk="0">
                    <a:moveTo>
                      <a:pt x="3" y="31"/>
                    </a:moveTo>
                    <a:cubicBezTo>
                      <a:pt x="0" y="27"/>
                      <a:pt x="0" y="23"/>
                      <a:pt x="2" y="19"/>
                    </a:cubicBezTo>
                    <a:cubicBezTo>
                      <a:pt x="2" y="17"/>
                      <a:pt x="3" y="15"/>
                      <a:pt x="4" y="14"/>
                    </a:cubicBezTo>
                    <a:cubicBezTo>
                      <a:pt x="7" y="12"/>
                      <a:pt x="11" y="11"/>
                      <a:pt x="14" y="11"/>
                    </a:cubicBezTo>
                    <a:cubicBezTo>
                      <a:pt x="24" y="9"/>
                      <a:pt x="35" y="7"/>
                      <a:pt x="45" y="4"/>
                    </a:cubicBezTo>
                    <a:cubicBezTo>
                      <a:pt x="57" y="2"/>
                      <a:pt x="69" y="1"/>
                      <a:pt x="80" y="0"/>
                    </a:cubicBezTo>
                    <a:cubicBezTo>
                      <a:pt x="87" y="0"/>
                      <a:pt x="92" y="5"/>
                      <a:pt x="92" y="11"/>
                    </a:cubicBezTo>
                    <a:cubicBezTo>
                      <a:pt x="93" y="17"/>
                      <a:pt x="88" y="24"/>
                      <a:pt x="82" y="24"/>
                    </a:cubicBezTo>
                    <a:cubicBezTo>
                      <a:pt x="72" y="25"/>
                      <a:pt x="63" y="26"/>
                      <a:pt x="54" y="27"/>
                    </a:cubicBezTo>
                    <a:cubicBezTo>
                      <a:pt x="48" y="29"/>
                      <a:pt x="42" y="30"/>
                      <a:pt x="36" y="32"/>
                    </a:cubicBezTo>
                    <a:cubicBezTo>
                      <a:pt x="34" y="32"/>
                      <a:pt x="30" y="33"/>
                      <a:pt x="27" y="33"/>
                    </a:cubicBezTo>
                    <a:cubicBezTo>
                      <a:pt x="23" y="34"/>
                      <a:pt x="19" y="36"/>
                      <a:pt x="14" y="36"/>
                    </a:cubicBezTo>
                    <a:cubicBezTo>
                      <a:pt x="10" y="36"/>
                      <a:pt x="6" y="34"/>
                      <a:pt x="3" y="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246680" y="1393200"/>
                <a:ext cx="48600" cy="1872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52" extrusionOk="0">
                    <a:moveTo>
                      <a:pt x="11" y="51"/>
                    </a:moveTo>
                    <a:cubicBezTo>
                      <a:pt x="7" y="50"/>
                      <a:pt x="3" y="47"/>
                      <a:pt x="1" y="43"/>
                    </a:cubicBezTo>
                    <a:cubicBezTo>
                      <a:pt x="0" y="39"/>
                      <a:pt x="0" y="34"/>
                      <a:pt x="3" y="30"/>
                    </a:cubicBezTo>
                    <a:cubicBezTo>
                      <a:pt x="4" y="30"/>
                      <a:pt x="4" y="29"/>
                      <a:pt x="4" y="29"/>
                    </a:cubicBezTo>
                    <a:cubicBezTo>
                      <a:pt x="8" y="24"/>
                      <a:pt x="14" y="23"/>
                      <a:pt x="20" y="26"/>
                    </a:cubicBezTo>
                    <a:lnTo>
                      <a:pt x="20" y="25"/>
                    </a:lnTo>
                    <a:cubicBezTo>
                      <a:pt x="25" y="24"/>
                      <a:pt x="30" y="22"/>
                      <a:pt x="36" y="21"/>
                    </a:cubicBezTo>
                    <a:cubicBezTo>
                      <a:pt x="41" y="19"/>
                      <a:pt x="46" y="18"/>
                      <a:pt x="51" y="17"/>
                    </a:cubicBezTo>
                    <a:cubicBezTo>
                      <a:pt x="58" y="15"/>
                      <a:pt x="65" y="13"/>
                      <a:pt x="72" y="11"/>
                    </a:cubicBezTo>
                    <a:cubicBezTo>
                      <a:pt x="88" y="7"/>
                      <a:pt x="104" y="4"/>
                      <a:pt x="120" y="1"/>
                    </a:cubicBezTo>
                    <a:cubicBezTo>
                      <a:pt x="125" y="0"/>
                      <a:pt x="131" y="2"/>
                      <a:pt x="132" y="8"/>
                    </a:cubicBezTo>
                    <a:cubicBezTo>
                      <a:pt x="134" y="14"/>
                      <a:pt x="131" y="20"/>
                      <a:pt x="125" y="22"/>
                    </a:cubicBezTo>
                    <a:cubicBezTo>
                      <a:pt x="108" y="26"/>
                      <a:pt x="92" y="31"/>
                      <a:pt x="75" y="36"/>
                    </a:cubicBezTo>
                    <a:cubicBezTo>
                      <a:pt x="67" y="38"/>
                      <a:pt x="60" y="40"/>
                      <a:pt x="52" y="43"/>
                    </a:cubicBezTo>
                    <a:cubicBezTo>
                      <a:pt x="47" y="44"/>
                      <a:pt x="43" y="45"/>
                      <a:pt x="39" y="47"/>
                    </a:cubicBezTo>
                    <a:cubicBezTo>
                      <a:pt x="35" y="48"/>
                      <a:pt x="30" y="49"/>
                      <a:pt x="26" y="50"/>
                    </a:cubicBezTo>
                    <a:cubicBezTo>
                      <a:pt x="23" y="51"/>
                      <a:pt x="21" y="51"/>
                      <a:pt x="18" y="51"/>
                    </a:cubicBezTo>
                    <a:cubicBezTo>
                      <a:pt x="15" y="51"/>
                      <a:pt x="14" y="51"/>
                      <a:pt x="11" y="5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1390521" y="-337191"/>
              <a:ext cx="4126366" cy="876698"/>
              <a:chOff x="71280" y="1648800"/>
              <a:chExt cx="1918080" cy="407520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78120" y="1740600"/>
                <a:ext cx="46080" cy="15876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441" extrusionOk="0">
                    <a:moveTo>
                      <a:pt x="66" y="440"/>
                    </a:moveTo>
                    <a:cubicBezTo>
                      <a:pt x="60" y="440"/>
                      <a:pt x="55" y="438"/>
                      <a:pt x="49" y="436"/>
                    </a:cubicBezTo>
                    <a:cubicBezTo>
                      <a:pt x="45" y="435"/>
                      <a:pt x="39" y="433"/>
                      <a:pt x="35" y="430"/>
                    </a:cubicBezTo>
                    <a:cubicBezTo>
                      <a:pt x="26" y="424"/>
                      <a:pt x="18" y="416"/>
                      <a:pt x="13" y="406"/>
                    </a:cubicBezTo>
                    <a:cubicBezTo>
                      <a:pt x="8" y="396"/>
                      <a:pt x="6" y="385"/>
                      <a:pt x="6" y="374"/>
                    </a:cubicBezTo>
                    <a:cubicBezTo>
                      <a:pt x="6" y="369"/>
                      <a:pt x="6" y="363"/>
                      <a:pt x="8" y="358"/>
                    </a:cubicBezTo>
                    <a:cubicBezTo>
                      <a:pt x="10" y="353"/>
                      <a:pt x="14" y="348"/>
                      <a:pt x="18" y="344"/>
                    </a:cubicBezTo>
                    <a:cubicBezTo>
                      <a:pt x="22" y="340"/>
                      <a:pt x="29" y="340"/>
                      <a:pt x="34" y="344"/>
                    </a:cubicBezTo>
                    <a:cubicBezTo>
                      <a:pt x="38" y="348"/>
                      <a:pt x="39" y="355"/>
                      <a:pt x="35" y="360"/>
                    </a:cubicBezTo>
                    <a:cubicBezTo>
                      <a:pt x="33" y="361"/>
                      <a:pt x="32" y="362"/>
                      <a:pt x="31" y="364"/>
                    </a:cubicBezTo>
                    <a:lnTo>
                      <a:pt x="31" y="365"/>
                    </a:lnTo>
                    <a:cubicBezTo>
                      <a:pt x="30" y="365"/>
                      <a:pt x="30" y="366"/>
                      <a:pt x="29" y="367"/>
                    </a:cubicBezTo>
                    <a:lnTo>
                      <a:pt x="29" y="368"/>
                    </a:lnTo>
                    <a:lnTo>
                      <a:pt x="29" y="369"/>
                    </a:lnTo>
                    <a:cubicBezTo>
                      <a:pt x="29" y="370"/>
                      <a:pt x="28" y="372"/>
                      <a:pt x="28" y="373"/>
                    </a:cubicBezTo>
                    <a:cubicBezTo>
                      <a:pt x="28" y="375"/>
                      <a:pt x="29" y="378"/>
                      <a:pt x="29" y="380"/>
                    </a:cubicBezTo>
                    <a:cubicBezTo>
                      <a:pt x="29" y="383"/>
                      <a:pt x="29" y="385"/>
                      <a:pt x="30" y="388"/>
                    </a:cubicBezTo>
                    <a:cubicBezTo>
                      <a:pt x="31" y="389"/>
                      <a:pt x="31" y="391"/>
                      <a:pt x="32" y="393"/>
                    </a:cubicBezTo>
                    <a:cubicBezTo>
                      <a:pt x="32" y="392"/>
                      <a:pt x="32" y="392"/>
                      <a:pt x="31" y="392"/>
                    </a:cubicBezTo>
                    <a:cubicBezTo>
                      <a:pt x="32" y="393"/>
                      <a:pt x="32" y="395"/>
                      <a:pt x="33" y="396"/>
                    </a:cubicBezTo>
                    <a:cubicBezTo>
                      <a:pt x="35" y="398"/>
                      <a:pt x="36" y="400"/>
                      <a:pt x="37" y="402"/>
                    </a:cubicBezTo>
                    <a:cubicBezTo>
                      <a:pt x="36" y="402"/>
                      <a:pt x="36" y="401"/>
                      <a:pt x="36" y="400"/>
                    </a:cubicBezTo>
                    <a:cubicBezTo>
                      <a:pt x="37" y="402"/>
                      <a:pt x="38" y="403"/>
                      <a:pt x="39" y="404"/>
                    </a:cubicBezTo>
                    <a:cubicBezTo>
                      <a:pt x="40" y="406"/>
                      <a:pt x="42" y="407"/>
                      <a:pt x="43" y="409"/>
                    </a:cubicBezTo>
                    <a:cubicBezTo>
                      <a:pt x="45" y="409"/>
                      <a:pt x="46" y="410"/>
                      <a:pt x="47" y="411"/>
                    </a:cubicBezTo>
                    <a:cubicBezTo>
                      <a:pt x="49" y="411"/>
                      <a:pt x="50" y="413"/>
                      <a:pt x="51" y="413"/>
                    </a:cubicBezTo>
                    <a:cubicBezTo>
                      <a:pt x="53" y="414"/>
                      <a:pt x="56" y="415"/>
                      <a:pt x="58" y="415"/>
                    </a:cubicBezTo>
                    <a:cubicBezTo>
                      <a:pt x="60" y="416"/>
                      <a:pt x="63" y="417"/>
                      <a:pt x="64" y="417"/>
                    </a:cubicBezTo>
                    <a:cubicBezTo>
                      <a:pt x="66" y="417"/>
                      <a:pt x="68" y="417"/>
                      <a:pt x="69" y="417"/>
                    </a:cubicBezTo>
                    <a:cubicBezTo>
                      <a:pt x="70" y="417"/>
                      <a:pt x="71" y="417"/>
                      <a:pt x="72" y="417"/>
                    </a:cubicBezTo>
                    <a:cubicBezTo>
                      <a:pt x="73" y="417"/>
                      <a:pt x="74" y="417"/>
                      <a:pt x="75" y="417"/>
                    </a:cubicBezTo>
                    <a:cubicBezTo>
                      <a:pt x="76" y="416"/>
                      <a:pt x="77" y="416"/>
                      <a:pt x="77" y="416"/>
                    </a:cubicBezTo>
                    <a:lnTo>
                      <a:pt x="76" y="416"/>
                    </a:lnTo>
                    <a:cubicBezTo>
                      <a:pt x="77" y="416"/>
                      <a:pt x="78" y="415"/>
                      <a:pt x="78" y="415"/>
                    </a:cubicBezTo>
                    <a:cubicBezTo>
                      <a:pt x="80" y="415"/>
                      <a:pt x="81" y="414"/>
                      <a:pt x="82" y="413"/>
                    </a:cubicBezTo>
                    <a:cubicBezTo>
                      <a:pt x="82" y="413"/>
                      <a:pt x="83" y="412"/>
                      <a:pt x="84" y="411"/>
                    </a:cubicBezTo>
                    <a:cubicBezTo>
                      <a:pt x="84" y="411"/>
                      <a:pt x="84" y="412"/>
                      <a:pt x="83" y="412"/>
                    </a:cubicBezTo>
                    <a:cubicBezTo>
                      <a:pt x="84" y="412"/>
                      <a:pt x="84" y="411"/>
                      <a:pt x="84" y="411"/>
                    </a:cubicBezTo>
                    <a:lnTo>
                      <a:pt x="85" y="410"/>
                    </a:lnTo>
                    <a:cubicBezTo>
                      <a:pt x="85" y="410"/>
                      <a:pt x="85" y="409"/>
                      <a:pt x="86" y="407"/>
                    </a:cubicBezTo>
                    <a:cubicBezTo>
                      <a:pt x="87" y="405"/>
                      <a:pt x="88" y="403"/>
                      <a:pt x="88" y="400"/>
                    </a:cubicBezTo>
                    <a:cubicBezTo>
                      <a:pt x="91" y="393"/>
                      <a:pt x="92" y="386"/>
                      <a:pt x="93" y="379"/>
                    </a:cubicBezTo>
                    <a:cubicBezTo>
                      <a:pt x="94" y="369"/>
                      <a:pt x="95" y="361"/>
                      <a:pt x="95" y="352"/>
                    </a:cubicBezTo>
                    <a:lnTo>
                      <a:pt x="95" y="353"/>
                    </a:lnTo>
                    <a:cubicBezTo>
                      <a:pt x="95" y="344"/>
                      <a:pt x="95" y="335"/>
                      <a:pt x="94" y="326"/>
                    </a:cubicBezTo>
                    <a:cubicBezTo>
                      <a:pt x="94" y="327"/>
                      <a:pt x="94" y="328"/>
                      <a:pt x="94" y="328"/>
                    </a:cubicBezTo>
                    <a:cubicBezTo>
                      <a:pt x="93" y="320"/>
                      <a:pt x="92" y="312"/>
                      <a:pt x="89" y="304"/>
                    </a:cubicBezTo>
                    <a:lnTo>
                      <a:pt x="90" y="304"/>
                    </a:lnTo>
                    <a:cubicBezTo>
                      <a:pt x="89" y="304"/>
                      <a:pt x="89" y="304"/>
                      <a:pt x="89" y="303"/>
                    </a:cubicBezTo>
                    <a:cubicBezTo>
                      <a:pt x="87" y="291"/>
                      <a:pt x="82" y="279"/>
                      <a:pt x="78" y="268"/>
                    </a:cubicBezTo>
                    <a:cubicBezTo>
                      <a:pt x="75" y="261"/>
                      <a:pt x="73" y="254"/>
                      <a:pt x="69" y="248"/>
                    </a:cubicBezTo>
                    <a:cubicBezTo>
                      <a:pt x="67" y="243"/>
                      <a:pt x="64" y="238"/>
                      <a:pt x="62" y="234"/>
                    </a:cubicBezTo>
                    <a:cubicBezTo>
                      <a:pt x="57" y="224"/>
                      <a:pt x="51" y="214"/>
                      <a:pt x="45" y="205"/>
                    </a:cubicBezTo>
                    <a:cubicBezTo>
                      <a:pt x="38" y="194"/>
                      <a:pt x="31" y="182"/>
                      <a:pt x="23" y="172"/>
                    </a:cubicBezTo>
                    <a:cubicBezTo>
                      <a:pt x="15" y="160"/>
                      <a:pt x="9" y="148"/>
                      <a:pt x="5" y="135"/>
                    </a:cubicBezTo>
                    <a:cubicBezTo>
                      <a:pt x="0" y="120"/>
                      <a:pt x="0" y="103"/>
                      <a:pt x="2" y="86"/>
                    </a:cubicBezTo>
                    <a:cubicBezTo>
                      <a:pt x="3" y="79"/>
                      <a:pt x="5" y="72"/>
                      <a:pt x="7" y="65"/>
                    </a:cubicBezTo>
                    <a:cubicBezTo>
                      <a:pt x="10" y="57"/>
                      <a:pt x="14" y="49"/>
                      <a:pt x="19" y="41"/>
                    </a:cubicBezTo>
                    <a:cubicBezTo>
                      <a:pt x="27" y="29"/>
                      <a:pt x="38" y="16"/>
                      <a:pt x="51" y="8"/>
                    </a:cubicBezTo>
                    <a:cubicBezTo>
                      <a:pt x="61" y="2"/>
                      <a:pt x="74" y="0"/>
                      <a:pt x="85" y="1"/>
                    </a:cubicBezTo>
                    <a:cubicBezTo>
                      <a:pt x="97" y="2"/>
                      <a:pt x="107" y="9"/>
                      <a:pt x="115" y="18"/>
                    </a:cubicBezTo>
                    <a:cubicBezTo>
                      <a:pt x="123" y="27"/>
                      <a:pt x="127" y="39"/>
                      <a:pt x="126" y="51"/>
                    </a:cubicBezTo>
                    <a:cubicBezTo>
                      <a:pt x="126" y="57"/>
                      <a:pt x="125" y="62"/>
                      <a:pt x="123" y="68"/>
                    </a:cubicBezTo>
                    <a:cubicBezTo>
                      <a:pt x="121" y="73"/>
                      <a:pt x="119" y="79"/>
                      <a:pt x="114" y="83"/>
                    </a:cubicBezTo>
                    <a:cubicBezTo>
                      <a:pt x="109" y="86"/>
                      <a:pt x="102" y="86"/>
                      <a:pt x="98" y="81"/>
                    </a:cubicBezTo>
                    <a:cubicBezTo>
                      <a:pt x="96" y="79"/>
                      <a:pt x="95" y="78"/>
                      <a:pt x="94" y="76"/>
                    </a:cubicBezTo>
                    <a:cubicBezTo>
                      <a:pt x="94" y="73"/>
                      <a:pt x="94" y="71"/>
                      <a:pt x="94" y="69"/>
                    </a:cubicBezTo>
                    <a:cubicBezTo>
                      <a:pt x="93" y="67"/>
                      <a:pt x="93" y="65"/>
                      <a:pt x="93" y="63"/>
                    </a:cubicBezTo>
                    <a:cubicBezTo>
                      <a:pt x="92" y="58"/>
                      <a:pt x="92" y="53"/>
                      <a:pt x="92" y="47"/>
                    </a:cubicBezTo>
                    <a:cubicBezTo>
                      <a:pt x="91" y="42"/>
                      <a:pt x="95" y="37"/>
                      <a:pt x="100" y="36"/>
                    </a:cubicBezTo>
                    <a:cubicBezTo>
                      <a:pt x="99" y="35"/>
                      <a:pt x="99" y="34"/>
                      <a:pt x="99" y="33"/>
                    </a:cubicBezTo>
                    <a:cubicBezTo>
                      <a:pt x="98" y="32"/>
                      <a:pt x="97" y="32"/>
                      <a:pt x="96" y="30"/>
                    </a:cubicBezTo>
                    <a:cubicBezTo>
                      <a:pt x="96" y="30"/>
                      <a:pt x="95" y="29"/>
                      <a:pt x="94" y="29"/>
                    </a:cubicBezTo>
                    <a:cubicBezTo>
                      <a:pt x="94" y="27"/>
                      <a:pt x="92" y="27"/>
                      <a:pt x="91" y="26"/>
                    </a:cubicBezTo>
                    <a:cubicBezTo>
                      <a:pt x="90" y="26"/>
                      <a:pt x="89" y="25"/>
                      <a:pt x="88" y="25"/>
                    </a:cubicBezTo>
                    <a:cubicBezTo>
                      <a:pt x="89" y="25"/>
                      <a:pt x="89" y="25"/>
                      <a:pt x="89" y="26"/>
                    </a:cubicBezTo>
                    <a:cubicBezTo>
                      <a:pt x="88" y="25"/>
                      <a:pt x="87" y="25"/>
                      <a:pt x="86" y="24"/>
                    </a:cubicBezTo>
                    <a:cubicBezTo>
                      <a:pt x="87" y="24"/>
                      <a:pt x="87" y="25"/>
                      <a:pt x="88" y="25"/>
                    </a:cubicBezTo>
                    <a:cubicBezTo>
                      <a:pt x="87" y="24"/>
                      <a:pt x="85" y="24"/>
                      <a:pt x="85" y="24"/>
                    </a:cubicBezTo>
                    <a:cubicBezTo>
                      <a:pt x="83" y="23"/>
                      <a:pt x="82" y="23"/>
                      <a:pt x="81" y="23"/>
                    </a:cubicBezTo>
                    <a:cubicBezTo>
                      <a:pt x="78" y="23"/>
                      <a:pt x="75" y="23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3" y="24"/>
                      <a:pt x="71" y="24"/>
                      <a:pt x="70" y="25"/>
                    </a:cubicBezTo>
                    <a:cubicBezTo>
                      <a:pt x="68" y="25"/>
                      <a:pt x="67" y="25"/>
                      <a:pt x="66" y="26"/>
                    </a:cubicBezTo>
                    <a:cubicBezTo>
                      <a:pt x="64" y="26"/>
                      <a:pt x="63" y="27"/>
                      <a:pt x="62" y="27"/>
                    </a:cubicBezTo>
                    <a:cubicBezTo>
                      <a:pt x="60" y="29"/>
                      <a:pt x="59" y="30"/>
                      <a:pt x="57" y="31"/>
                    </a:cubicBezTo>
                    <a:cubicBezTo>
                      <a:pt x="56" y="32"/>
                      <a:pt x="54" y="33"/>
                      <a:pt x="53" y="34"/>
                    </a:cubicBezTo>
                    <a:cubicBezTo>
                      <a:pt x="50" y="37"/>
                      <a:pt x="47" y="40"/>
                      <a:pt x="45" y="44"/>
                    </a:cubicBezTo>
                    <a:cubicBezTo>
                      <a:pt x="42" y="47"/>
                      <a:pt x="39" y="51"/>
                      <a:pt x="36" y="55"/>
                    </a:cubicBezTo>
                    <a:cubicBezTo>
                      <a:pt x="33" y="59"/>
                      <a:pt x="31" y="64"/>
                      <a:pt x="29" y="68"/>
                    </a:cubicBezTo>
                    <a:cubicBezTo>
                      <a:pt x="28" y="71"/>
                      <a:pt x="27" y="74"/>
                      <a:pt x="26" y="77"/>
                    </a:cubicBezTo>
                    <a:cubicBezTo>
                      <a:pt x="25" y="81"/>
                      <a:pt x="24" y="85"/>
                      <a:pt x="24" y="89"/>
                    </a:cubicBezTo>
                    <a:cubicBezTo>
                      <a:pt x="23" y="93"/>
                      <a:pt x="22" y="98"/>
                      <a:pt x="22" y="102"/>
                    </a:cubicBezTo>
                    <a:lnTo>
                      <a:pt x="22" y="101"/>
                    </a:lnTo>
                    <a:cubicBezTo>
                      <a:pt x="22" y="106"/>
                      <a:pt x="22" y="111"/>
                      <a:pt x="23" y="116"/>
                    </a:cubicBezTo>
                    <a:cubicBezTo>
                      <a:pt x="23" y="119"/>
                      <a:pt x="24" y="122"/>
                      <a:pt x="24" y="125"/>
                    </a:cubicBezTo>
                    <a:cubicBezTo>
                      <a:pt x="25" y="129"/>
                      <a:pt x="27" y="133"/>
                      <a:pt x="28" y="136"/>
                    </a:cubicBezTo>
                    <a:cubicBezTo>
                      <a:pt x="29" y="140"/>
                      <a:pt x="31" y="143"/>
                      <a:pt x="33" y="147"/>
                    </a:cubicBezTo>
                    <a:cubicBezTo>
                      <a:pt x="40" y="159"/>
                      <a:pt x="49" y="171"/>
                      <a:pt x="56" y="183"/>
                    </a:cubicBezTo>
                    <a:cubicBezTo>
                      <a:pt x="60" y="189"/>
                      <a:pt x="64" y="195"/>
                      <a:pt x="68" y="201"/>
                    </a:cubicBezTo>
                    <a:cubicBezTo>
                      <a:pt x="71" y="206"/>
                      <a:pt x="74" y="212"/>
                      <a:pt x="77" y="217"/>
                    </a:cubicBezTo>
                    <a:cubicBezTo>
                      <a:pt x="80" y="222"/>
                      <a:pt x="82" y="227"/>
                      <a:pt x="85" y="231"/>
                    </a:cubicBezTo>
                    <a:cubicBezTo>
                      <a:pt x="88" y="239"/>
                      <a:pt x="92" y="246"/>
                      <a:pt x="95" y="254"/>
                    </a:cubicBezTo>
                    <a:cubicBezTo>
                      <a:pt x="102" y="269"/>
                      <a:pt x="107" y="285"/>
                      <a:pt x="111" y="301"/>
                    </a:cubicBezTo>
                    <a:cubicBezTo>
                      <a:pt x="115" y="318"/>
                      <a:pt x="117" y="335"/>
                      <a:pt x="117" y="352"/>
                    </a:cubicBezTo>
                    <a:cubicBezTo>
                      <a:pt x="117" y="369"/>
                      <a:pt x="114" y="385"/>
                      <a:pt x="111" y="402"/>
                    </a:cubicBezTo>
                    <a:cubicBezTo>
                      <a:pt x="109" y="411"/>
                      <a:pt x="106" y="422"/>
                      <a:pt x="97" y="429"/>
                    </a:cubicBezTo>
                    <a:cubicBezTo>
                      <a:pt x="94" y="433"/>
                      <a:pt x="89" y="436"/>
                      <a:pt x="84" y="438"/>
                    </a:cubicBezTo>
                    <a:cubicBezTo>
                      <a:pt x="78" y="439"/>
                      <a:pt x="73" y="440"/>
                      <a:pt x="68" y="440"/>
                    </a:cubicBezTo>
                    <a:cubicBezTo>
                      <a:pt x="67" y="440"/>
                      <a:pt x="67" y="440"/>
                      <a:pt x="66" y="44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1000" y="1924920"/>
                <a:ext cx="5328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2" extrusionOk="0">
                    <a:moveTo>
                      <a:pt x="77" y="139"/>
                    </a:moveTo>
                    <a:cubicBezTo>
                      <a:pt x="77" y="139"/>
                      <a:pt x="78" y="139"/>
                      <a:pt x="79" y="139"/>
                    </a:cubicBezTo>
                    <a:cubicBezTo>
                      <a:pt x="79" y="139"/>
                      <a:pt x="80" y="139"/>
                      <a:pt x="80" y="138"/>
                    </a:cubicBezTo>
                    <a:cubicBezTo>
                      <a:pt x="81" y="138"/>
                      <a:pt x="83" y="137"/>
                      <a:pt x="84" y="136"/>
                    </a:cubicBezTo>
                    <a:cubicBezTo>
                      <a:pt x="86" y="136"/>
                      <a:pt x="86" y="135"/>
                      <a:pt x="87" y="135"/>
                    </a:cubicBezTo>
                    <a:cubicBezTo>
                      <a:pt x="88" y="133"/>
                      <a:pt x="90" y="132"/>
                      <a:pt x="91" y="132"/>
                    </a:cubicBezTo>
                    <a:cubicBezTo>
                      <a:pt x="94" y="129"/>
                      <a:pt x="95" y="126"/>
                      <a:pt x="98" y="124"/>
                    </a:cubicBezTo>
                    <a:cubicBezTo>
                      <a:pt x="101" y="120"/>
                      <a:pt x="104" y="116"/>
                      <a:pt x="106" y="112"/>
                    </a:cubicBezTo>
                    <a:cubicBezTo>
                      <a:pt x="110" y="106"/>
                      <a:pt x="113" y="100"/>
                      <a:pt x="116" y="94"/>
                    </a:cubicBezTo>
                    <a:cubicBezTo>
                      <a:pt x="119" y="87"/>
                      <a:pt x="121" y="80"/>
                      <a:pt x="123" y="73"/>
                    </a:cubicBezTo>
                    <a:cubicBezTo>
                      <a:pt x="123" y="72"/>
                      <a:pt x="124" y="71"/>
                      <a:pt x="124" y="69"/>
                    </a:cubicBezTo>
                    <a:cubicBezTo>
                      <a:pt x="125" y="66"/>
                      <a:pt x="125" y="64"/>
                      <a:pt x="125" y="62"/>
                    </a:cubicBezTo>
                    <a:cubicBezTo>
                      <a:pt x="125" y="60"/>
                      <a:pt x="125" y="58"/>
                      <a:pt x="125" y="56"/>
                    </a:cubicBezTo>
                    <a:cubicBezTo>
                      <a:pt x="124" y="54"/>
                      <a:pt x="124" y="52"/>
                      <a:pt x="123" y="50"/>
                    </a:cubicBezTo>
                    <a:cubicBezTo>
                      <a:pt x="123" y="48"/>
                      <a:pt x="122" y="46"/>
                      <a:pt x="122" y="44"/>
                    </a:cubicBezTo>
                    <a:cubicBezTo>
                      <a:pt x="121" y="43"/>
                      <a:pt x="120" y="41"/>
                      <a:pt x="120" y="40"/>
                    </a:cubicBezTo>
                    <a:cubicBezTo>
                      <a:pt x="119" y="39"/>
                      <a:pt x="118" y="38"/>
                      <a:pt x="118" y="37"/>
                    </a:cubicBezTo>
                    <a:cubicBezTo>
                      <a:pt x="117" y="36"/>
                      <a:pt x="116" y="35"/>
                      <a:pt x="115" y="34"/>
                    </a:cubicBezTo>
                    <a:lnTo>
                      <a:pt x="114" y="33"/>
                    </a:lnTo>
                    <a:cubicBezTo>
                      <a:pt x="112" y="32"/>
                      <a:pt x="111" y="30"/>
                      <a:pt x="109" y="30"/>
                    </a:cubicBezTo>
                    <a:cubicBezTo>
                      <a:pt x="108" y="29"/>
                      <a:pt x="106" y="27"/>
                      <a:pt x="104" y="27"/>
                    </a:cubicBezTo>
                    <a:cubicBezTo>
                      <a:pt x="101" y="26"/>
                      <a:pt x="98" y="25"/>
                      <a:pt x="94" y="23"/>
                    </a:cubicBezTo>
                    <a:cubicBezTo>
                      <a:pt x="93" y="23"/>
                      <a:pt x="91" y="22"/>
                      <a:pt x="89" y="22"/>
                    </a:cubicBezTo>
                    <a:cubicBezTo>
                      <a:pt x="88" y="22"/>
                      <a:pt x="87" y="22"/>
                      <a:pt x="86" y="22"/>
                    </a:cubicBezTo>
                    <a:lnTo>
                      <a:pt x="87" y="22"/>
                    </a:lnTo>
                    <a:cubicBezTo>
                      <a:pt x="86" y="22"/>
                      <a:pt x="84" y="22"/>
                      <a:pt x="83" y="22"/>
                    </a:cubicBezTo>
                    <a:cubicBezTo>
                      <a:pt x="81" y="23"/>
                      <a:pt x="79" y="23"/>
                      <a:pt x="77" y="23"/>
                    </a:cubicBezTo>
                    <a:cubicBezTo>
                      <a:pt x="76" y="24"/>
                      <a:pt x="73" y="25"/>
                      <a:pt x="72" y="25"/>
                    </a:cubicBezTo>
                    <a:cubicBezTo>
                      <a:pt x="67" y="27"/>
                      <a:pt x="63" y="29"/>
                      <a:pt x="59" y="31"/>
                    </a:cubicBezTo>
                    <a:cubicBezTo>
                      <a:pt x="55" y="33"/>
                      <a:pt x="50" y="37"/>
                      <a:pt x="45" y="40"/>
                    </a:cubicBezTo>
                    <a:cubicBezTo>
                      <a:pt x="44" y="41"/>
                      <a:pt x="42" y="43"/>
                      <a:pt x="40" y="44"/>
                    </a:cubicBezTo>
                    <a:cubicBezTo>
                      <a:pt x="37" y="47"/>
                      <a:pt x="31" y="47"/>
                      <a:pt x="27" y="44"/>
                    </a:cubicBezTo>
                    <a:cubicBezTo>
                      <a:pt x="27" y="45"/>
                      <a:pt x="27" y="46"/>
                      <a:pt x="27" y="46"/>
                    </a:cubicBezTo>
                    <a:cubicBezTo>
                      <a:pt x="26" y="49"/>
                      <a:pt x="26" y="52"/>
                      <a:pt x="26" y="56"/>
                    </a:cubicBezTo>
                    <a:cubicBezTo>
                      <a:pt x="26" y="59"/>
                      <a:pt x="26" y="63"/>
                      <a:pt x="27" y="66"/>
                    </a:cubicBezTo>
                    <a:cubicBezTo>
                      <a:pt x="27" y="71"/>
                      <a:pt x="28" y="75"/>
                      <a:pt x="29" y="79"/>
                    </a:cubicBezTo>
                    <a:lnTo>
                      <a:pt x="29" y="78"/>
                    </a:lnTo>
                    <a:cubicBezTo>
                      <a:pt x="29" y="79"/>
                      <a:pt x="29" y="79"/>
                      <a:pt x="29" y="79"/>
                    </a:cubicBezTo>
                    <a:lnTo>
                      <a:pt x="29" y="80"/>
                    </a:ln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5"/>
                      <a:pt x="32" y="89"/>
                      <a:pt x="34" y="94"/>
                    </a:cubicBezTo>
                    <a:cubicBezTo>
                      <a:pt x="36" y="99"/>
                      <a:pt x="38" y="104"/>
                      <a:pt x="41" y="109"/>
                    </a:cubicBezTo>
                    <a:cubicBezTo>
                      <a:pt x="42" y="111"/>
                      <a:pt x="44" y="114"/>
                      <a:pt x="45" y="116"/>
                    </a:cubicBezTo>
                    <a:cubicBezTo>
                      <a:pt x="48" y="119"/>
                      <a:pt x="50" y="122"/>
                      <a:pt x="52" y="125"/>
                    </a:cubicBezTo>
                    <a:cubicBezTo>
                      <a:pt x="54" y="127"/>
                      <a:pt x="56" y="129"/>
                      <a:pt x="58" y="131"/>
                    </a:cubicBezTo>
                    <a:cubicBezTo>
                      <a:pt x="58" y="130"/>
                      <a:pt x="58" y="130"/>
                      <a:pt x="57" y="129"/>
                    </a:cubicBezTo>
                    <a:cubicBezTo>
                      <a:pt x="59" y="131"/>
                      <a:pt x="62" y="133"/>
                      <a:pt x="63" y="135"/>
                    </a:cubicBezTo>
                    <a:cubicBezTo>
                      <a:pt x="66" y="136"/>
                      <a:pt x="69" y="138"/>
                      <a:pt x="72" y="139"/>
                    </a:cubicBezTo>
                    <a:lnTo>
                      <a:pt x="72" y="138"/>
                    </a:lnTo>
                    <a:cubicBezTo>
                      <a:pt x="72" y="139"/>
                      <a:pt x="72" y="139"/>
                      <a:pt x="73" y="139"/>
                    </a:cubicBezTo>
                    <a:cubicBezTo>
                      <a:pt x="74" y="139"/>
                      <a:pt x="74" y="139"/>
                      <a:pt x="75" y="139"/>
                    </a:cubicBezTo>
                    <a:cubicBezTo>
                      <a:pt x="76" y="139"/>
                      <a:pt x="76" y="139"/>
                      <a:pt x="77" y="139"/>
                    </a:cubicBezTo>
                    <a:moveTo>
                      <a:pt x="69" y="161"/>
                    </a:moveTo>
                    <a:cubicBezTo>
                      <a:pt x="61" y="159"/>
                      <a:pt x="54" y="155"/>
                      <a:pt x="48" y="150"/>
                    </a:cubicBezTo>
                    <a:cubicBezTo>
                      <a:pt x="35" y="141"/>
                      <a:pt x="24" y="128"/>
                      <a:pt x="18" y="113"/>
                    </a:cubicBezTo>
                    <a:cubicBezTo>
                      <a:pt x="7" y="92"/>
                      <a:pt x="0" y="66"/>
                      <a:pt x="4" y="41"/>
                    </a:cubicBezTo>
                    <a:cubicBezTo>
                      <a:pt x="5" y="32"/>
                      <a:pt x="9" y="18"/>
                      <a:pt x="21" y="16"/>
                    </a:cubicBezTo>
                    <a:cubicBezTo>
                      <a:pt x="24" y="16"/>
                      <a:pt x="28" y="18"/>
                      <a:pt x="31" y="20"/>
                    </a:cubicBezTo>
                    <a:cubicBezTo>
                      <a:pt x="31" y="21"/>
                      <a:pt x="32" y="22"/>
                      <a:pt x="32" y="22"/>
                    </a:cubicBezTo>
                    <a:cubicBezTo>
                      <a:pt x="43" y="14"/>
                      <a:pt x="55" y="8"/>
                      <a:pt x="67" y="3"/>
                    </a:cubicBezTo>
                    <a:cubicBezTo>
                      <a:pt x="74" y="1"/>
                      <a:pt x="82" y="0"/>
                      <a:pt x="90" y="0"/>
                    </a:cubicBezTo>
                    <a:cubicBezTo>
                      <a:pt x="93" y="0"/>
                      <a:pt x="97" y="1"/>
                      <a:pt x="100" y="2"/>
                    </a:cubicBezTo>
                    <a:cubicBezTo>
                      <a:pt x="104" y="3"/>
                      <a:pt x="108" y="5"/>
                      <a:pt x="112" y="6"/>
                    </a:cubicBezTo>
                    <a:cubicBezTo>
                      <a:pt x="119" y="9"/>
                      <a:pt x="126" y="13"/>
                      <a:pt x="131" y="18"/>
                    </a:cubicBezTo>
                    <a:cubicBezTo>
                      <a:pt x="136" y="23"/>
                      <a:pt x="140" y="30"/>
                      <a:pt x="142" y="37"/>
                    </a:cubicBezTo>
                    <a:cubicBezTo>
                      <a:pt x="145" y="44"/>
                      <a:pt x="146" y="51"/>
                      <a:pt x="147" y="58"/>
                    </a:cubicBezTo>
                    <a:cubicBezTo>
                      <a:pt x="147" y="66"/>
                      <a:pt x="146" y="75"/>
                      <a:pt x="144" y="82"/>
                    </a:cubicBezTo>
                    <a:cubicBezTo>
                      <a:pt x="139" y="99"/>
                      <a:pt x="132" y="114"/>
                      <a:pt x="122" y="128"/>
                    </a:cubicBezTo>
                    <a:cubicBezTo>
                      <a:pt x="114" y="141"/>
                      <a:pt x="104" y="153"/>
                      <a:pt x="89" y="159"/>
                    </a:cubicBezTo>
                    <a:cubicBezTo>
                      <a:pt x="86" y="160"/>
                      <a:pt x="83" y="161"/>
                      <a:pt x="80" y="161"/>
                    </a:cubicBezTo>
                    <a:cubicBezTo>
                      <a:pt x="78" y="161"/>
                      <a:pt x="76" y="161"/>
                      <a:pt x="74" y="161"/>
                    </a:cubicBezTo>
                    <a:cubicBezTo>
                      <a:pt x="73" y="161"/>
                      <a:pt x="71" y="161"/>
                      <a:pt x="69" y="1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1280" y="1658160"/>
                <a:ext cx="2520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70" h="183" extrusionOk="0">
                    <a:moveTo>
                      <a:pt x="38" y="171"/>
                    </a:moveTo>
                    <a:cubicBezTo>
                      <a:pt x="37" y="157"/>
                      <a:pt x="37" y="144"/>
                      <a:pt x="37" y="131"/>
                    </a:cubicBezTo>
                    <a:cubicBezTo>
                      <a:pt x="37" y="118"/>
                      <a:pt x="38" y="106"/>
                      <a:pt x="38" y="94"/>
                    </a:cubicBezTo>
                    <a:cubicBezTo>
                      <a:pt x="39" y="86"/>
                      <a:pt x="39" y="79"/>
                      <a:pt x="39" y="72"/>
                    </a:cubicBezTo>
                    <a:cubicBezTo>
                      <a:pt x="38" y="74"/>
                      <a:pt x="37" y="75"/>
                      <a:pt x="36" y="77"/>
                    </a:cubicBezTo>
                    <a:cubicBezTo>
                      <a:pt x="33" y="82"/>
                      <a:pt x="29" y="88"/>
                      <a:pt x="25" y="93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2" y="101"/>
                      <a:pt x="14" y="103"/>
                      <a:pt x="8" y="100"/>
                    </a:cubicBezTo>
                    <a:cubicBezTo>
                      <a:pt x="3" y="97"/>
                      <a:pt x="0" y="89"/>
                      <a:pt x="4" y="84"/>
                    </a:cubicBezTo>
                    <a:cubicBezTo>
                      <a:pt x="6" y="79"/>
                      <a:pt x="9" y="75"/>
                      <a:pt x="12" y="71"/>
                    </a:cubicBezTo>
                    <a:cubicBezTo>
                      <a:pt x="16" y="66"/>
                      <a:pt x="19" y="61"/>
                      <a:pt x="22" y="56"/>
                    </a:cubicBezTo>
                    <a:cubicBezTo>
                      <a:pt x="27" y="48"/>
                      <a:pt x="31" y="42"/>
                      <a:pt x="35" y="34"/>
                    </a:cubicBezTo>
                    <a:cubicBezTo>
                      <a:pt x="39" y="25"/>
                      <a:pt x="44" y="16"/>
                      <a:pt x="48" y="7"/>
                    </a:cubicBezTo>
                    <a:cubicBezTo>
                      <a:pt x="50" y="2"/>
                      <a:pt x="55" y="0"/>
                      <a:pt x="60" y="1"/>
                    </a:cubicBezTo>
                    <a:cubicBezTo>
                      <a:pt x="65" y="2"/>
                      <a:pt x="69" y="7"/>
                      <a:pt x="69" y="12"/>
                    </a:cubicBezTo>
                    <a:cubicBezTo>
                      <a:pt x="69" y="17"/>
                      <a:pt x="68" y="22"/>
                      <a:pt x="67" y="26"/>
                    </a:cubicBezTo>
                    <a:cubicBezTo>
                      <a:pt x="66" y="29"/>
                      <a:pt x="66" y="33"/>
                      <a:pt x="65" y="36"/>
                    </a:cubicBezTo>
                    <a:cubicBezTo>
                      <a:pt x="64" y="50"/>
                      <a:pt x="62" y="63"/>
                      <a:pt x="61" y="76"/>
                    </a:cubicBezTo>
                    <a:cubicBezTo>
                      <a:pt x="60" y="90"/>
                      <a:pt x="60" y="103"/>
                      <a:pt x="59" y="117"/>
                    </a:cubicBezTo>
                    <a:cubicBezTo>
                      <a:pt x="59" y="117"/>
                      <a:pt x="59" y="116"/>
                      <a:pt x="59" y="115"/>
                    </a:cubicBezTo>
                    <a:cubicBezTo>
                      <a:pt x="59" y="134"/>
                      <a:pt x="59" y="152"/>
                      <a:pt x="61" y="170"/>
                    </a:cubicBezTo>
                    <a:cubicBezTo>
                      <a:pt x="61" y="176"/>
                      <a:pt x="56" y="181"/>
                      <a:pt x="50" y="182"/>
                    </a:cubicBezTo>
                    <a:cubicBezTo>
                      <a:pt x="43" y="182"/>
                      <a:pt x="38" y="177"/>
                      <a:pt x="38" y="17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09440" y="1648800"/>
                <a:ext cx="36360" cy="7884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19" extrusionOk="0">
                    <a:moveTo>
                      <a:pt x="8" y="217"/>
                    </a:moveTo>
                    <a:cubicBezTo>
                      <a:pt x="2" y="215"/>
                      <a:pt x="0" y="208"/>
                      <a:pt x="1" y="203"/>
                    </a:cubicBezTo>
                    <a:cubicBezTo>
                      <a:pt x="6" y="191"/>
                      <a:pt x="10" y="179"/>
                      <a:pt x="14" y="167"/>
                    </a:cubicBezTo>
                    <a:cubicBezTo>
                      <a:pt x="18" y="155"/>
                      <a:pt x="22" y="144"/>
                      <a:pt x="26" y="133"/>
                    </a:cubicBezTo>
                    <a:cubicBezTo>
                      <a:pt x="33" y="108"/>
                      <a:pt x="41" y="84"/>
                      <a:pt x="50" y="59"/>
                    </a:cubicBezTo>
                    <a:cubicBezTo>
                      <a:pt x="52" y="52"/>
                      <a:pt x="55" y="43"/>
                      <a:pt x="58" y="36"/>
                    </a:cubicBezTo>
                    <a:cubicBezTo>
                      <a:pt x="62" y="27"/>
                      <a:pt x="67" y="18"/>
                      <a:pt x="72" y="11"/>
                    </a:cubicBezTo>
                    <a:cubicBezTo>
                      <a:pt x="76" y="4"/>
                      <a:pt x="83" y="0"/>
                      <a:pt x="90" y="2"/>
                    </a:cubicBezTo>
                    <a:cubicBezTo>
                      <a:pt x="96" y="4"/>
                      <a:pt x="100" y="10"/>
                      <a:pt x="99" y="16"/>
                    </a:cubicBezTo>
                    <a:cubicBezTo>
                      <a:pt x="98" y="21"/>
                      <a:pt x="94" y="25"/>
                      <a:pt x="90" y="25"/>
                    </a:cubicBezTo>
                    <a:cubicBezTo>
                      <a:pt x="89" y="26"/>
                      <a:pt x="89" y="27"/>
                      <a:pt x="88" y="28"/>
                    </a:cubicBezTo>
                    <a:cubicBezTo>
                      <a:pt x="85" y="34"/>
                      <a:pt x="82" y="41"/>
                      <a:pt x="79" y="47"/>
                    </a:cubicBezTo>
                    <a:cubicBezTo>
                      <a:pt x="79" y="46"/>
                      <a:pt x="79" y="46"/>
                      <a:pt x="79" y="45"/>
                    </a:cubicBezTo>
                    <a:cubicBezTo>
                      <a:pt x="74" y="58"/>
                      <a:pt x="69" y="71"/>
                      <a:pt x="65" y="84"/>
                    </a:cubicBezTo>
                    <a:cubicBezTo>
                      <a:pt x="61" y="95"/>
                      <a:pt x="57" y="106"/>
                      <a:pt x="53" y="118"/>
                    </a:cubicBezTo>
                    <a:cubicBezTo>
                      <a:pt x="46" y="141"/>
                      <a:pt x="38" y="165"/>
                      <a:pt x="30" y="188"/>
                    </a:cubicBezTo>
                    <a:cubicBezTo>
                      <a:pt x="27" y="196"/>
                      <a:pt x="25" y="203"/>
                      <a:pt x="23" y="211"/>
                    </a:cubicBezTo>
                    <a:cubicBezTo>
                      <a:pt x="22" y="215"/>
                      <a:pt x="17" y="218"/>
                      <a:pt x="12" y="218"/>
                    </a:cubicBezTo>
                    <a:cubicBezTo>
                      <a:pt x="11" y="218"/>
                      <a:pt x="9" y="218"/>
                      <a:pt x="8" y="2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36440" y="1657800"/>
                <a:ext cx="118440" cy="9036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51" extrusionOk="0">
                    <a:moveTo>
                      <a:pt x="54" y="249"/>
                    </a:moveTo>
                    <a:cubicBezTo>
                      <a:pt x="52" y="248"/>
                      <a:pt x="50" y="246"/>
                      <a:pt x="48" y="243"/>
                    </a:cubicBezTo>
                    <a:cubicBezTo>
                      <a:pt x="46" y="239"/>
                      <a:pt x="45" y="235"/>
                      <a:pt x="43" y="231"/>
                    </a:cubicBezTo>
                    <a:cubicBezTo>
                      <a:pt x="42" y="229"/>
                      <a:pt x="41" y="227"/>
                      <a:pt x="40" y="225"/>
                    </a:cubicBezTo>
                    <a:cubicBezTo>
                      <a:pt x="35" y="211"/>
                      <a:pt x="29" y="199"/>
                      <a:pt x="23" y="187"/>
                    </a:cubicBezTo>
                    <a:cubicBezTo>
                      <a:pt x="21" y="184"/>
                      <a:pt x="19" y="180"/>
                      <a:pt x="17" y="176"/>
                    </a:cubicBezTo>
                    <a:cubicBezTo>
                      <a:pt x="17" y="177"/>
                      <a:pt x="17" y="177"/>
                      <a:pt x="16" y="177"/>
                    </a:cubicBezTo>
                    <a:cubicBezTo>
                      <a:pt x="10" y="178"/>
                      <a:pt x="4" y="174"/>
                      <a:pt x="3" y="168"/>
                    </a:cubicBezTo>
                    <a:cubicBezTo>
                      <a:pt x="2" y="165"/>
                      <a:pt x="2" y="163"/>
                      <a:pt x="1" y="161"/>
                    </a:cubicBezTo>
                    <a:cubicBezTo>
                      <a:pt x="1" y="157"/>
                      <a:pt x="0" y="154"/>
                      <a:pt x="1" y="149"/>
                    </a:cubicBezTo>
                    <a:cubicBezTo>
                      <a:pt x="3" y="145"/>
                      <a:pt x="6" y="141"/>
                      <a:pt x="11" y="141"/>
                    </a:cubicBezTo>
                    <a:cubicBezTo>
                      <a:pt x="16" y="140"/>
                      <a:pt x="21" y="142"/>
                      <a:pt x="24" y="145"/>
                    </a:cubicBezTo>
                    <a:cubicBezTo>
                      <a:pt x="29" y="151"/>
                      <a:pt x="33" y="158"/>
                      <a:pt x="37" y="165"/>
                    </a:cubicBezTo>
                    <a:cubicBezTo>
                      <a:pt x="39" y="169"/>
                      <a:pt x="42" y="173"/>
                      <a:pt x="43" y="177"/>
                    </a:cubicBezTo>
                    <a:cubicBezTo>
                      <a:pt x="47" y="185"/>
                      <a:pt x="51" y="193"/>
                      <a:pt x="54" y="200"/>
                    </a:cubicBezTo>
                    <a:cubicBezTo>
                      <a:pt x="54" y="199"/>
                      <a:pt x="55" y="198"/>
                      <a:pt x="55" y="197"/>
                    </a:cubicBezTo>
                    <a:cubicBezTo>
                      <a:pt x="56" y="192"/>
                      <a:pt x="56" y="187"/>
                      <a:pt x="57" y="182"/>
                    </a:cubicBezTo>
                    <a:cubicBezTo>
                      <a:pt x="59" y="177"/>
                      <a:pt x="59" y="172"/>
                      <a:pt x="60" y="167"/>
                    </a:cubicBezTo>
                    <a:cubicBezTo>
                      <a:pt x="63" y="156"/>
                      <a:pt x="66" y="146"/>
                      <a:pt x="68" y="136"/>
                    </a:cubicBezTo>
                    <a:cubicBezTo>
                      <a:pt x="71" y="124"/>
                      <a:pt x="73" y="114"/>
                      <a:pt x="75" y="103"/>
                    </a:cubicBezTo>
                    <a:cubicBezTo>
                      <a:pt x="76" y="99"/>
                      <a:pt x="77" y="96"/>
                      <a:pt x="77" y="92"/>
                    </a:cubicBezTo>
                    <a:cubicBezTo>
                      <a:pt x="77" y="88"/>
                      <a:pt x="78" y="84"/>
                      <a:pt x="78" y="80"/>
                    </a:cubicBezTo>
                    <a:cubicBezTo>
                      <a:pt x="78" y="77"/>
                      <a:pt x="78" y="74"/>
                      <a:pt x="77" y="72"/>
                    </a:cubicBezTo>
                    <a:cubicBezTo>
                      <a:pt x="77" y="70"/>
                      <a:pt x="77" y="69"/>
                      <a:pt x="77" y="67"/>
                    </a:cubicBezTo>
                    <a:cubicBezTo>
                      <a:pt x="76" y="66"/>
                      <a:pt x="75" y="64"/>
                      <a:pt x="75" y="63"/>
                    </a:cubicBezTo>
                    <a:cubicBezTo>
                      <a:pt x="74" y="61"/>
                      <a:pt x="74" y="59"/>
                      <a:pt x="73" y="58"/>
                    </a:cubicBezTo>
                    <a:cubicBezTo>
                      <a:pt x="72" y="56"/>
                      <a:pt x="71" y="55"/>
                      <a:pt x="70" y="53"/>
                    </a:cubicBezTo>
                    <a:cubicBezTo>
                      <a:pt x="67" y="49"/>
                      <a:pt x="66" y="45"/>
                      <a:pt x="67" y="41"/>
                    </a:cubicBezTo>
                    <a:cubicBezTo>
                      <a:pt x="68" y="35"/>
                      <a:pt x="73" y="32"/>
                      <a:pt x="78" y="31"/>
                    </a:cubicBezTo>
                    <a:cubicBezTo>
                      <a:pt x="80" y="31"/>
                      <a:pt x="83" y="31"/>
                      <a:pt x="85" y="31"/>
                    </a:cubicBezTo>
                    <a:cubicBezTo>
                      <a:pt x="88" y="32"/>
                      <a:pt x="91" y="32"/>
                      <a:pt x="93" y="32"/>
                    </a:cubicBezTo>
                    <a:cubicBezTo>
                      <a:pt x="97" y="33"/>
                      <a:pt x="100" y="33"/>
                      <a:pt x="104" y="33"/>
                    </a:cubicBezTo>
                    <a:cubicBezTo>
                      <a:pt x="103" y="33"/>
                      <a:pt x="103" y="33"/>
                      <a:pt x="103" y="33"/>
                    </a:cubicBezTo>
                    <a:lnTo>
                      <a:pt x="104" y="33"/>
                    </a:lnTo>
                    <a:lnTo>
                      <a:pt x="105" y="34"/>
                    </a:lnTo>
                    <a:cubicBezTo>
                      <a:pt x="105" y="33"/>
                      <a:pt x="104" y="33"/>
                      <a:pt x="104" y="33"/>
                    </a:cubicBezTo>
                    <a:cubicBezTo>
                      <a:pt x="110" y="34"/>
                      <a:pt x="116" y="33"/>
                      <a:pt x="122" y="32"/>
                    </a:cubicBezTo>
                    <a:cubicBezTo>
                      <a:pt x="128" y="32"/>
                      <a:pt x="135" y="31"/>
                      <a:pt x="141" y="30"/>
                    </a:cubicBezTo>
                    <a:cubicBezTo>
                      <a:pt x="148" y="30"/>
                      <a:pt x="155" y="28"/>
                      <a:pt x="161" y="27"/>
                    </a:cubicBezTo>
                    <a:cubicBezTo>
                      <a:pt x="172" y="25"/>
                      <a:pt x="183" y="23"/>
                      <a:pt x="194" y="21"/>
                    </a:cubicBezTo>
                    <a:cubicBezTo>
                      <a:pt x="219" y="17"/>
                      <a:pt x="244" y="13"/>
                      <a:pt x="269" y="9"/>
                    </a:cubicBezTo>
                    <a:cubicBezTo>
                      <a:pt x="284" y="6"/>
                      <a:pt x="299" y="3"/>
                      <a:pt x="313" y="2"/>
                    </a:cubicBezTo>
                    <a:cubicBezTo>
                      <a:pt x="320" y="0"/>
                      <a:pt x="325" y="4"/>
                      <a:pt x="327" y="11"/>
                    </a:cubicBezTo>
                    <a:cubicBezTo>
                      <a:pt x="328" y="18"/>
                      <a:pt x="322" y="24"/>
                      <a:pt x="316" y="24"/>
                    </a:cubicBezTo>
                    <a:cubicBezTo>
                      <a:pt x="313" y="24"/>
                      <a:pt x="310" y="25"/>
                      <a:pt x="307" y="25"/>
                    </a:cubicBezTo>
                    <a:cubicBezTo>
                      <a:pt x="258" y="31"/>
                      <a:pt x="210" y="41"/>
                      <a:pt x="162" y="49"/>
                    </a:cubicBezTo>
                    <a:cubicBezTo>
                      <a:pt x="152" y="51"/>
                      <a:pt x="143" y="53"/>
                      <a:pt x="134" y="54"/>
                    </a:cubicBezTo>
                    <a:cubicBezTo>
                      <a:pt x="128" y="55"/>
                      <a:pt x="123" y="55"/>
                      <a:pt x="117" y="56"/>
                    </a:cubicBezTo>
                    <a:cubicBezTo>
                      <a:pt x="111" y="56"/>
                      <a:pt x="105" y="56"/>
                      <a:pt x="99" y="56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59"/>
                      <a:pt x="99" y="62"/>
                      <a:pt x="99" y="64"/>
                    </a:cubicBezTo>
                    <a:cubicBezTo>
                      <a:pt x="101" y="73"/>
                      <a:pt x="100" y="82"/>
                      <a:pt x="100" y="91"/>
                    </a:cubicBezTo>
                    <a:cubicBezTo>
                      <a:pt x="99" y="103"/>
                      <a:pt x="96" y="115"/>
                      <a:pt x="93" y="127"/>
                    </a:cubicBezTo>
                    <a:cubicBezTo>
                      <a:pt x="91" y="138"/>
                      <a:pt x="88" y="149"/>
                      <a:pt x="85" y="160"/>
                    </a:cubicBezTo>
                    <a:cubicBezTo>
                      <a:pt x="84" y="166"/>
                      <a:pt x="82" y="172"/>
                      <a:pt x="81" y="177"/>
                    </a:cubicBezTo>
                    <a:cubicBezTo>
                      <a:pt x="80" y="184"/>
                      <a:pt x="79" y="191"/>
                      <a:pt x="78" y="198"/>
                    </a:cubicBezTo>
                    <a:lnTo>
                      <a:pt x="78" y="197"/>
                    </a:lnTo>
                    <a:cubicBezTo>
                      <a:pt x="78" y="198"/>
                      <a:pt x="78" y="198"/>
                      <a:pt x="78" y="198"/>
                    </a:cubicBezTo>
                    <a:cubicBezTo>
                      <a:pt x="77" y="204"/>
                      <a:pt x="77" y="209"/>
                      <a:pt x="76" y="215"/>
                    </a:cubicBezTo>
                    <a:cubicBezTo>
                      <a:pt x="75" y="222"/>
                      <a:pt x="75" y="230"/>
                      <a:pt x="73" y="238"/>
                    </a:cubicBezTo>
                    <a:cubicBezTo>
                      <a:pt x="72" y="243"/>
                      <a:pt x="68" y="249"/>
                      <a:pt x="62" y="250"/>
                    </a:cubicBezTo>
                    <a:cubicBezTo>
                      <a:pt x="61" y="250"/>
                      <a:pt x="60" y="250"/>
                      <a:pt x="59" y="250"/>
                    </a:cubicBezTo>
                    <a:cubicBezTo>
                      <a:pt x="57" y="250"/>
                      <a:pt x="56" y="250"/>
                      <a:pt x="54" y="24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5680" y="1690920"/>
                <a:ext cx="56520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36" extrusionOk="0">
                    <a:moveTo>
                      <a:pt x="38" y="134"/>
                    </a:moveTo>
                    <a:cubicBezTo>
                      <a:pt x="28" y="133"/>
                      <a:pt x="18" y="128"/>
                      <a:pt x="15" y="118"/>
                    </a:cubicBezTo>
                    <a:cubicBezTo>
                      <a:pt x="15" y="116"/>
                      <a:pt x="15" y="114"/>
                      <a:pt x="15" y="112"/>
                    </a:cubicBezTo>
                    <a:cubicBezTo>
                      <a:pt x="16" y="109"/>
                      <a:pt x="17" y="107"/>
                      <a:pt x="18" y="104"/>
                    </a:cubicBezTo>
                    <a:cubicBezTo>
                      <a:pt x="21" y="101"/>
                      <a:pt x="24" y="99"/>
                      <a:pt x="26" y="97"/>
                    </a:cubicBezTo>
                    <a:cubicBezTo>
                      <a:pt x="30" y="94"/>
                      <a:pt x="33" y="91"/>
                      <a:pt x="37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41" y="84"/>
                      <a:pt x="46" y="79"/>
                      <a:pt x="50" y="74"/>
                    </a:cubicBezTo>
                    <a:lnTo>
                      <a:pt x="50" y="75"/>
                    </a:lnTo>
                    <a:cubicBezTo>
                      <a:pt x="50" y="74"/>
                      <a:pt x="50" y="74"/>
                      <a:pt x="50" y="74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4" y="70"/>
                      <a:pt x="56" y="66"/>
                      <a:pt x="58" y="63"/>
                    </a:cubicBezTo>
                    <a:cubicBezTo>
                      <a:pt x="60" y="60"/>
                      <a:pt x="62" y="57"/>
                      <a:pt x="63" y="54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6" y="47"/>
                      <a:pt x="66" y="44"/>
                      <a:pt x="67" y="43"/>
                    </a:cubicBezTo>
                    <a:cubicBezTo>
                      <a:pt x="67" y="41"/>
                      <a:pt x="67" y="39"/>
                      <a:pt x="67" y="37"/>
                    </a:cubicBezTo>
                    <a:cubicBezTo>
                      <a:pt x="67" y="36"/>
                      <a:pt x="67" y="35"/>
                      <a:pt x="67" y="34"/>
                    </a:cubicBezTo>
                    <a:cubicBezTo>
                      <a:pt x="67" y="33"/>
                      <a:pt x="67" y="31"/>
                      <a:pt x="66" y="30"/>
                    </a:cubicBezTo>
                    <a:lnTo>
                      <a:pt x="66" y="29"/>
                    </a:lnTo>
                    <a:lnTo>
                      <a:pt x="66" y="30"/>
                    </a:lnTo>
                    <a:cubicBezTo>
                      <a:pt x="66" y="29"/>
                      <a:pt x="65" y="28"/>
                      <a:pt x="65" y="27"/>
                    </a:cubicBezTo>
                    <a:cubicBezTo>
                      <a:pt x="65" y="27"/>
                      <a:pt x="65" y="26"/>
                      <a:pt x="64" y="26"/>
                    </a:cubicBezTo>
                    <a:cubicBezTo>
                      <a:pt x="64" y="26"/>
                      <a:pt x="64" y="25"/>
                      <a:pt x="63" y="25"/>
                    </a:cubicBezTo>
                    <a:lnTo>
                      <a:pt x="63" y="24"/>
                    </a:lnTo>
                    <a:lnTo>
                      <a:pt x="62" y="24"/>
                    </a:ln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4"/>
                      <a:pt x="60" y="23"/>
                      <a:pt x="60" y="23"/>
                    </a:cubicBezTo>
                    <a:cubicBezTo>
                      <a:pt x="60" y="23"/>
                      <a:pt x="59" y="23"/>
                      <a:pt x="58" y="23"/>
                    </a:cubicBezTo>
                    <a:lnTo>
                      <a:pt x="57" y="23"/>
                    </a:lnTo>
                    <a:cubicBezTo>
                      <a:pt x="55" y="24"/>
                      <a:pt x="53" y="24"/>
                      <a:pt x="51" y="24"/>
                    </a:cubicBezTo>
                    <a:cubicBezTo>
                      <a:pt x="49" y="25"/>
                      <a:pt x="46" y="26"/>
                      <a:pt x="44" y="27"/>
                    </a:cubicBezTo>
                    <a:cubicBezTo>
                      <a:pt x="43" y="27"/>
                      <a:pt x="41" y="29"/>
                      <a:pt x="39" y="29"/>
                    </a:cubicBezTo>
                    <a:cubicBezTo>
                      <a:pt x="37" y="30"/>
                      <a:pt x="36" y="31"/>
                      <a:pt x="34" y="33"/>
                    </a:cubicBezTo>
                    <a:cubicBezTo>
                      <a:pt x="32" y="34"/>
                      <a:pt x="31" y="35"/>
                      <a:pt x="29" y="36"/>
                    </a:cubicBezTo>
                    <a:cubicBezTo>
                      <a:pt x="28" y="37"/>
                      <a:pt x="27" y="38"/>
                      <a:pt x="26" y="40"/>
                    </a:cubicBezTo>
                    <a:cubicBezTo>
                      <a:pt x="25" y="41"/>
                      <a:pt x="25" y="42"/>
                      <a:pt x="24" y="43"/>
                    </a:cubicBezTo>
                    <a:cubicBezTo>
                      <a:pt x="23" y="43"/>
                      <a:pt x="23" y="43"/>
                      <a:pt x="23" y="44"/>
                    </a:cubicBezTo>
                    <a:cubicBezTo>
                      <a:pt x="21" y="50"/>
                      <a:pt x="13" y="53"/>
                      <a:pt x="7" y="50"/>
                    </a:cubicBezTo>
                    <a:cubicBezTo>
                      <a:pt x="1" y="47"/>
                      <a:pt x="0" y="41"/>
                      <a:pt x="1" y="36"/>
                    </a:cubicBezTo>
                    <a:cubicBezTo>
                      <a:pt x="2" y="34"/>
                      <a:pt x="2" y="34"/>
                      <a:pt x="3" y="33"/>
                    </a:cubicBezTo>
                    <a:cubicBezTo>
                      <a:pt x="7" y="24"/>
                      <a:pt x="15" y="18"/>
                      <a:pt x="22" y="13"/>
                    </a:cubicBezTo>
                    <a:cubicBezTo>
                      <a:pt x="26" y="9"/>
                      <a:pt x="32" y="7"/>
                      <a:pt x="37" y="5"/>
                    </a:cubicBezTo>
                    <a:cubicBezTo>
                      <a:pt x="42" y="3"/>
                      <a:pt x="49" y="1"/>
                      <a:pt x="55" y="1"/>
                    </a:cubicBezTo>
                    <a:cubicBezTo>
                      <a:pt x="60" y="0"/>
                      <a:pt x="65" y="1"/>
                      <a:pt x="71" y="3"/>
                    </a:cubicBezTo>
                    <a:cubicBezTo>
                      <a:pt x="75" y="5"/>
                      <a:pt x="80" y="8"/>
                      <a:pt x="83" y="13"/>
                    </a:cubicBezTo>
                    <a:cubicBezTo>
                      <a:pt x="90" y="22"/>
                      <a:pt x="91" y="35"/>
                      <a:pt x="89" y="47"/>
                    </a:cubicBezTo>
                    <a:cubicBezTo>
                      <a:pt x="87" y="58"/>
                      <a:pt x="82" y="69"/>
                      <a:pt x="75" y="79"/>
                    </a:cubicBezTo>
                    <a:cubicBezTo>
                      <a:pt x="70" y="86"/>
                      <a:pt x="64" y="93"/>
                      <a:pt x="58" y="99"/>
                    </a:cubicBezTo>
                    <a:cubicBezTo>
                      <a:pt x="54" y="104"/>
                      <a:pt x="50" y="108"/>
                      <a:pt x="46" y="111"/>
                    </a:cubicBezTo>
                    <a:cubicBezTo>
                      <a:pt x="47" y="112"/>
                      <a:pt x="50" y="112"/>
                      <a:pt x="51" y="112"/>
                    </a:cubicBezTo>
                    <a:lnTo>
                      <a:pt x="50" y="112"/>
                    </a:lnTo>
                    <a:cubicBezTo>
                      <a:pt x="58" y="112"/>
                      <a:pt x="67" y="111"/>
                      <a:pt x="75" y="111"/>
                    </a:cubicBezTo>
                    <a:cubicBezTo>
                      <a:pt x="85" y="109"/>
                      <a:pt x="95" y="108"/>
                      <a:pt x="106" y="106"/>
                    </a:cubicBezTo>
                    <a:cubicBezTo>
                      <a:pt x="118" y="104"/>
                      <a:pt x="131" y="102"/>
                      <a:pt x="145" y="101"/>
                    </a:cubicBezTo>
                    <a:cubicBezTo>
                      <a:pt x="151" y="100"/>
                      <a:pt x="156" y="105"/>
                      <a:pt x="156" y="111"/>
                    </a:cubicBezTo>
                    <a:cubicBezTo>
                      <a:pt x="156" y="118"/>
                      <a:pt x="152" y="122"/>
                      <a:pt x="145" y="123"/>
                    </a:cubicBezTo>
                    <a:cubicBezTo>
                      <a:pt x="144" y="123"/>
                      <a:pt x="141" y="123"/>
                      <a:pt x="139" y="123"/>
                    </a:cubicBezTo>
                    <a:cubicBezTo>
                      <a:pt x="137" y="124"/>
                      <a:pt x="135" y="124"/>
                      <a:pt x="133" y="125"/>
                    </a:cubicBezTo>
                    <a:cubicBezTo>
                      <a:pt x="114" y="127"/>
                      <a:pt x="95" y="131"/>
                      <a:pt x="75" y="133"/>
                    </a:cubicBezTo>
                    <a:cubicBezTo>
                      <a:pt x="67" y="134"/>
                      <a:pt x="59" y="135"/>
                      <a:pt x="51" y="135"/>
                    </a:cubicBezTo>
                    <a:cubicBezTo>
                      <a:pt x="47" y="135"/>
                      <a:pt x="42" y="135"/>
                      <a:pt x="38" y="13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25360" y="1765800"/>
                <a:ext cx="75240" cy="114120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17" extrusionOk="0">
                    <a:moveTo>
                      <a:pt x="61" y="275"/>
                    </a:moveTo>
                    <a:cubicBezTo>
                      <a:pt x="63" y="275"/>
                      <a:pt x="64" y="274"/>
                      <a:pt x="66" y="274"/>
                    </a:cubicBezTo>
                    <a:cubicBezTo>
                      <a:pt x="67" y="274"/>
                      <a:pt x="67" y="274"/>
                      <a:pt x="67" y="273"/>
                    </a:cubicBezTo>
                    <a:cubicBezTo>
                      <a:pt x="68" y="273"/>
                      <a:pt x="70" y="272"/>
                      <a:pt x="71" y="272"/>
                    </a:cubicBezTo>
                    <a:cubicBezTo>
                      <a:pt x="73" y="270"/>
                      <a:pt x="75" y="267"/>
                      <a:pt x="78" y="266"/>
                    </a:cubicBezTo>
                    <a:cubicBezTo>
                      <a:pt x="81" y="262"/>
                      <a:pt x="85" y="258"/>
                      <a:pt x="88" y="254"/>
                    </a:cubicBezTo>
                    <a:lnTo>
                      <a:pt x="88" y="255"/>
                    </a:lnTo>
                    <a:cubicBezTo>
                      <a:pt x="93" y="248"/>
                      <a:pt x="98" y="241"/>
                      <a:pt x="102" y="234"/>
                    </a:cubicBezTo>
                    <a:cubicBezTo>
                      <a:pt x="102" y="235"/>
                      <a:pt x="101" y="235"/>
                      <a:pt x="101" y="236"/>
                    </a:cubicBezTo>
                    <a:cubicBezTo>
                      <a:pt x="109" y="223"/>
                      <a:pt x="116" y="210"/>
                      <a:pt x="122" y="196"/>
                    </a:cubicBezTo>
                    <a:cubicBezTo>
                      <a:pt x="122" y="196"/>
                      <a:pt x="123" y="196"/>
                      <a:pt x="123" y="195"/>
                    </a:cubicBezTo>
                    <a:cubicBezTo>
                      <a:pt x="121" y="196"/>
                      <a:pt x="120" y="197"/>
                      <a:pt x="119" y="198"/>
                    </a:cubicBezTo>
                    <a:cubicBezTo>
                      <a:pt x="113" y="200"/>
                      <a:pt x="106" y="198"/>
                      <a:pt x="103" y="192"/>
                    </a:cubicBezTo>
                    <a:cubicBezTo>
                      <a:pt x="102" y="188"/>
                      <a:pt x="102" y="184"/>
                      <a:pt x="101" y="179"/>
                    </a:cubicBezTo>
                    <a:cubicBezTo>
                      <a:pt x="100" y="175"/>
                      <a:pt x="100" y="172"/>
                      <a:pt x="100" y="168"/>
                    </a:cubicBezTo>
                    <a:cubicBezTo>
                      <a:pt x="99" y="164"/>
                      <a:pt x="103" y="159"/>
                      <a:pt x="107" y="157"/>
                    </a:cubicBezTo>
                    <a:lnTo>
                      <a:pt x="107" y="156"/>
                    </a:lnTo>
                    <a:cubicBezTo>
                      <a:pt x="106" y="156"/>
                      <a:pt x="106" y="154"/>
                      <a:pt x="106" y="154"/>
                    </a:cubicBezTo>
                    <a:cubicBezTo>
                      <a:pt x="105" y="153"/>
                      <a:pt x="103" y="151"/>
                      <a:pt x="102" y="150"/>
                    </a:cubicBezTo>
                    <a:cubicBezTo>
                      <a:pt x="101" y="149"/>
                      <a:pt x="100" y="148"/>
                      <a:pt x="99" y="147"/>
                    </a:cubicBezTo>
                    <a:cubicBezTo>
                      <a:pt x="97" y="146"/>
                      <a:pt x="96" y="144"/>
                      <a:pt x="94" y="143"/>
                    </a:cubicBezTo>
                    <a:cubicBezTo>
                      <a:pt x="94" y="143"/>
                      <a:pt x="92" y="143"/>
                      <a:pt x="92" y="142"/>
                    </a:cubicBezTo>
                    <a:cubicBezTo>
                      <a:pt x="91" y="142"/>
                      <a:pt x="89" y="141"/>
                      <a:pt x="88" y="141"/>
                    </a:cubicBezTo>
                    <a:cubicBezTo>
                      <a:pt x="87" y="140"/>
                      <a:pt x="85" y="140"/>
                      <a:pt x="84" y="140"/>
                    </a:cubicBezTo>
                    <a:cubicBezTo>
                      <a:pt x="83" y="140"/>
                      <a:pt x="82" y="140"/>
                      <a:pt x="81" y="140"/>
                    </a:cubicBezTo>
                    <a:cubicBezTo>
                      <a:pt x="80" y="140"/>
                      <a:pt x="79" y="140"/>
                      <a:pt x="78" y="140"/>
                    </a:cubicBezTo>
                    <a:cubicBezTo>
                      <a:pt x="76" y="140"/>
                      <a:pt x="75" y="140"/>
                      <a:pt x="74" y="140"/>
                    </a:cubicBezTo>
                    <a:cubicBezTo>
                      <a:pt x="73" y="141"/>
                      <a:pt x="71" y="141"/>
                      <a:pt x="70" y="142"/>
                    </a:cubicBezTo>
                    <a:cubicBezTo>
                      <a:pt x="68" y="142"/>
                      <a:pt x="67" y="143"/>
                      <a:pt x="66" y="143"/>
                    </a:cubicBezTo>
                    <a:cubicBezTo>
                      <a:pt x="64" y="144"/>
                      <a:pt x="62" y="146"/>
                      <a:pt x="60" y="147"/>
                    </a:cubicBezTo>
                    <a:cubicBezTo>
                      <a:pt x="59" y="148"/>
                      <a:pt x="57" y="149"/>
                      <a:pt x="56" y="151"/>
                    </a:cubicBezTo>
                    <a:cubicBezTo>
                      <a:pt x="52" y="154"/>
                      <a:pt x="49" y="158"/>
                      <a:pt x="45" y="162"/>
                    </a:cubicBezTo>
                    <a:cubicBezTo>
                      <a:pt x="41" y="167"/>
                      <a:pt x="37" y="173"/>
                      <a:pt x="33" y="179"/>
                    </a:cubicBezTo>
                    <a:cubicBezTo>
                      <a:pt x="32" y="181"/>
                      <a:pt x="31" y="184"/>
                      <a:pt x="29" y="186"/>
                    </a:cubicBezTo>
                    <a:cubicBezTo>
                      <a:pt x="28" y="191"/>
                      <a:pt x="26" y="195"/>
                      <a:pt x="25" y="199"/>
                    </a:cubicBezTo>
                    <a:cubicBezTo>
                      <a:pt x="24" y="203"/>
                      <a:pt x="23" y="208"/>
                      <a:pt x="22" y="213"/>
                    </a:cubicBezTo>
                    <a:cubicBezTo>
                      <a:pt x="22" y="216"/>
                      <a:pt x="21" y="218"/>
                      <a:pt x="21" y="221"/>
                    </a:cubicBezTo>
                    <a:cubicBezTo>
                      <a:pt x="21" y="224"/>
                      <a:pt x="22" y="226"/>
                      <a:pt x="22" y="228"/>
                    </a:cubicBezTo>
                    <a:cubicBezTo>
                      <a:pt x="22" y="232"/>
                      <a:pt x="23" y="235"/>
                      <a:pt x="24" y="238"/>
                    </a:cubicBezTo>
                    <a:cubicBezTo>
                      <a:pt x="24" y="241"/>
                      <a:pt x="25" y="244"/>
                      <a:pt x="26" y="247"/>
                    </a:cubicBezTo>
                    <a:cubicBezTo>
                      <a:pt x="27" y="249"/>
                      <a:pt x="28" y="252"/>
                      <a:pt x="30" y="255"/>
                    </a:cubicBezTo>
                    <a:cubicBezTo>
                      <a:pt x="31" y="257"/>
                      <a:pt x="33" y="260"/>
                      <a:pt x="35" y="262"/>
                    </a:cubicBezTo>
                    <a:cubicBezTo>
                      <a:pt x="36" y="264"/>
                      <a:pt x="37" y="266"/>
                      <a:pt x="39" y="267"/>
                    </a:cubicBezTo>
                    <a:cubicBezTo>
                      <a:pt x="40" y="269"/>
                      <a:pt x="41" y="270"/>
                      <a:pt x="43" y="271"/>
                    </a:cubicBezTo>
                    <a:cubicBezTo>
                      <a:pt x="43" y="272"/>
                      <a:pt x="44" y="272"/>
                      <a:pt x="45" y="272"/>
                    </a:cubicBezTo>
                    <a:cubicBezTo>
                      <a:pt x="45" y="273"/>
                      <a:pt x="46" y="273"/>
                      <a:pt x="46" y="273"/>
                    </a:cubicBezTo>
                    <a:cubicBezTo>
                      <a:pt x="47" y="274"/>
                      <a:pt x="49" y="274"/>
                      <a:pt x="50" y="274"/>
                    </a:cubicBezTo>
                    <a:cubicBezTo>
                      <a:pt x="51" y="275"/>
                      <a:pt x="52" y="275"/>
                      <a:pt x="54" y="275"/>
                    </a:cubicBezTo>
                    <a:cubicBezTo>
                      <a:pt x="54" y="275"/>
                      <a:pt x="54" y="276"/>
                      <a:pt x="55" y="276"/>
                    </a:cubicBezTo>
                    <a:cubicBezTo>
                      <a:pt x="57" y="276"/>
                      <a:pt x="59" y="275"/>
                      <a:pt x="61" y="275"/>
                    </a:cubicBezTo>
                    <a:moveTo>
                      <a:pt x="144" y="306"/>
                    </a:moveTo>
                    <a:cubicBezTo>
                      <a:pt x="142" y="303"/>
                      <a:pt x="142" y="299"/>
                      <a:pt x="143" y="296"/>
                    </a:cubicBezTo>
                    <a:cubicBezTo>
                      <a:pt x="143" y="294"/>
                      <a:pt x="143" y="292"/>
                      <a:pt x="143" y="291"/>
                    </a:cubicBezTo>
                    <a:cubicBezTo>
                      <a:pt x="143" y="288"/>
                      <a:pt x="143" y="286"/>
                      <a:pt x="144" y="283"/>
                    </a:cubicBezTo>
                    <a:cubicBezTo>
                      <a:pt x="144" y="277"/>
                      <a:pt x="144" y="270"/>
                      <a:pt x="144" y="265"/>
                    </a:cubicBezTo>
                    <a:cubicBezTo>
                      <a:pt x="144" y="252"/>
                      <a:pt x="145" y="241"/>
                      <a:pt x="145" y="228"/>
                    </a:cubicBezTo>
                    <a:cubicBezTo>
                      <a:pt x="145" y="218"/>
                      <a:pt x="145" y="207"/>
                      <a:pt x="145" y="196"/>
                    </a:cubicBezTo>
                    <a:cubicBezTo>
                      <a:pt x="142" y="204"/>
                      <a:pt x="138" y="211"/>
                      <a:pt x="134" y="219"/>
                    </a:cubicBezTo>
                    <a:cubicBezTo>
                      <a:pt x="133" y="224"/>
                      <a:pt x="130" y="228"/>
                      <a:pt x="128" y="232"/>
                    </a:cubicBezTo>
                    <a:cubicBezTo>
                      <a:pt x="123" y="240"/>
                      <a:pt x="119" y="248"/>
                      <a:pt x="114" y="255"/>
                    </a:cubicBezTo>
                    <a:cubicBezTo>
                      <a:pt x="110" y="262"/>
                      <a:pt x="106" y="267"/>
                      <a:pt x="100" y="273"/>
                    </a:cubicBezTo>
                    <a:cubicBezTo>
                      <a:pt x="95" y="279"/>
                      <a:pt x="90" y="285"/>
                      <a:pt x="84" y="290"/>
                    </a:cubicBezTo>
                    <a:cubicBezTo>
                      <a:pt x="81" y="292"/>
                      <a:pt x="78" y="293"/>
                      <a:pt x="74" y="295"/>
                    </a:cubicBezTo>
                    <a:cubicBezTo>
                      <a:pt x="71" y="296"/>
                      <a:pt x="68" y="297"/>
                      <a:pt x="64" y="297"/>
                    </a:cubicBezTo>
                    <a:cubicBezTo>
                      <a:pt x="57" y="298"/>
                      <a:pt x="50" y="298"/>
                      <a:pt x="43" y="295"/>
                    </a:cubicBezTo>
                    <a:cubicBezTo>
                      <a:pt x="36" y="293"/>
                      <a:pt x="31" y="290"/>
                      <a:pt x="26" y="285"/>
                    </a:cubicBezTo>
                    <a:cubicBezTo>
                      <a:pt x="21" y="280"/>
                      <a:pt x="17" y="274"/>
                      <a:pt x="13" y="269"/>
                    </a:cubicBezTo>
                    <a:cubicBezTo>
                      <a:pt x="6" y="256"/>
                      <a:pt x="1" y="241"/>
                      <a:pt x="0" y="227"/>
                    </a:cubicBezTo>
                    <a:cubicBezTo>
                      <a:pt x="0" y="220"/>
                      <a:pt x="0" y="212"/>
                      <a:pt x="2" y="204"/>
                    </a:cubicBezTo>
                    <a:cubicBezTo>
                      <a:pt x="3" y="197"/>
                      <a:pt x="5" y="189"/>
                      <a:pt x="8" y="182"/>
                    </a:cubicBezTo>
                    <a:cubicBezTo>
                      <a:pt x="11" y="175"/>
                      <a:pt x="14" y="168"/>
                      <a:pt x="18" y="162"/>
                    </a:cubicBezTo>
                    <a:cubicBezTo>
                      <a:pt x="23" y="155"/>
                      <a:pt x="28" y="148"/>
                      <a:pt x="33" y="142"/>
                    </a:cubicBezTo>
                    <a:cubicBezTo>
                      <a:pt x="43" y="131"/>
                      <a:pt x="55" y="122"/>
                      <a:pt x="69" y="118"/>
                    </a:cubicBezTo>
                    <a:cubicBezTo>
                      <a:pt x="76" y="117"/>
                      <a:pt x="83" y="117"/>
                      <a:pt x="90" y="118"/>
                    </a:cubicBezTo>
                    <a:cubicBezTo>
                      <a:pt x="98" y="119"/>
                      <a:pt x="105" y="123"/>
                      <a:pt x="111" y="128"/>
                    </a:cubicBezTo>
                    <a:cubicBezTo>
                      <a:pt x="117" y="132"/>
                      <a:pt x="121" y="137"/>
                      <a:pt x="125" y="142"/>
                    </a:cubicBezTo>
                    <a:cubicBezTo>
                      <a:pt x="129" y="148"/>
                      <a:pt x="131" y="154"/>
                      <a:pt x="131" y="161"/>
                    </a:cubicBezTo>
                    <a:cubicBezTo>
                      <a:pt x="131" y="168"/>
                      <a:pt x="131" y="174"/>
                      <a:pt x="130" y="181"/>
                    </a:cubicBezTo>
                    <a:cubicBezTo>
                      <a:pt x="133" y="174"/>
                      <a:pt x="136" y="167"/>
                      <a:pt x="140" y="160"/>
                    </a:cubicBezTo>
                    <a:cubicBezTo>
                      <a:pt x="142" y="153"/>
                      <a:pt x="145" y="146"/>
                      <a:pt x="149" y="138"/>
                    </a:cubicBezTo>
                    <a:cubicBezTo>
                      <a:pt x="149" y="135"/>
                      <a:pt x="149" y="132"/>
                      <a:pt x="149" y="128"/>
                    </a:cubicBezTo>
                    <a:cubicBezTo>
                      <a:pt x="151" y="117"/>
                      <a:pt x="153" y="105"/>
                      <a:pt x="155" y="94"/>
                    </a:cubicBezTo>
                    <a:cubicBezTo>
                      <a:pt x="155" y="90"/>
                      <a:pt x="156" y="84"/>
                      <a:pt x="158" y="79"/>
                    </a:cubicBezTo>
                    <a:cubicBezTo>
                      <a:pt x="159" y="75"/>
                      <a:pt x="160" y="70"/>
                      <a:pt x="161" y="66"/>
                    </a:cubicBezTo>
                    <a:cubicBezTo>
                      <a:pt x="163" y="59"/>
                      <a:pt x="165" y="52"/>
                      <a:pt x="167" y="45"/>
                    </a:cubicBezTo>
                    <a:cubicBezTo>
                      <a:pt x="169" y="38"/>
                      <a:pt x="172" y="31"/>
                      <a:pt x="175" y="24"/>
                    </a:cubicBezTo>
                    <a:cubicBezTo>
                      <a:pt x="176" y="21"/>
                      <a:pt x="177" y="18"/>
                      <a:pt x="179" y="15"/>
                    </a:cubicBezTo>
                    <a:cubicBezTo>
                      <a:pt x="180" y="12"/>
                      <a:pt x="183" y="9"/>
                      <a:pt x="184" y="7"/>
                    </a:cubicBezTo>
                    <a:cubicBezTo>
                      <a:pt x="185" y="7"/>
                      <a:pt x="185" y="6"/>
                      <a:pt x="185" y="6"/>
                    </a:cubicBezTo>
                    <a:cubicBezTo>
                      <a:pt x="188" y="2"/>
                      <a:pt x="194" y="0"/>
                      <a:pt x="200" y="3"/>
                    </a:cubicBezTo>
                    <a:cubicBezTo>
                      <a:pt x="202" y="4"/>
                      <a:pt x="205" y="6"/>
                      <a:pt x="206" y="8"/>
                    </a:cubicBezTo>
                    <a:cubicBezTo>
                      <a:pt x="208" y="10"/>
                      <a:pt x="208" y="14"/>
                      <a:pt x="208" y="16"/>
                    </a:cubicBezTo>
                    <a:cubicBezTo>
                      <a:pt x="208" y="22"/>
                      <a:pt x="207" y="26"/>
                      <a:pt x="206" y="31"/>
                    </a:cubicBezTo>
                    <a:cubicBezTo>
                      <a:pt x="205" y="37"/>
                      <a:pt x="204" y="43"/>
                      <a:pt x="202" y="49"/>
                    </a:cubicBezTo>
                    <a:cubicBezTo>
                      <a:pt x="199" y="61"/>
                      <a:pt x="195" y="73"/>
                      <a:pt x="191" y="84"/>
                    </a:cubicBezTo>
                    <a:cubicBezTo>
                      <a:pt x="190" y="90"/>
                      <a:pt x="188" y="94"/>
                      <a:pt x="186" y="99"/>
                    </a:cubicBezTo>
                    <a:cubicBezTo>
                      <a:pt x="184" y="104"/>
                      <a:pt x="183" y="110"/>
                      <a:pt x="180" y="114"/>
                    </a:cubicBezTo>
                    <a:cubicBezTo>
                      <a:pt x="177" y="124"/>
                      <a:pt x="173" y="133"/>
                      <a:pt x="169" y="143"/>
                    </a:cubicBezTo>
                    <a:cubicBezTo>
                      <a:pt x="169" y="149"/>
                      <a:pt x="168" y="156"/>
                      <a:pt x="168" y="161"/>
                    </a:cubicBezTo>
                    <a:cubicBezTo>
                      <a:pt x="167" y="178"/>
                      <a:pt x="166" y="193"/>
                      <a:pt x="166" y="210"/>
                    </a:cubicBezTo>
                    <a:cubicBezTo>
                      <a:pt x="166" y="209"/>
                      <a:pt x="166" y="209"/>
                      <a:pt x="166" y="209"/>
                    </a:cubicBezTo>
                    <a:cubicBezTo>
                      <a:pt x="166" y="224"/>
                      <a:pt x="166" y="238"/>
                      <a:pt x="166" y="253"/>
                    </a:cubicBezTo>
                    <a:cubicBezTo>
                      <a:pt x="166" y="260"/>
                      <a:pt x="166" y="267"/>
                      <a:pt x="166" y="275"/>
                    </a:cubicBezTo>
                    <a:cubicBezTo>
                      <a:pt x="166" y="283"/>
                      <a:pt x="166" y="291"/>
                      <a:pt x="166" y="300"/>
                    </a:cubicBezTo>
                    <a:cubicBezTo>
                      <a:pt x="166" y="301"/>
                      <a:pt x="166" y="301"/>
                      <a:pt x="166" y="302"/>
                    </a:cubicBezTo>
                    <a:cubicBezTo>
                      <a:pt x="168" y="308"/>
                      <a:pt x="163" y="315"/>
                      <a:pt x="157" y="316"/>
                    </a:cubicBezTo>
                    <a:cubicBezTo>
                      <a:pt x="156" y="316"/>
                      <a:pt x="156" y="316"/>
                      <a:pt x="155" y="316"/>
                    </a:cubicBezTo>
                    <a:cubicBezTo>
                      <a:pt x="149" y="316"/>
                      <a:pt x="144" y="312"/>
                      <a:pt x="144" y="30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8000" y="1813680"/>
                <a:ext cx="81000" cy="15768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38" extrusionOk="0">
                    <a:moveTo>
                      <a:pt x="71" y="415"/>
                    </a:moveTo>
                    <a:cubicBezTo>
                      <a:pt x="72" y="415"/>
                      <a:pt x="72" y="415"/>
                      <a:pt x="73" y="415"/>
                    </a:cubicBezTo>
                    <a:cubicBezTo>
                      <a:pt x="74" y="415"/>
                      <a:pt x="74" y="414"/>
                      <a:pt x="74" y="414"/>
                    </a:cubicBezTo>
                    <a:cubicBezTo>
                      <a:pt x="75" y="414"/>
                      <a:pt x="76" y="413"/>
                      <a:pt x="76" y="413"/>
                    </a:cubicBezTo>
                    <a:cubicBezTo>
                      <a:pt x="77" y="412"/>
                      <a:pt x="78" y="412"/>
                      <a:pt x="79" y="410"/>
                    </a:cubicBezTo>
                    <a:cubicBezTo>
                      <a:pt x="79" y="409"/>
                      <a:pt x="80" y="409"/>
                      <a:pt x="81" y="408"/>
                    </a:cubicBezTo>
                    <a:cubicBezTo>
                      <a:pt x="81" y="407"/>
                      <a:pt x="81" y="406"/>
                      <a:pt x="81" y="406"/>
                    </a:cubicBezTo>
                    <a:cubicBezTo>
                      <a:pt x="82" y="404"/>
                      <a:pt x="83" y="403"/>
                      <a:pt x="83" y="402"/>
                    </a:cubicBezTo>
                    <a:cubicBezTo>
                      <a:pt x="86" y="391"/>
                      <a:pt x="87" y="381"/>
                      <a:pt x="88" y="371"/>
                    </a:cubicBezTo>
                    <a:lnTo>
                      <a:pt x="88" y="372"/>
                    </a:lnTo>
                    <a:cubicBezTo>
                      <a:pt x="89" y="366"/>
                      <a:pt x="90" y="359"/>
                      <a:pt x="91" y="353"/>
                    </a:cubicBezTo>
                    <a:cubicBezTo>
                      <a:pt x="91" y="348"/>
                      <a:pt x="91" y="343"/>
                      <a:pt x="92" y="338"/>
                    </a:cubicBezTo>
                    <a:cubicBezTo>
                      <a:pt x="93" y="325"/>
                      <a:pt x="93" y="313"/>
                      <a:pt x="94" y="301"/>
                    </a:cubicBezTo>
                    <a:cubicBezTo>
                      <a:pt x="94" y="278"/>
                      <a:pt x="95" y="255"/>
                      <a:pt x="97" y="233"/>
                    </a:cubicBezTo>
                    <a:cubicBezTo>
                      <a:pt x="97" y="213"/>
                      <a:pt x="99" y="194"/>
                      <a:pt x="100" y="175"/>
                    </a:cubicBezTo>
                    <a:cubicBezTo>
                      <a:pt x="94" y="181"/>
                      <a:pt x="89" y="187"/>
                      <a:pt x="84" y="193"/>
                    </a:cubicBezTo>
                    <a:lnTo>
                      <a:pt x="83" y="194"/>
                    </a:lnTo>
                    <a:lnTo>
                      <a:pt x="84" y="193"/>
                    </a:lnTo>
                    <a:cubicBezTo>
                      <a:pt x="74" y="205"/>
                      <a:pt x="66" y="217"/>
                      <a:pt x="58" y="230"/>
                    </a:cubicBezTo>
                    <a:lnTo>
                      <a:pt x="58" y="229"/>
                    </a:lnTo>
                    <a:cubicBezTo>
                      <a:pt x="51" y="241"/>
                      <a:pt x="44" y="253"/>
                      <a:pt x="38" y="265"/>
                    </a:cubicBezTo>
                    <a:lnTo>
                      <a:pt x="38" y="266"/>
                    </a:lnTo>
                    <a:lnTo>
                      <a:pt x="38" y="267"/>
                    </a:lnTo>
                    <a:lnTo>
                      <a:pt x="38" y="266"/>
                    </a:lnTo>
                    <a:cubicBezTo>
                      <a:pt x="35" y="274"/>
                      <a:pt x="32" y="281"/>
                      <a:pt x="30" y="289"/>
                    </a:cubicBezTo>
                    <a:cubicBezTo>
                      <a:pt x="27" y="297"/>
                      <a:pt x="26" y="306"/>
                      <a:pt x="24" y="315"/>
                    </a:cubicBezTo>
                    <a:cubicBezTo>
                      <a:pt x="23" y="324"/>
                      <a:pt x="22" y="332"/>
                      <a:pt x="22" y="340"/>
                    </a:cubicBezTo>
                    <a:cubicBezTo>
                      <a:pt x="22" y="343"/>
                      <a:pt x="22" y="346"/>
                      <a:pt x="22" y="349"/>
                    </a:cubicBezTo>
                    <a:cubicBezTo>
                      <a:pt x="23" y="352"/>
                      <a:pt x="23" y="355"/>
                      <a:pt x="24" y="357"/>
                    </a:cubicBezTo>
                    <a:cubicBezTo>
                      <a:pt x="26" y="364"/>
                      <a:pt x="27" y="370"/>
                      <a:pt x="30" y="376"/>
                    </a:cubicBezTo>
                    <a:cubicBezTo>
                      <a:pt x="30" y="375"/>
                      <a:pt x="29" y="375"/>
                      <a:pt x="29" y="374"/>
                    </a:cubicBezTo>
                    <a:cubicBezTo>
                      <a:pt x="31" y="378"/>
                      <a:pt x="33" y="382"/>
                      <a:pt x="34" y="385"/>
                    </a:cubicBezTo>
                    <a:cubicBezTo>
                      <a:pt x="36" y="389"/>
                      <a:pt x="38" y="392"/>
                      <a:pt x="40" y="395"/>
                    </a:cubicBezTo>
                    <a:cubicBezTo>
                      <a:pt x="41" y="397"/>
                      <a:pt x="43" y="399"/>
                      <a:pt x="45" y="401"/>
                    </a:cubicBezTo>
                    <a:cubicBezTo>
                      <a:pt x="47" y="403"/>
                      <a:pt x="49" y="405"/>
                      <a:pt x="51" y="406"/>
                    </a:cubicBezTo>
                    <a:cubicBezTo>
                      <a:pt x="52" y="408"/>
                      <a:pt x="55" y="409"/>
                      <a:pt x="56" y="410"/>
                    </a:cubicBezTo>
                    <a:cubicBezTo>
                      <a:pt x="58" y="411"/>
                      <a:pt x="60" y="412"/>
                      <a:pt x="61" y="413"/>
                    </a:cubicBezTo>
                    <a:cubicBezTo>
                      <a:pt x="62" y="413"/>
                      <a:pt x="64" y="414"/>
                      <a:pt x="65" y="414"/>
                    </a:cubicBezTo>
                    <a:cubicBezTo>
                      <a:pt x="66" y="415"/>
                      <a:pt x="66" y="415"/>
                      <a:pt x="68" y="415"/>
                    </a:cubicBezTo>
                    <a:cubicBezTo>
                      <a:pt x="68" y="415"/>
                      <a:pt x="69" y="415"/>
                      <a:pt x="70" y="415"/>
                    </a:cubicBezTo>
                    <a:cubicBezTo>
                      <a:pt x="71" y="415"/>
                      <a:pt x="72" y="415"/>
                      <a:pt x="72" y="415"/>
                    </a:cubicBezTo>
                    <a:lnTo>
                      <a:pt x="71" y="415"/>
                    </a:lnTo>
                    <a:moveTo>
                      <a:pt x="63" y="437"/>
                    </a:moveTo>
                    <a:cubicBezTo>
                      <a:pt x="49" y="434"/>
                      <a:pt x="37" y="426"/>
                      <a:pt x="28" y="415"/>
                    </a:cubicBezTo>
                    <a:cubicBezTo>
                      <a:pt x="23" y="410"/>
                      <a:pt x="19" y="403"/>
                      <a:pt x="16" y="397"/>
                    </a:cubicBezTo>
                    <a:cubicBezTo>
                      <a:pt x="12" y="390"/>
                      <a:pt x="9" y="383"/>
                      <a:pt x="6" y="375"/>
                    </a:cubicBezTo>
                    <a:cubicBezTo>
                      <a:pt x="3" y="368"/>
                      <a:pt x="2" y="361"/>
                      <a:pt x="1" y="353"/>
                    </a:cubicBezTo>
                    <a:cubicBezTo>
                      <a:pt x="0" y="346"/>
                      <a:pt x="0" y="338"/>
                      <a:pt x="1" y="330"/>
                    </a:cubicBezTo>
                    <a:cubicBezTo>
                      <a:pt x="2" y="314"/>
                      <a:pt x="6" y="298"/>
                      <a:pt x="10" y="282"/>
                    </a:cubicBezTo>
                    <a:cubicBezTo>
                      <a:pt x="15" y="267"/>
                      <a:pt x="21" y="252"/>
                      <a:pt x="30" y="238"/>
                    </a:cubicBezTo>
                    <a:cubicBezTo>
                      <a:pt x="45" y="209"/>
                      <a:pt x="65" y="183"/>
                      <a:pt x="87" y="160"/>
                    </a:cubicBezTo>
                    <a:lnTo>
                      <a:pt x="86" y="161"/>
                    </a:lnTo>
                    <a:cubicBezTo>
                      <a:pt x="80" y="163"/>
                      <a:pt x="72" y="163"/>
                      <a:pt x="66" y="160"/>
                    </a:cubicBezTo>
                    <a:cubicBezTo>
                      <a:pt x="63" y="159"/>
                      <a:pt x="60" y="158"/>
                      <a:pt x="57" y="156"/>
                    </a:cubicBezTo>
                    <a:cubicBezTo>
                      <a:pt x="54" y="154"/>
                      <a:pt x="52" y="151"/>
                      <a:pt x="50" y="148"/>
                    </a:cubicBezTo>
                    <a:cubicBezTo>
                      <a:pt x="47" y="143"/>
                      <a:pt x="45" y="137"/>
                      <a:pt x="44" y="130"/>
                    </a:cubicBezTo>
                    <a:cubicBezTo>
                      <a:pt x="42" y="123"/>
                      <a:pt x="42" y="114"/>
                      <a:pt x="42" y="106"/>
                    </a:cubicBezTo>
                    <a:cubicBezTo>
                      <a:pt x="42" y="88"/>
                      <a:pt x="43" y="70"/>
                      <a:pt x="48" y="52"/>
                    </a:cubicBezTo>
                    <a:cubicBezTo>
                      <a:pt x="50" y="43"/>
                      <a:pt x="54" y="35"/>
                      <a:pt x="59" y="28"/>
                    </a:cubicBezTo>
                    <a:cubicBezTo>
                      <a:pt x="62" y="22"/>
                      <a:pt x="69" y="17"/>
                      <a:pt x="76" y="18"/>
                    </a:cubicBezTo>
                    <a:cubicBezTo>
                      <a:pt x="83" y="18"/>
                      <a:pt x="88" y="25"/>
                      <a:pt x="86" y="32"/>
                    </a:cubicBezTo>
                    <a:cubicBezTo>
                      <a:pt x="86" y="35"/>
                      <a:pt x="84" y="38"/>
                      <a:pt x="81" y="39"/>
                    </a:cubicBezTo>
                    <a:cubicBezTo>
                      <a:pt x="80" y="40"/>
                      <a:pt x="79" y="40"/>
                      <a:pt x="78" y="40"/>
                    </a:cubicBezTo>
                    <a:lnTo>
                      <a:pt x="78" y="41"/>
                    </a:lnTo>
                    <a:cubicBezTo>
                      <a:pt x="77" y="42"/>
                      <a:pt x="77" y="43"/>
                      <a:pt x="76" y="43"/>
                    </a:cubicBezTo>
                    <a:cubicBezTo>
                      <a:pt x="75" y="45"/>
                      <a:pt x="74" y="47"/>
                      <a:pt x="73" y="49"/>
                    </a:cubicBezTo>
                    <a:cubicBezTo>
                      <a:pt x="72" y="52"/>
                      <a:pt x="71" y="56"/>
                      <a:pt x="70" y="59"/>
                    </a:cubicBezTo>
                    <a:cubicBezTo>
                      <a:pt x="68" y="64"/>
                      <a:pt x="68" y="68"/>
                      <a:pt x="66" y="74"/>
                    </a:cubicBezTo>
                    <a:cubicBezTo>
                      <a:pt x="65" y="82"/>
                      <a:pt x="65" y="92"/>
                      <a:pt x="65" y="101"/>
                    </a:cubicBezTo>
                    <a:cubicBezTo>
                      <a:pt x="65" y="100"/>
                      <a:pt x="65" y="100"/>
                      <a:pt x="65" y="100"/>
                    </a:cubicBezTo>
                    <a:cubicBezTo>
                      <a:pt x="65" y="107"/>
                      <a:pt x="65" y="114"/>
                      <a:pt x="65" y="121"/>
                    </a:cubicBezTo>
                    <a:cubicBezTo>
                      <a:pt x="66" y="124"/>
                      <a:pt x="66" y="127"/>
                      <a:pt x="67" y="130"/>
                    </a:cubicBezTo>
                    <a:cubicBezTo>
                      <a:pt x="68" y="131"/>
                      <a:pt x="68" y="133"/>
                      <a:pt x="68" y="134"/>
                    </a:cubicBezTo>
                    <a:cubicBezTo>
                      <a:pt x="69" y="134"/>
                      <a:pt x="69" y="135"/>
                      <a:pt x="69" y="135"/>
                    </a:cubicBezTo>
                    <a:cubicBezTo>
                      <a:pt x="69" y="135"/>
                      <a:pt x="69" y="136"/>
                      <a:pt x="70" y="137"/>
                    </a:cubicBezTo>
                    <a:lnTo>
                      <a:pt x="70" y="138"/>
                    </a:lnTo>
                    <a:cubicBezTo>
                      <a:pt x="71" y="138"/>
                      <a:pt x="72" y="138"/>
                      <a:pt x="72" y="138"/>
                    </a:cubicBezTo>
                    <a:cubicBezTo>
                      <a:pt x="73" y="138"/>
                      <a:pt x="73" y="139"/>
                      <a:pt x="74" y="139"/>
                    </a:cubicBezTo>
                    <a:cubicBezTo>
                      <a:pt x="74" y="139"/>
                      <a:pt x="75" y="140"/>
                      <a:pt x="76" y="140"/>
                    </a:cubicBezTo>
                    <a:lnTo>
                      <a:pt x="77" y="140"/>
                    </a:lnTo>
                    <a:lnTo>
                      <a:pt x="78" y="140"/>
                    </a:lnTo>
                    <a:cubicBezTo>
                      <a:pt x="79" y="140"/>
                      <a:pt x="79" y="140"/>
                      <a:pt x="79" y="139"/>
                    </a:cubicBezTo>
                    <a:cubicBezTo>
                      <a:pt x="80" y="139"/>
                      <a:pt x="81" y="139"/>
                      <a:pt x="81" y="138"/>
                    </a:cubicBezTo>
                    <a:cubicBezTo>
                      <a:pt x="82" y="138"/>
                      <a:pt x="83" y="138"/>
                      <a:pt x="84" y="138"/>
                    </a:cubicBezTo>
                    <a:cubicBezTo>
                      <a:pt x="84" y="137"/>
                      <a:pt x="85" y="137"/>
                      <a:pt x="86" y="136"/>
                    </a:cubicBezTo>
                    <a:cubicBezTo>
                      <a:pt x="87" y="135"/>
                      <a:pt x="89" y="134"/>
                      <a:pt x="91" y="132"/>
                    </a:cubicBezTo>
                    <a:cubicBezTo>
                      <a:pt x="93" y="130"/>
                      <a:pt x="95" y="127"/>
                      <a:pt x="97" y="125"/>
                    </a:cubicBezTo>
                    <a:cubicBezTo>
                      <a:pt x="101" y="121"/>
                      <a:pt x="104" y="116"/>
                      <a:pt x="107" y="111"/>
                    </a:cubicBezTo>
                    <a:cubicBezTo>
                      <a:pt x="108" y="105"/>
                      <a:pt x="109" y="99"/>
                      <a:pt x="110" y="93"/>
                    </a:cubicBezTo>
                    <a:cubicBezTo>
                      <a:pt x="113" y="77"/>
                      <a:pt x="116" y="62"/>
                      <a:pt x="122" y="47"/>
                    </a:cubicBezTo>
                    <a:cubicBezTo>
                      <a:pt x="125" y="39"/>
                      <a:pt x="128" y="31"/>
                      <a:pt x="132" y="24"/>
                    </a:cubicBezTo>
                    <a:cubicBezTo>
                      <a:pt x="134" y="19"/>
                      <a:pt x="136" y="16"/>
                      <a:pt x="138" y="12"/>
                    </a:cubicBezTo>
                    <a:cubicBezTo>
                      <a:pt x="141" y="8"/>
                      <a:pt x="144" y="5"/>
                      <a:pt x="147" y="3"/>
                    </a:cubicBezTo>
                    <a:cubicBezTo>
                      <a:pt x="150" y="0"/>
                      <a:pt x="154" y="0"/>
                      <a:pt x="157" y="0"/>
                    </a:cubicBezTo>
                    <a:cubicBezTo>
                      <a:pt x="161" y="1"/>
                      <a:pt x="163" y="3"/>
                      <a:pt x="165" y="7"/>
                    </a:cubicBezTo>
                    <a:cubicBezTo>
                      <a:pt x="166" y="9"/>
                      <a:pt x="168" y="12"/>
                      <a:pt x="168" y="14"/>
                    </a:cubicBezTo>
                    <a:cubicBezTo>
                      <a:pt x="168" y="16"/>
                      <a:pt x="168" y="18"/>
                      <a:pt x="167" y="19"/>
                    </a:cubicBezTo>
                    <a:cubicBezTo>
                      <a:pt x="167" y="21"/>
                      <a:pt x="167" y="23"/>
                      <a:pt x="166" y="25"/>
                    </a:cubicBezTo>
                    <a:cubicBezTo>
                      <a:pt x="165" y="29"/>
                      <a:pt x="163" y="34"/>
                      <a:pt x="162" y="39"/>
                    </a:cubicBezTo>
                    <a:cubicBezTo>
                      <a:pt x="160" y="45"/>
                      <a:pt x="158" y="50"/>
                      <a:pt x="157" y="56"/>
                    </a:cubicBezTo>
                    <a:cubicBezTo>
                      <a:pt x="152" y="68"/>
                      <a:pt x="147" y="81"/>
                      <a:pt x="142" y="93"/>
                    </a:cubicBezTo>
                    <a:cubicBezTo>
                      <a:pt x="137" y="103"/>
                      <a:pt x="132" y="113"/>
                      <a:pt x="126" y="123"/>
                    </a:cubicBezTo>
                    <a:cubicBezTo>
                      <a:pt x="125" y="124"/>
                      <a:pt x="125" y="125"/>
                      <a:pt x="125" y="126"/>
                    </a:cubicBezTo>
                    <a:cubicBezTo>
                      <a:pt x="126" y="125"/>
                      <a:pt x="128" y="124"/>
                      <a:pt x="128" y="123"/>
                    </a:cubicBezTo>
                    <a:cubicBezTo>
                      <a:pt x="135" y="117"/>
                      <a:pt x="142" y="112"/>
                      <a:pt x="149" y="106"/>
                    </a:cubicBezTo>
                    <a:cubicBezTo>
                      <a:pt x="169" y="89"/>
                      <a:pt x="189" y="72"/>
                      <a:pt x="209" y="54"/>
                    </a:cubicBezTo>
                    <a:cubicBezTo>
                      <a:pt x="212" y="52"/>
                      <a:pt x="218" y="52"/>
                      <a:pt x="221" y="56"/>
                    </a:cubicBezTo>
                    <a:cubicBezTo>
                      <a:pt x="224" y="60"/>
                      <a:pt x="224" y="66"/>
                      <a:pt x="220" y="69"/>
                    </a:cubicBezTo>
                    <a:cubicBezTo>
                      <a:pt x="202" y="85"/>
                      <a:pt x="183" y="101"/>
                      <a:pt x="164" y="117"/>
                    </a:cubicBezTo>
                    <a:cubicBezTo>
                      <a:pt x="150" y="130"/>
                      <a:pt x="136" y="142"/>
                      <a:pt x="122" y="155"/>
                    </a:cubicBezTo>
                    <a:cubicBezTo>
                      <a:pt x="121" y="158"/>
                      <a:pt x="121" y="161"/>
                      <a:pt x="121" y="165"/>
                    </a:cubicBezTo>
                    <a:cubicBezTo>
                      <a:pt x="121" y="167"/>
                      <a:pt x="120" y="171"/>
                      <a:pt x="120" y="174"/>
                    </a:cubicBezTo>
                    <a:cubicBezTo>
                      <a:pt x="119" y="183"/>
                      <a:pt x="119" y="191"/>
                      <a:pt x="118" y="199"/>
                    </a:cubicBezTo>
                    <a:cubicBezTo>
                      <a:pt x="116" y="220"/>
                      <a:pt x="115" y="241"/>
                      <a:pt x="114" y="263"/>
                    </a:cubicBezTo>
                    <a:cubicBezTo>
                      <a:pt x="114" y="286"/>
                      <a:pt x="112" y="310"/>
                      <a:pt x="111" y="333"/>
                    </a:cubicBezTo>
                    <a:cubicBezTo>
                      <a:pt x="111" y="339"/>
                      <a:pt x="111" y="346"/>
                      <a:pt x="110" y="352"/>
                    </a:cubicBezTo>
                    <a:cubicBezTo>
                      <a:pt x="110" y="359"/>
                      <a:pt x="109" y="365"/>
                      <a:pt x="108" y="371"/>
                    </a:cubicBezTo>
                    <a:cubicBezTo>
                      <a:pt x="108" y="377"/>
                      <a:pt x="107" y="382"/>
                      <a:pt x="107" y="387"/>
                    </a:cubicBezTo>
                    <a:cubicBezTo>
                      <a:pt x="106" y="392"/>
                      <a:pt x="105" y="396"/>
                      <a:pt x="105" y="401"/>
                    </a:cubicBezTo>
                    <a:cubicBezTo>
                      <a:pt x="104" y="405"/>
                      <a:pt x="103" y="408"/>
                      <a:pt x="102" y="412"/>
                    </a:cubicBezTo>
                    <a:cubicBezTo>
                      <a:pt x="101" y="416"/>
                      <a:pt x="98" y="419"/>
                      <a:pt x="97" y="423"/>
                    </a:cubicBezTo>
                    <a:cubicBezTo>
                      <a:pt x="93" y="428"/>
                      <a:pt x="88" y="431"/>
                      <a:pt x="83" y="434"/>
                    </a:cubicBezTo>
                    <a:cubicBezTo>
                      <a:pt x="79" y="437"/>
                      <a:pt x="75" y="437"/>
                      <a:pt x="70" y="437"/>
                    </a:cubicBezTo>
                    <a:cubicBezTo>
                      <a:pt x="68" y="437"/>
                      <a:pt x="66" y="437"/>
                      <a:pt x="63" y="4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28760" y="1759320"/>
                <a:ext cx="64800" cy="15408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428" extrusionOk="0">
                    <a:moveTo>
                      <a:pt x="35" y="423"/>
                    </a:moveTo>
                    <a:cubicBezTo>
                      <a:pt x="24" y="419"/>
                      <a:pt x="14" y="413"/>
                      <a:pt x="7" y="405"/>
                    </a:cubicBezTo>
                    <a:cubicBezTo>
                      <a:pt x="4" y="400"/>
                      <a:pt x="2" y="395"/>
                      <a:pt x="1" y="390"/>
                    </a:cubicBezTo>
                    <a:cubicBezTo>
                      <a:pt x="0" y="387"/>
                      <a:pt x="0" y="384"/>
                      <a:pt x="1" y="381"/>
                    </a:cubicBezTo>
                    <a:cubicBezTo>
                      <a:pt x="2" y="378"/>
                      <a:pt x="2" y="376"/>
                      <a:pt x="3" y="373"/>
                    </a:cubicBezTo>
                    <a:cubicBezTo>
                      <a:pt x="5" y="367"/>
                      <a:pt x="12" y="364"/>
                      <a:pt x="18" y="366"/>
                    </a:cubicBezTo>
                    <a:cubicBezTo>
                      <a:pt x="24" y="369"/>
                      <a:pt x="27" y="375"/>
                      <a:pt x="25" y="381"/>
                    </a:cubicBezTo>
                    <a:cubicBezTo>
                      <a:pt x="24" y="382"/>
                      <a:pt x="24" y="383"/>
                      <a:pt x="24" y="384"/>
                    </a:cubicBezTo>
                    <a:lnTo>
                      <a:pt x="24" y="385"/>
                    </a:lnTo>
                    <a:cubicBezTo>
                      <a:pt x="24" y="386"/>
                      <a:pt x="24" y="386"/>
                      <a:pt x="24" y="387"/>
                    </a:cubicBezTo>
                    <a:lnTo>
                      <a:pt x="24" y="388"/>
                    </a:lnTo>
                    <a:cubicBezTo>
                      <a:pt x="24" y="388"/>
                      <a:pt x="24" y="389"/>
                      <a:pt x="24" y="390"/>
                    </a:cubicBezTo>
                    <a:cubicBezTo>
                      <a:pt x="25" y="390"/>
                      <a:pt x="25" y="390"/>
                      <a:pt x="26" y="391"/>
                    </a:cubicBezTo>
                    <a:lnTo>
                      <a:pt x="26" y="392"/>
                    </a:lnTo>
                    <a:cubicBezTo>
                      <a:pt x="27" y="393"/>
                      <a:pt x="28" y="394"/>
                      <a:pt x="29" y="394"/>
                    </a:cubicBezTo>
                    <a:cubicBezTo>
                      <a:pt x="30" y="395"/>
                      <a:pt x="31" y="396"/>
                      <a:pt x="32" y="397"/>
                    </a:cubicBezTo>
                    <a:cubicBezTo>
                      <a:pt x="34" y="398"/>
                      <a:pt x="36" y="399"/>
                      <a:pt x="38" y="399"/>
                    </a:cubicBezTo>
                    <a:cubicBezTo>
                      <a:pt x="40" y="401"/>
                      <a:pt x="42" y="401"/>
                      <a:pt x="44" y="402"/>
                    </a:cubicBezTo>
                    <a:cubicBezTo>
                      <a:pt x="47" y="402"/>
                      <a:pt x="49" y="403"/>
                      <a:pt x="51" y="404"/>
                    </a:cubicBezTo>
                    <a:cubicBezTo>
                      <a:pt x="53" y="404"/>
                      <a:pt x="55" y="404"/>
                      <a:pt x="57" y="404"/>
                    </a:cubicBezTo>
                    <a:cubicBezTo>
                      <a:pt x="59" y="404"/>
                      <a:pt x="60" y="404"/>
                      <a:pt x="62" y="404"/>
                    </a:cubicBezTo>
                    <a:cubicBezTo>
                      <a:pt x="63" y="404"/>
                      <a:pt x="65" y="404"/>
                      <a:pt x="66" y="403"/>
                    </a:cubicBezTo>
                    <a:cubicBezTo>
                      <a:pt x="67" y="402"/>
                      <a:pt x="69" y="402"/>
                      <a:pt x="70" y="402"/>
                    </a:cubicBezTo>
                    <a:cubicBezTo>
                      <a:pt x="70" y="402"/>
                      <a:pt x="71" y="401"/>
                      <a:pt x="72" y="401"/>
                    </a:cubicBezTo>
                    <a:cubicBezTo>
                      <a:pt x="72" y="401"/>
                      <a:pt x="73" y="400"/>
                      <a:pt x="73" y="399"/>
                    </a:cubicBezTo>
                    <a:cubicBezTo>
                      <a:pt x="74" y="399"/>
                      <a:pt x="75" y="398"/>
                      <a:pt x="76" y="398"/>
                    </a:cubicBezTo>
                    <a:cubicBezTo>
                      <a:pt x="76" y="397"/>
                      <a:pt x="77" y="397"/>
                      <a:pt x="77" y="397"/>
                    </a:cubicBezTo>
                    <a:cubicBezTo>
                      <a:pt x="78" y="395"/>
                      <a:pt x="79" y="394"/>
                      <a:pt x="80" y="394"/>
                    </a:cubicBezTo>
                    <a:cubicBezTo>
                      <a:pt x="80" y="392"/>
                      <a:pt x="80" y="392"/>
                      <a:pt x="81" y="391"/>
                    </a:cubicBezTo>
                    <a:cubicBezTo>
                      <a:pt x="81" y="389"/>
                      <a:pt x="82" y="387"/>
                      <a:pt x="83" y="385"/>
                    </a:cubicBezTo>
                    <a:cubicBezTo>
                      <a:pt x="83" y="383"/>
                      <a:pt x="84" y="381"/>
                      <a:pt x="84" y="379"/>
                    </a:cubicBezTo>
                    <a:cubicBezTo>
                      <a:pt x="85" y="371"/>
                      <a:pt x="85" y="363"/>
                      <a:pt x="86" y="356"/>
                    </a:cubicBezTo>
                    <a:cubicBezTo>
                      <a:pt x="85" y="344"/>
                      <a:pt x="85" y="333"/>
                      <a:pt x="84" y="321"/>
                    </a:cubicBezTo>
                    <a:cubicBezTo>
                      <a:pt x="83" y="309"/>
                      <a:pt x="81" y="296"/>
                      <a:pt x="80" y="284"/>
                    </a:cubicBezTo>
                    <a:cubicBezTo>
                      <a:pt x="79" y="271"/>
                      <a:pt x="78" y="258"/>
                      <a:pt x="77" y="246"/>
                    </a:cubicBezTo>
                    <a:cubicBezTo>
                      <a:pt x="76" y="241"/>
                      <a:pt x="76" y="236"/>
                      <a:pt x="76" y="231"/>
                    </a:cubicBezTo>
                    <a:cubicBezTo>
                      <a:pt x="75" y="226"/>
                      <a:pt x="74" y="221"/>
                      <a:pt x="74" y="215"/>
                    </a:cubicBezTo>
                    <a:cubicBezTo>
                      <a:pt x="74" y="197"/>
                      <a:pt x="73" y="177"/>
                      <a:pt x="74" y="159"/>
                    </a:cubicBezTo>
                    <a:cubicBezTo>
                      <a:pt x="76" y="126"/>
                      <a:pt x="87" y="93"/>
                      <a:pt x="102" y="64"/>
                    </a:cubicBezTo>
                    <a:cubicBezTo>
                      <a:pt x="109" y="51"/>
                      <a:pt x="115" y="38"/>
                      <a:pt x="125" y="28"/>
                    </a:cubicBezTo>
                    <a:cubicBezTo>
                      <a:pt x="130" y="22"/>
                      <a:pt x="137" y="19"/>
                      <a:pt x="144" y="17"/>
                    </a:cubicBezTo>
                    <a:cubicBezTo>
                      <a:pt x="144" y="15"/>
                      <a:pt x="144" y="13"/>
                      <a:pt x="144" y="11"/>
                    </a:cubicBezTo>
                    <a:cubicBezTo>
                      <a:pt x="144" y="5"/>
                      <a:pt x="150" y="0"/>
                      <a:pt x="157" y="0"/>
                    </a:cubicBezTo>
                    <a:cubicBezTo>
                      <a:pt x="163" y="1"/>
                      <a:pt x="168" y="7"/>
                      <a:pt x="167" y="13"/>
                    </a:cubicBezTo>
                    <a:cubicBezTo>
                      <a:pt x="167" y="16"/>
                      <a:pt x="167" y="18"/>
                      <a:pt x="166" y="21"/>
                    </a:cubicBezTo>
                    <a:cubicBezTo>
                      <a:pt x="170" y="24"/>
                      <a:pt x="173" y="27"/>
                      <a:pt x="175" y="31"/>
                    </a:cubicBezTo>
                    <a:cubicBezTo>
                      <a:pt x="178" y="38"/>
                      <a:pt x="179" y="45"/>
                      <a:pt x="178" y="53"/>
                    </a:cubicBezTo>
                    <a:cubicBezTo>
                      <a:pt x="176" y="60"/>
                      <a:pt x="173" y="66"/>
                      <a:pt x="170" y="71"/>
                    </a:cubicBezTo>
                    <a:cubicBezTo>
                      <a:pt x="166" y="77"/>
                      <a:pt x="160" y="82"/>
                      <a:pt x="153" y="80"/>
                    </a:cubicBezTo>
                    <a:cubicBezTo>
                      <a:pt x="148" y="79"/>
                      <a:pt x="145" y="76"/>
                      <a:pt x="143" y="71"/>
                    </a:cubicBezTo>
                    <a:cubicBezTo>
                      <a:pt x="141" y="67"/>
                      <a:pt x="141" y="63"/>
                      <a:pt x="141" y="60"/>
                    </a:cubicBezTo>
                    <a:cubicBezTo>
                      <a:pt x="141" y="55"/>
                      <a:pt x="141" y="50"/>
                      <a:pt x="141" y="45"/>
                    </a:cubicBezTo>
                    <a:cubicBezTo>
                      <a:pt x="142" y="45"/>
                      <a:pt x="142" y="43"/>
                      <a:pt x="142" y="43"/>
                    </a:cubicBezTo>
                    <a:lnTo>
                      <a:pt x="141" y="43"/>
                    </a:lnTo>
                    <a:cubicBezTo>
                      <a:pt x="140" y="45"/>
                      <a:pt x="139" y="46"/>
                      <a:pt x="138" y="47"/>
                    </a:cubicBezTo>
                    <a:cubicBezTo>
                      <a:pt x="136" y="49"/>
                      <a:pt x="134" y="52"/>
                      <a:pt x="133" y="55"/>
                    </a:cubicBezTo>
                    <a:cubicBezTo>
                      <a:pt x="130" y="60"/>
                      <a:pt x="127" y="66"/>
                      <a:pt x="124" y="71"/>
                    </a:cubicBezTo>
                    <a:cubicBezTo>
                      <a:pt x="121" y="78"/>
                      <a:pt x="117" y="85"/>
                      <a:pt x="114" y="92"/>
                    </a:cubicBezTo>
                    <a:cubicBezTo>
                      <a:pt x="114" y="91"/>
                      <a:pt x="114" y="91"/>
                      <a:pt x="114" y="91"/>
                    </a:cubicBezTo>
                    <a:cubicBezTo>
                      <a:pt x="109" y="101"/>
                      <a:pt x="105" y="112"/>
                      <a:pt x="102" y="123"/>
                    </a:cubicBezTo>
                    <a:cubicBezTo>
                      <a:pt x="100" y="131"/>
                      <a:pt x="98" y="140"/>
                      <a:pt x="97" y="149"/>
                    </a:cubicBezTo>
                    <a:cubicBezTo>
                      <a:pt x="95" y="161"/>
                      <a:pt x="94" y="173"/>
                      <a:pt x="94" y="186"/>
                    </a:cubicBezTo>
                    <a:lnTo>
                      <a:pt x="94" y="185"/>
                    </a:lnTo>
                    <a:cubicBezTo>
                      <a:pt x="94" y="196"/>
                      <a:pt x="94" y="207"/>
                      <a:pt x="95" y="218"/>
                    </a:cubicBezTo>
                    <a:cubicBezTo>
                      <a:pt x="96" y="232"/>
                      <a:pt x="97" y="244"/>
                      <a:pt x="98" y="257"/>
                    </a:cubicBezTo>
                    <a:cubicBezTo>
                      <a:pt x="100" y="281"/>
                      <a:pt x="103" y="304"/>
                      <a:pt x="105" y="328"/>
                    </a:cubicBezTo>
                    <a:cubicBezTo>
                      <a:pt x="105" y="332"/>
                      <a:pt x="106" y="337"/>
                      <a:pt x="106" y="341"/>
                    </a:cubicBezTo>
                    <a:cubicBezTo>
                      <a:pt x="106" y="345"/>
                      <a:pt x="107" y="351"/>
                      <a:pt x="107" y="355"/>
                    </a:cubicBezTo>
                    <a:cubicBezTo>
                      <a:pt x="107" y="360"/>
                      <a:pt x="107" y="366"/>
                      <a:pt x="107" y="371"/>
                    </a:cubicBezTo>
                    <a:cubicBezTo>
                      <a:pt x="106" y="383"/>
                      <a:pt x="104" y="397"/>
                      <a:pt x="97" y="407"/>
                    </a:cubicBezTo>
                    <a:cubicBezTo>
                      <a:pt x="91" y="416"/>
                      <a:pt x="82" y="423"/>
                      <a:pt x="71" y="425"/>
                    </a:cubicBezTo>
                    <a:cubicBezTo>
                      <a:pt x="67" y="426"/>
                      <a:pt x="62" y="427"/>
                      <a:pt x="58" y="427"/>
                    </a:cubicBezTo>
                    <a:cubicBezTo>
                      <a:pt x="51" y="427"/>
                      <a:pt x="42" y="425"/>
                      <a:pt x="35" y="4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33800" y="1939680"/>
                <a:ext cx="3888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55" extrusionOk="0">
                    <a:moveTo>
                      <a:pt x="41" y="131"/>
                    </a:move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1"/>
                      <a:pt x="44" y="131"/>
                      <a:pt x="44" y="131"/>
                    </a:cubicBezTo>
                    <a:cubicBezTo>
                      <a:pt x="45" y="131"/>
                      <a:pt x="45" y="131"/>
                      <a:pt x="46" y="130"/>
                    </a:cubicBezTo>
                    <a:cubicBezTo>
                      <a:pt x="47" y="130"/>
                      <a:pt x="48" y="129"/>
                      <a:pt x="49" y="129"/>
                    </a:cubicBezTo>
                    <a:cubicBezTo>
                      <a:pt x="50" y="128"/>
                      <a:pt x="52" y="127"/>
                      <a:pt x="53" y="126"/>
                    </a:cubicBezTo>
                    <a:cubicBezTo>
                      <a:pt x="54" y="125"/>
                      <a:pt x="55" y="124"/>
                      <a:pt x="57" y="123"/>
                    </a:cubicBezTo>
                    <a:cubicBezTo>
                      <a:pt x="58" y="121"/>
                      <a:pt x="60" y="119"/>
                      <a:pt x="62" y="118"/>
                    </a:cubicBezTo>
                    <a:cubicBezTo>
                      <a:pt x="65" y="114"/>
                      <a:pt x="67" y="111"/>
                      <a:pt x="69" y="107"/>
                    </a:cubicBezTo>
                    <a:cubicBezTo>
                      <a:pt x="73" y="101"/>
                      <a:pt x="76" y="96"/>
                      <a:pt x="78" y="90"/>
                    </a:cubicBezTo>
                    <a:cubicBezTo>
                      <a:pt x="80" y="87"/>
                      <a:pt x="81" y="83"/>
                      <a:pt x="83" y="79"/>
                    </a:cubicBezTo>
                    <a:cubicBezTo>
                      <a:pt x="83" y="77"/>
                      <a:pt x="83" y="76"/>
                      <a:pt x="83" y="75"/>
                    </a:cubicBezTo>
                    <a:cubicBezTo>
                      <a:pt x="84" y="72"/>
                      <a:pt x="84" y="71"/>
                      <a:pt x="84" y="69"/>
                    </a:cubicBezTo>
                    <a:cubicBezTo>
                      <a:pt x="84" y="66"/>
                      <a:pt x="84" y="64"/>
                      <a:pt x="84" y="62"/>
                    </a:cubicBezTo>
                    <a:lnTo>
                      <a:pt x="84" y="63"/>
                    </a:lnTo>
                    <a:cubicBezTo>
                      <a:pt x="84" y="62"/>
                      <a:pt x="84" y="62"/>
                      <a:pt x="84" y="62"/>
                    </a:cubicBezTo>
                    <a:cubicBezTo>
                      <a:pt x="83" y="59"/>
                      <a:pt x="83" y="57"/>
                      <a:pt x="82" y="54"/>
                    </a:cubicBezTo>
                    <a:cubicBezTo>
                      <a:pt x="83" y="54"/>
                      <a:pt x="83" y="55"/>
                      <a:pt x="83" y="55"/>
                    </a:cubicBezTo>
                    <a:cubicBezTo>
                      <a:pt x="83" y="54"/>
                      <a:pt x="82" y="53"/>
                      <a:pt x="81" y="52"/>
                    </a:cubicBezTo>
                    <a:cubicBezTo>
                      <a:pt x="81" y="51"/>
                      <a:pt x="81" y="50"/>
                      <a:pt x="80" y="49"/>
                    </a:cubicBezTo>
                    <a:cubicBezTo>
                      <a:pt x="80" y="48"/>
                      <a:pt x="80" y="47"/>
                      <a:pt x="79" y="47"/>
                    </a:cubicBezTo>
                    <a:cubicBezTo>
                      <a:pt x="78" y="46"/>
                      <a:pt x="77" y="45"/>
                      <a:pt x="76" y="44"/>
                    </a:cubicBezTo>
                    <a:cubicBezTo>
                      <a:pt x="76" y="43"/>
                      <a:pt x="75" y="43"/>
                      <a:pt x="74" y="42"/>
                    </a:cubicBezTo>
                    <a:cubicBezTo>
                      <a:pt x="73" y="41"/>
                      <a:pt x="72" y="40"/>
                      <a:pt x="71" y="40"/>
                    </a:cubicBezTo>
                    <a:cubicBezTo>
                      <a:pt x="70" y="39"/>
                      <a:pt x="69" y="38"/>
                      <a:pt x="68" y="38"/>
                    </a:cubicBezTo>
                    <a:cubicBezTo>
                      <a:pt x="67" y="38"/>
                      <a:pt x="67" y="38"/>
                      <a:pt x="66" y="37"/>
                    </a:cubicBezTo>
                    <a:cubicBezTo>
                      <a:pt x="65" y="37"/>
                      <a:pt x="64" y="37"/>
                      <a:pt x="63" y="37"/>
                    </a:cubicBezTo>
                    <a:cubicBezTo>
                      <a:pt x="61" y="37"/>
                      <a:pt x="59" y="36"/>
                      <a:pt x="58" y="36"/>
                    </a:cubicBezTo>
                    <a:lnTo>
                      <a:pt x="59" y="36"/>
                    </a:lnTo>
                    <a:cubicBezTo>
                      <a:pt x="56" y="36"/>
                      <a:pt x="55" y="36"/>
                      <a:pt x="52" y="37"/>
                    </a:cubicBezTo>
                    <a:cubicBezTo>
                      <a:pt x="49" y="37"/>
                      <a:pt x="46" y="37"/>
                      <a:pt x="43" y="38"/>
                    </a:cubicBezTo>
                    <a:lnTo>
                      <a:pt x="44" y="38"/>
                    </a:lnTo>
                    <a:cubicBezTo>
                      <a:pt x="41" y="39"/>
                      <a:pt x="37" y="40"/>
                      <a:pt x="34" y="41"/>
                    </a:cubicBezTo>
                    <a:cubicBezTo>
                      <a:pt x="31" y="43"/>
                      <a:pt x="28" y="41"/>
                      <a:pt x="25" y="40"/>
                    </a:cubicBezTo>
                    <a:cubicBezTo>
                      <a:pt x="25" y="43"/>
                      <a:pt x="24" y="45"/>
                      <a:pt x="24" y="47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3" y="53"/>
                      <a:pt x="23" y="60"/>
                      <a:pt x="23" y="68"/>
                    </a:cubicBezTo>
                    <a:cubicBezTo>
                      <a:pt x="23" y="67"/>
                      <a:pt x="23" y="67"/>
                      <a:pt x="23" y="66"/>
                    </a:cubicBezTo>
                    <a:cubicBezTo>
                      <a:pt x="23" y="76"/>
                      <a:pt x="23" y="84"/>
                      <a:pt x="24" y="93"/>
                    </a:cubicBezTo>
                    <a:lnTo>
                      <a:pt x="24" y="92"/>
                    </a:lnTo>
                    <a:cubicBezTo>
                      <a:pt x="24" y="97"/>
                      <a:pt x="25" y="101"/>
                      <a:pt x="26" y="105"/>
                    </a:cubicBezTo>
                    <a:cubicBezTo>
                      <a:pt x="27" y="109"/>
                      <a:pt x="28" y="112"/>
                      <a:pt x="29" y="115"/>
                    </a:cubicBezTo>
                    <a:cubicBezTo>
                      <a:pt x="30" y="117"/>
                      <a:pt x="31" y="119"/>
                      <a:pt x="32" y="121"/>
                    </a:cubicBezTo>
                    <a:cubicBezTo>
                      <a:pt x="33" y="122"/>
                      <a:pt x="34" y="124"/>
                      <a:pt x="35" y="125"/>
                    </a:cubicBezTo>
                    <a:cubicBezTo>
                      <a:pt x="36" y="126"/>
                      <a:pt x="37" y="128"/>
                      <a:pt x="38" y="130"/>
                    </a:cubicBezTo>
                    <a:cubicBezTo>
                      <a:pt x="39" y="130"/>
                      <a:pt x="39" y="130"/>
                      <a:pt x="39" y="131"/>
                    </a:cubicBezTo>
                    <a:lnTo>
                      <a:pt x="40" y="131"/>
                    </a:lnTo>
                    <a:lnTo>
                      <a:pt x="41" y="131"/>
                    </a:lnTo>
                    <a:moveTo>
                      <a:pt x="41" y="154"/>
                    </a:moveTo>
                    <a:cubicBezTo>
                      <a:pt x="34" y="154"/>
                      <a:pt x="28" y="151"/>
                      <a:pt x="23" y="147"/>
                    </a:cubicBezTo>
                    <a:cubicBezTo>
                      <a:pt x="21" y="145"/>
                      <a:pt x="19" y="142"/>
                      <a:pt x="17" y="139"/>
                    </a:cubicBezTo>
                    <a:cubicBezTo>
                      <a:pt x="14" y="135"/>
                      <a:pt x="12" y="131"/>
                      <a:pt x="10" y="127"/>
                    </a:cubicBezTo>
                    <a:cubicBezTo>
                      <a:pt x="7" y="120"/>
                      <a:pt x="5" y="112"/>
                      <a:pt x="3" y="104"/>
                    </a:cubicBezTo>
                    <a:cubicBezTo>
                      <a:pt x="2" y="96"/>
                      <a:pt x="1" y="86"/>
                      <a:pt x="0" y="77"/>
                    </a:cubicBezTo>
                    <a:cubicBezTo>
                      <a:pt x="0" y="69"/>
                      <a:pt x="0" y="61"/>
                      <a:pt x="1" y="52"/>
                    </a:cubicBezTo>
                    <a:cubicBezTo>
                      <a:pt x="2" y="44"/>
                      <a:pt x="3" y="34"/>
                      <a:pt x="5" y="26"/>
                    </a:cubicBezTo>
                    <a:cubicBezTo>
                      <a:pt x="8" y="17"/>
                      <a:pt x="14" y="8"/>
                      <a:pt x="23" y="3"/>
                    </a:cubicBezTo>
                    <a:cubicBezTo>
                      <a:pt x="27" y="0"/>
                      <a:pt x="31" y="0"/>
                      <a:pt x="36" y="2"/>
                    </a:cubicBezTo>
                    <a:cubicBezTo>
                      <a:pt x="38" y="2"/>
                      <a:pt x="41" y="4"/>
                      <a:pt x="42" y="5"/>
                    </a:cubicBezTo>
                    <a:cubicBezTo>
                      <a:pt x="46" y="7"/>
                      <a:pt x="48" y="10"/>
                      <a:pt x="49" y="15"/>
                    </a:cubicBezTo>
                    <a:cubicBezTo>
                      <a:pt x="56" y="13"/>
                      <a:pt x="65" y="13"/>
                      <a:pt x="72" y="16"/>
                    </a:cubicBezTo>
                    <a:cubicBezTo>
                      <a:pt x="79" y="17"/>
                      <a:pt x="86" y="22"/>
                      <a:pt x="91" y="26"/>
                    </a:cubicBezTo>
                    <a:cubicBezTo>
                      <a:pt x="97" y="31"/>
                      <a:pt x="100" y="38"/>
                      <a:pt x="103" y="45"/>
                    </a:cubicBezTo>
                    <a:cubicBezTo>
                      <a:pt x="104" y="48"/>
                      <a:pt x="105" y="52"/>
                      <a:pt x="105" y="55"/>
                    </a:cubicBezTo>
                    <a:cubicBezTo>
                      <a:pt x="105" y="59"/>
                      <a:pt x="106" y="62"/>
                      <a:pt x="106" y="66"/>
                    </a:cubicBezTo>
                    <a:cubicBezTo>
                      <a:pt x="107" y="74"/>
                      <a:pt x="105" y="82"/>
                      <a:pt x="102" y="90"/>
                    </a:cubicBezTo>
                    <a:cubicBezTo>
                      <a:pt x="100" y="97"/>
                      <a:pt x="97" y="104"/>
                      <a:pt x="93" y="111"/>
                    </a:cubicBezTo>
                    <a:cubicBezTo>
                      <a:pt x="89" y="118"/>
                      <a:pt x="84" y="126"/>
                      <a:pt x="79" y="132"/>
                    </a:cubicBezTo>
                    <a:cubicBezTo>
                      <a:pt x="70" y="143"/>
                      <a:pt x="56" y="154"/>
                      <a:pt x="41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65760" y="1679040"/>
                <a:ext cx="53640" cy="6768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88" extrusionOk="0">
                    <a:moveTo>
                      <a:pt x="43" y="156"/>
                    </a:moveTo>
                    <a:cubicBezTo>
                      <a:pt x="44" y="156"/>
                      <a:pt x="44" y="156"/>
                      <a:pt x="45" y="156"/>
                    </a:cubicBezTo>
                    <a:cubicBezTo>
                      <a:pt x="46" y="156"/>
                      <a:pt x="47" y="156"/>
                      <a:pt x="48" y="156"/>
                    </a:cubicBezTo>
                    <a:lnTo>
                      <a:pt x="50" y="155"/>
                    </a:lnTo>
                    <a:cubicBezTo>
                      <a:pt x="53" y="154"/>
                      <a:pt x="54" y="153"/>
                      <a:pt x="57" y="152"/>
                    </a:cubicBezTo>
                    <a:cubicBezTo>
                      <a:pt x="58" y="151"/>
                      <a:pt x="60" y="150"/>
                      <a:pt x="62" y="149"/>
                    </a:cubicBezTo>
                    <a:cubicBezTo>
                      <a:pt x="65" y="146"/>
                      <a:pt x="68" y="144"/>
                      <a:pt x="71" y="141"/>
                    </a:cubicBezTo>
                    <a:cubicBezTo>
                      <a:pt x="76" y="137"/>
                      <a:pt x="80" y="132"/>
                      <a:pt x="84" y="127"/>
                    </a:cubicBezTo>
                    <a:cubicBezTo>
                      <a:pt x="89" y="120"/>
                      <a:pt x="94" y="113"/>
                      <a:pt x="99" y="105"/>
                    </a:cubicBezTo>
                    <a:cubicBezTo>
                      <a:pt x="106" y="94"/>
                      <a:pt x="113" y="82"/>
                      <a:pt x="118" y="70"/>
                    </a:cubicBezTo>
                    <a:cubicBezTo>
                      <a:pt x="118" y="69"/>
                      <a:pt x="118" y="68"/>
                      <a:pt x="119" y="68"/>
                    </a:cubicBezTo>
                    <a:cubicBezTo>
                      <a:pt x="119" y="67"/>
                      <a:pt x="119" y="67"/>
                      <a:pt x="120" y="65"/>
                    </a:cubicBezTo>
                    <a:cubicBezTo>
                      <a:pt x="118" y="64"/>
                      <a:pt x="117" y="64"/>
                      <a:pt x="115" y="63"/>
                    </a:cubicBezTo>
                    <a:cubicBezTo>
                      <a:pt x="110" y="60"/>
                      <a:pt x="109" y="53"/>
                      <a:pt x="108" y="46"/>
                    </a:cubicBezTo>
                    <a:cubicBezTo>
                      <a:pt x="107" y="45"/>
                      <a:pt x="107" y="42"/>
                      <a:pt x="106" y="40"/>
                    </a:cubicBezTo>
                    <a:cubicBezTo>
                      <a:pt x="106" y="39"/>
                      <a:pt x="105" y="38"/>
                      <a:pt x="104" y="38"/>
                    </a:cubicBezTo>
                    <a:cubicBezTo>
                      <a:pt x="104" y="37"/>
                      <a:pt x="104" y="36"/>
                      <a:pt x="103" y="36"/>
                    </a:cubicBezTo>
                    <a:cubicBezTo>
                      <a:pt x="103" y="35"/>
                      <a:pt x="101" y="33"/>
                      <a:pt x="101" y="32"/>
                    </a:cubicBezTo>
                    <a:cubicBezTo>
                      <a:pt x="99" y="31"/>
                      <a:pt x="98" y="30"/>
                      <a:pt x="97" y="29"/>
                    </a:cubicBezTo>
                    <a:cubicBezTo>
                      <a:pt x="96" y="28"/>
                      <a:pt x="95" y="27"/>
                      <a:pt x="94" y="26"/>
                    </a:cubicBezTo>
                    <a:cubicBezTo>
                      <a:pt x="93" y="26"/>
                      <a:pt x="92" y="26"/>
                      <a:pt x="92" y="25"/>
                    </a:cubicBezTo>
                    <a:cubicBezTo>
                      <a:pt x="90" y="25"/>
                      <a:pt x="89" y="25"/>
                      <a:pt x="87" y="24"/>
                    </a:cubicBezTo>
                    <a:cubicBezTo>
                      <a:pt x="87" y="24"/>
                      <a:pt x="86" y="24"/>
                      <a:pt x="85" y="24"/>
                    </a:cubicBezTo>
                    <a:lnTo>
                      <a:pt x="83" y="24"/>
                    </a:lnTo>
                    <a:cubicBezTo>
                      <a:pt x="81" y="24"/>
                      <a:pt x="80" y="24"/>
                      <a:pt x="78" y="24"/>
                    </a:cubicBezTo>
                    <a:lnTo>
                      <a:pt x="76" y="24"/>
                    </a:lnTo>
                    <a:cubicBezTo>
                      <a:pt x="75" y="24"/>
                      <a:pt x="73" y="25"/>
                      <a:pt x="72" y="25"/>
                    </a:cubicBezTo>
                    <a:cubicBezTo>
                      <a:pt x="71" y="26"/>
                      <a:pt x="69" y="26"/>
                      <a:pt x="68" y="27"/>
                    </a:cubicBezTo>
                    <a:cubicBezTo>
                      <a:pt x="66" y="28"/>
                      <a:pt x="64" y="29"/>
                      <a:pt x="62" y="31"/>
                    </a:cubicBezTo>
                    <a:cubicBezTo>
                      <a:pt x="60" y="32"/>
                      <a:pt x="58" y="34"/>
                      <a:pt x="56" y="36"/>
                    </a:cubicBezTo>
                    <a:cubicBezTo>
                      <a:pt x="54" y="38"/>
                      <a:pt x="51" y="41"/>
                      <a:pt x="49" y="43"/>
                    </a:cubicBezTo>
                    <a:cubicBezTo>
                      <a:pt x="46" y="48"/>
                      <a:pt x="42" y="52"/>
                      <a:pt x="39" y="57"/>
                    </a:cubicBezTo>
                    <a:cubicBezTo>
                      <a:pt x="40" y="57"/>
                      <a:pt x="40" y="56"/>
                      <a:pt x="40" y="56"/>
                    </a:cubicBezTo>
                    <a:cubicBezTo>
                      <a:pt x="37" y="61"/>
                      <a:pt x="33" y="67"/>
                      <a:pt x="30" y="74"/>
                    </a:cubicBezTo>
                    <a:cubicBezTo>
                      <a:pt x="29" y="78"/>
                      <a:pt x="27" y="82"/>
                      <a:pt x="26" y="87"/>
                    </a:cubicBezTo>
                    <a:cubicBezTo>
                      <a:pt x="25" y="90"/>
                      <a:pt x="23" y="95"/>
                      <a:pt x="23" y="99"/>
                    </a:cubicBezTo>
                    <a:cubicBezTo>
                      <a:pt x="23" y="102"/>
                      <a:pt x="22" y="106"/>
                      <a:pt x="22" y="109"/>
                    </a:cubicBezTo>
                    <a:cubicBezTo>
                      <a:pt x="22" y="113"/>
                      <a:pt x="22" y="117"/>
                      <a:pt x="23" y="120"/>
                    </a:cubicBezTo>
                    <a:cubicBezTo>
                      <a:pt x="23" y="124"/>
                      <a:pt x="23" y="127"/>
                      <a:pt x="24" y="130"/>
                    </a:cubicBezTo>
                    <a:cubicBezTo>
                      <a:pt x="25" y="132"/>
                      <a:pt x="26" y="134"/>
                      <a:pt x="26" y="137"/>
                    </a:cubicBezTo>
                    <a:cubicBezTo>
                      <a:pt x="27" y="139"/>
                      <a:pt x="28" y="141"/>
                      <a:pt x="29" y="142"/>
                    </a:cubicBezTo>
                    <a:cubicBezTo>
                      <a:pt x="30" y="144"/>
                      <a:pt x="32" y="146"/>
                      <a:pt x="33" y="148"/>
                    </a:cubicBezTo>
                    <a:cubicBezTo>
                      <a:pt x="34" y="151"/>
                      <a:pt x="36" y="152"/>
                      <a:pt x="38" y="154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40" y="156"/>
                      <a:pt x="40" y="156"/>
                      <a:pt x="40" y="156"/>
                    </a:cubicBezTo>
                    <a:lnTo>
                      <a:pt x="41" y="156"/>
                    </a:lnTo>
                    <a:lnTo>
                      <a:pt x="42" y="156"/>
                    </a:lnTo>
                    <a:lnTo>
                      <a:pt x="43" y="156"/>
                    </a:lnTo>
                    <a:moveTo>
                      <a:pt x="114" y="176"/>
                    </a:moveTo>
                    <a:cubicBezTo>
                      <a:pt x="113" y="169"/>
                      <a:pt x="113" y="161"/>
                      <a:pt x="114" y="154"/>
                    </a:cubicBezTo>
                    <a:cubicBezTo>
                      <a:pt x="114" y="147"/>
                      <a:pt x="114" y="140"/>
                      <a:pt x="114" y="133"/>
                    </a:cubicBezTo>
                    <a:lnTo>
                      <a:pt x="114" y="134"/>
                    </a:lnTo>
                    <a:cubicBezTo>
                      <a:pt x="114" y="130"/>
                      <a:pt x="114" y="127"/>
                      <a:pt x="114" y="124"/>
                    </a:cubicBezTo>
                    <a:cubicBezTo>
                      <a:pt x="106" y="136"/>
                      <a:pt x="97" y="147"/>
                      <a:pt x="86" y="157"/>
                    </a:cubicBezTo>
                    <a:cubicBezTo>
                      <a:pt x="80" y="163"/>
                      <a:pt x="75" y="167"/>
                      <a:pt x="68" y="171"/>
                    </a:cubicBezTo>
                    <a:cubicBezTo>
                      <a:pt x="61" y="176"/>
                      <a:pt x="54" y="178"/>
                      <a:pt x="46" y="179"/>
                    </a:cubicBezTo>
                    <a:cubicBezTo>
                      <a:pt x="39" y="180"/>
                      <a:pt x="32" y="178"/>
                      <a:pt x="26" y="174"/>
                    </a:cubicBezTo>
                    <a:cubicBezTo>
                      <a:pt x="20" y="169"/>
                      <a:pt x="15" y="163"/>
                      <a:pt x="11" y="156"/>
                    </a:cubicBezTo>
                    <a:cubicBezTo>
                      <a:pt x="3" y="142"/>
                      <a:pt x="0" y="125"/>
                      <a:pt x="0" y="110"/>
                    </a:cubicBezTo>
                    <a:cubicBezTo>
                      <a:pt x="0" y="93"/>
                      <a:pt x="4" y="78"/>
                      <a:pt x="11" y="63"/>
                    </a:cubicBezTo>
                    <a:cubicBezTo>
                      <a:pt x="18" y="49"/>
                      <a:pt x="26" y="36"/>
                      <a:pt x="36" y="24"/>
                    </a:cubicBezTo>
                    <a:cubicBezTo>
                      <a:pt x="46" y="12"/>
                      <a:pt x="60" y="4"/>
                      <a:pt x="75" y="1"/>
                    </a:cubicBezTo>
                    <a:cubicBezTo>
                      <a:pt x="82" y="0"/>
                      <a:pt x="90" y="0"/>
                      <a:pt x="97" y="3"/>
                    </a:cubicBezTo>
                    <a:cubicBezTo>
                      <a:pt x="104" y="5"/>
                      <a:pt x="110" y="9"/>
                      <a:pt x="115" y="14"/>
                    </a:cubicBezTo>
                    <a:cubicBezTo>
                      <a:pt x="121" y="19"/>
                      <a:pt x="125" y="25"/>
                      <a:pt x="128" y="32"/>
                    </a:cubicBezTo>
                    <a:cubicBezTo>
                      <a:pt x="128" y="34"/>
                      <a:pt x="129" y="36"/>
                      <a:pt x="129" y="38"/>
                    </a:cubicBezTo>
                    <a:cubicBezTo>
                      <a:pt x="132" y="39"/>
                      <a:pt x="135" y="42"/>
                      <a:pt x="136" y="45"/>
                    </a:cubicBezTo>
                    <a:cubicBezTo>
                      <a:pt x="138" y="45"/>
                      <a:pt x="139" y="45"/>
                      <a:pt x="141" y="46"/>
                    </a:cubicBezTo>
                    <a:cubicBezTo>
                      <a:pt x="145" y="48"/>
                      <a:pt x="148" y="53"/>
                      <a:pt x="147" y="58"/>
                    </a:cubicBezTo>
                    <a:cubicBezTo>
                      <a:pt x="146" y="64"/>
                      <a:pt x="143" y="68"/>
                      <a:pt x="142" y="72"/>
                    </a:cubicBezTo>
                    <a:cubicBezTo>
                      <a:pt x="141" y="73"/>
                      <a:pt x="141" y="74"/>
                      <a:pt x="141" y="74"/>
                    </a:cubicBezTo>
                    <a:cubicBezTo>
                      <a:pt x="140" y="77"/>
                      <a:pt x="139" y="81"/>
                      <a:pt x="139" y="84"/>
                    </a:cubicBezTo>
                    <a:cubicBezTo>
                      <a:pt x="137" y="96"/>
                      <a:pt x="136" y="109"/>
                      <a:pt x="136" y="122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9"/>
                      <a:pt x="136" y="137"/>
                      <a:pt x="136" y="145"/>
                    </a:cubicBezTo>
                    <a:cubicBezTo>
                      <a:pt x="136" y="155"/>
                      <a:pt x="136" y="165"/>
                      <a:pt x="137" y="174"/>
                    </a:cubicBezTo>
                    <a:cubicBezTo>
                      <a:pt x="138" y="181"/>
                      <a:pt x="132" y="187"/>
                      <a:pt x="126" y="187"/>
                    </a:cubicBezTo>
                    <a:lnTo>
                      <a:pt x="125" y="187"/>
                    </a:lnTo>
                    <a:cubicBezTo>
                      <a:pt x="119" y="187"/>
                      <a:pt x="114" y="182"/>
                      <a:pt x="114" y="17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25520" y="1688400"/>
                <a:ext cx="3960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67" extrusionOk="0">
                    <a:moveTo>
                      <a:pt x="45" y="40"/>
                    </a:moveTo>
                    <a:cubicBezTo>
                      <a:pt x="47" y="38"/>
                      <a:pt x="48" y="36"/>
                      <a:pt x="50" y="34"/>
                    </a:cubicBezTo>
                    <a:lnTo>
                      <a:pt x="50" y="33"/>
                    </a:lnTo>
                    <a:cubicBezTo>
                      <a:pt x="50" y="33"/>
                      <a:pt x="50" y="32"/>
                      <a:pt x="51" y="32"/>
                    </a:cubicBezTo>
                    <a:cubicBezTo>
                      <a:pt x="51" y="31"/>
                      <a:pt x="52" y="31"/>
                      <a:pt x="53" y="30"/>
                    </a:cubicBezTo>
                    <a:cubicBezTo>
                      <a:pt x="51" y="30"/>
                      <a:pt x="50" y="30"/>
                      <a:pt x="49" y="29"/>
                    </a:cubicBezTo>
                    <a:cubicBezTo>
                      <a:pt x="49" y="30"/>
                      <a:pt x="49" y="30"/>
                      <a:pt x="49" y="31"/>
                    </a:cubicBezTo>
                    <a:cubicBezTo>
                      <a:pt x="49" y="30"/>
                      <a:pt x="49" y="30"/>
                      <a:pt x="49" y="29"/>
                    </a:cubicBezTo>
                    <a:cubicBezTo>
                      <a:pt x="47" y="32"/>
                      <a:pt x="46" y="36"/>
                      <a:pt x="45" y="40"/>
                    </a:cubicBezTo>
                    <a:moveTo>
                      <a:pt x="10" y="166"/>
                    </a:moveTo>
                    <a:cubicBezTo>
                      <a:pt x="4" y="165"/>
                      <a:pt x="0" y="161"/>
                      <a:pt x="0" y="155"/>
                    </a:cubicBezTo>
                    <a:cubicBezTo>
                      <a:pt x="0" y="151"/>
                      <a:pt x="1" y="147"/>
                      <a:pt x="1" y="143"/>
                    </a:cubicBezTo>
                    <a:cubicBezTo>
                      <a:pt x="2" y="141"/>
                      <a:pt x="2" y="138"/>
                      <a:pt x="3" y="136"/>
                    </a:cubicBezTo>
                    <a:cubicBezTo>
                      <a:pt x="4" y="130"/>
                      <a:pt x="5" y="124"/>
                      <a:pt x="6" y="118"/>
                    </a:cubicBezTo>
                    <a:cubicBezTo>
                      <a:pt x="8" y="107"/>
                      <a:pt x="9" y="96"/>
                      <a:pt x="12" y="85"/>
                    </a:cubicBezTo>
                    <a:cubicBezTo>
                      <a:pt x="15" y="70"/>
                      <a:pt x="17" y="54"/>
                      <a:pt x="21" y="39"/>
                    </a:cubicBezTo>
                    <a:cubicBezTo>
                      <a:pt x="23" y="32"/>
                      <a:pt x="25" y="26"/>
                      <a:pt x="28" y="20"/>
                    </a:cubicBezTo>
                    <a:cubicBezTo>
                      <a:pt x="30" y="16"/>
                      <a:pt x="31" y="13"/>
                      <a:pt x="33" y="10"/>
                    </a:cubicBezTo>
                    <a:cubicBezTo>
                      <a:pt x="35" y="8"/>
                      <a:pt x="37" y="5"/>
                      <a:pt x="39" y="4"/>
                    </a:cubicBezTo>
                    <a:cubicBezTo>
                      <a:pt x="44" y="1"/>
                      <a:pt x="51" y="0"/>
                      <a:pt x="56" y="3"/>
                    </a:cubicBezTo>
                    <a:cubicBezTo>
                      <a:pt x="58" y="5"/>
                      <a:pt x="60" y="7"/>
                      <a:pt x="62" y="10"/>
                    </a:cubicBezTo>
                    <a:cubicBezTo>
                      <a:pt x="64" y="12"/>
                      <a:pt x="65" y="13"/>
                      <a:pt x="66" y="16"/>
                    </a:cubicBezTo>
                    <a:cubicBezTo>
                      <a:pt x="69" y="13"/>
                      <a:pt x="72" y="11"/>
                      <a:pt x="76" y="9"/>
                    </a:cubicBezTo>
                    <a:cubicBezTo>
                      <a:pt x="79" y="7"/>
                      <a:pt x="84" y="5"/>
                      <a:pt x="89" y="5"/>
                    </a:cubicBezTo>
                    <a:cubicBezTo>
                      <a:pt x="91" y="5"/>
                      <a:pt x="93" y="5"/>
                      <a:pt x="95" y="5"/>
                    </a:cubicBezTo>
                    <a:cubicBezTo>
                      <a:pt x="97" y="5"/>
                      <a:pt x="99" y="7"/>
                      <a:pt x="101" y="7"/>
                    </a:cubicBezTo>
                    <a:cubicBezTo>
                      <a:pt x="107" y="11"/>
                      <a:pt x="109" y="18"/>
                      <a:pt x="106" y="24"/>
                    </a:cubicBezTo>
                    <a:cubicBezTo>
                      <a:pt x="103" y="29"/>
                      <a:pt x="96" y="31"/>
                      <a:pt x="90" y="28"/>
                    </a:cubicBezTo>
                    <a:cubicBezTo>
                      <a:pt x="89" y="28"/>
                      <a:pt x="89" y="28"/>
                      <a:pt x="88" y="28"/>
                    </a:cubicBezTo>
                    <a:cubicBezTo>
                      <a:pt x="87" y="29"/>
                      <a:pt x="86" y="30"/>
                      <a:pt x="85" y="30"/>
                    </a:cubicBezTo>
                    <a:cubicBezTo>
                      <a:pt x="83" y="31"/>
                      <a:pt x="83" y="31"/>
                      <a:pt x="82" y="32"/>
                    </a:cubicBezTo>
                    <a:cubicBezTo>
                      <a:pt x="80" y="34"/>
                      <a:pt x="78" y="35"/>
                      <a:pt x="76" y="37"/>
                    </a:cubicBezTo>
                    <a:cubicBezTo>
                      <a:pt x="75" y="38"/>
                      <a:pt x="73" y="39"/>
                      <a:pt x="72" y="41"/>
                    </a:cubicBezTo>
                    <a:cubicBezTo>
                      <a:pt x="72" y="42"/>
                      <a:pt x="71" y="42"/>
                      <a:pt x="71" y="42"/>
                    </a:cubicBezTo>
                    <a:cubicBezTo>
                      <a:pt x="71" y="42"/>
                      <a:pt x="72" y="42"/>
                      <a:pt x="72" y="41"/>
                    </a:cubicBezTo>
                    <a:cubicBezTo>
                      <a:pt x="71" y="43"/>
                      <a:pt x="69" y="44"/>
                      <a:pt x="68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68" y="45"/>
                      <a:pt x="68" y="46"/>
                      <a:pt x="67" y="46"/>
                    </a:cubicBezTo>
                    <a:cubicBezTo>
                      <a:pt x="67" y="47"/>
                      <a:pt x="67" y="48"/>
                      <a:pt x="66" y="48"/>
                    </a:cubicBezTo>
                    <a:cubicBezTo>
                      <a:pt x="61" y="55"/>
                      <a:pt x="57" y="62"/>
                      <a:pt x="52" y="69"/>
                    </a:cubicBezTo>
                    <a:cubicBezTo>
                      <a:pt x="50" y="74"/>
                      <a:pt x="47" y="79"/>
                      <a:pt x="44" y="85"/>
                    </a:cubicBezTo>
                    <a:cubicBezTo>
                      <a:pt x="39" y="97"/>
                      <a:pt x="36" y="109"/>
                      <a:pt x="32" y="121"/>
                    </a:cubicBezTo>
                    <a:cubicBezTo>
                      <a:pt x="28" y="133"/>
                      <a:pt x="25" y="145"/>
                      <a:pt x="23" y="157"/>
                    </a:cubicBezTo>
                    <a:cubicBezTo>
                      <a:pt x="22" y="162"/>
                      <a:pt x="16" y="166"/>
                      <a:pt x="11" y="166"/>
                    </a:cubicBezTo>
                    <a:lnTo>
                      <a:pt x="10" y="16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68360" y="1690920"/>
                <a:ext cx="3816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44" extrusionOk="0">
                    <a:moveTo>
                      <a:pt x="41" y="143"/>
                    </a:moveTo>
                    <a:cubicBezTo>
                      <a:pt x="36" y="142"/>
                      <a:pt x="31" y="140"/>
                      <a:pt x="26" y="138"/>
                    </a:cubicBezTo>
                    <a:cubicBezTo>
                      <a:pt x="17" y="133"/>
                      <a:pt x="11" y="125"/>
                      <a:pt x="6" y="116"/>
                    </a:cubicBezTo>
                    <a:cubicBezTo>
                      <a:pt x="0" y="105"/>
                      <a:pt x="1" y="94"/>
                      <a:pt x="2" y="82"/>
                    </a:cubicBezTo>
                    <a:cubicBezTo>
                      <a:pt x="5" y="70"/>
                      <a:pt x="9" y="60"/>
                      <a:pt x="15" y="50"/>
                    </a:cubicBezTo>
                    <a:cubicBezTo>
                      <a:pt x="20" y="40"/>
                      <a:pt x="26" y="31"/>
                      <a:pt x="34" y="22"/>
                    </a:cubicBezTo>
                    <a:cubicBezTo>
                      <a:pt x="37" y="18"/>
                      <a:pt x="41" y="14"/>
                      <a:pt x="46" y="11"/>
                    </a:cubicBezTo>
                    <a:cubicBezTo>
                      <a:pt x="51" y="8"/>
                      <a:pt x="55" y="6"/>
                      <a:pt x="61" y="4"/>
                    </a:cubicBezTo>
                    <a:cubicBezTo>
                      <a:pt x="70" y="0"/>
                      <a:pt x="81" y="2"/>
                      <a:pt x="90" y="8"/>
                    </a:cubicBezTo>
                    <a:cubicBezTo>
                      <a:pt x="93" y="10"/>
                      <a:pt x="96" y="14"/>
                      <a:pt x="97" y="17"/>
                    </a:cubicBezTo>
                    <a:cubicBezTo>
                      <a:pt x="101" y="19"/>
                      <a:pt x="104" y="22"/>
                      <a:pt x="105" y="26"/>
                    </a:cubicBezTo>
                    <a:cubicBezTo>
                      <a:pt x="105" y="30"/>
                      <a:pt x="104" y="32"/>
                      <a:pt x="103" y="35"/>
                    </a:cubicBezTo>
                    <a:cubicBezTo>
                      <a:pt x="102" y="37"/>
                      <a:pt x="100" y="38"/>
                      <a:pt x="99" y="38"/>
                    </a:cubicBezTo>
                    <a:lnTo>
                      <a:pt x="98" y="39"/>
                    </a:lnTo>
                    <a:lnTo>
                      <a:pt x="99" y="38"/>
                    </a:lnTo>
                    <a:cubicBezTo>
                      <a:pt x="97" y="39"/>
                      <a:pt x="96" y="40"/>
                      <a:pt x="94" y="41"/>
                    </a:cubicBezTo>
                    <a:cubicBezTo>
                      <a:pt x="91" y="42"/>
                      <a:pt x="88" y="41"/>
                      <a:pt x="85" y="40"/>
                    </a:cubicBezTo>
                    <a:cubicBezTo>
                      <a:pt x="81" y="38"/>
                      <a:pt x="79" y="34"/>
                      <a:pt x="77" y="30"/>
                    </a:cubicBezTo>
                    <a:cubicBezTo>
                      <a:pt x="77" y="29"/>
                      <a:pt x="76" y="28"/>
                      <a:pt x="76" y="28"/>
                    </a:cubicBezTo>
                    <a:cubicBezTo>
                      <a:pt x="76" y="27"/>
                      <a:pt x="75" y="27"/>
                      <a:pt x="75" y="27"/>
                    </a:cubicBezTo>
                    <a:cubicBezTo>
                      <a:pt x="75" y="26"/>
                      <a:pt x="75" y="26"/>
                      <a:pt x="74" y="26"/>
                    </a:cubicBezTo>
                    <a:cubicBezTo>
                      <a:pt x="74" y="26"/>
                      <a:pt x="73" y="26"/>
                      <a:pt x="73" y="25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1" y="25"/>
                      <a:pt x="71" y="25"/>
                      <a:pt x="70" y="25"/>
                    </a:cubicBezTo>
                    <a:lnTo>
                      <a:pt x="71" y="25"/>
                    </a:lnTo>
                    <a:cubicBezTo>
                      <a:pt x="70" y="25"/>
                      <a:pt x="69" y="25"/>
                      <a:pt x="68" y="26"/>
                    </a:cubicBezTo>
                    <a:cubicBezTo>
                      <a:pt x="66" y="27"/>
                      <a:pt x="65" y="27"/>
                      <a:pt x="63" y="28"/>
                    </a:cubicBezTo>
                    <a:cubicBezTo>
                      <a:pt x="62" y="28"/>
                      <a:pt x="61" y="28"/>
                      <a:pt x="61" y="29"/>
                    </a:cubicBezTo>
                    <a:cubicBezTo>
                      <a:pt x="60" y="29"/>
                      <a:pt x="59" y="30"/>
                      <a:pt x="59" y="30"/>
                    </a:cubicBezTo>
                    <a:cubicBezTo>
                      <a:pt x="57" y="31"/>
                      <a:pt x="55" y="32"/>
                      <a:pt x="54" y="34"/>
                    </a:cubicBezTo>
                    <a:cubicBezTo>
                      <a:pt x="51" y="37"/>
                      <a:pt x="49" y="39"/>
                      <a:pt x="47" y="41"/>
                    </a:cubicBezTo>
                    <a:cubicBezTo>
                      <a:pt x="44" y="46"/>
                      <a:pt x="40" y="51"/>
                      <a:pt x="37" y="56"/>
                    </a:cubicBezTo>
                    <a:cubicBezTo>
                      <a:pt x="34" y="60"/>
                      <a:pt x="31" y="66"/>
                      <a:pt x="29" y="70"/>
                    </a:cubicBezTo>
                    <a:cubicBezTo>
                      <a:pt x="28" y="73"/>
                      <a:pt x="27" y="76"/>
                      <a:pt x="26" y="78"/>
                    </a:cubicBezTo>
                    <a:cubicBezTo>
                      <a:pt x="26" y="81"/>
                      <a:pt x="25" y="85"/>
                      <a:pt x="24" y="88"/>
                    </a:cubicBezTo>
                    <a:cubicBezTo>
                      <a:pt x="24" y="91"/>
                      <a:pt x="24" y="92"/>
                      <a:pt x="24" y="95"/>
                    </a:cubicBezTo>
                    <a:cubicBezTo>
                      <a:pt x="24" y="97"/>
                      <a:pt x="24" y="98"/>
                      <a:pt x="24" y="99"/>
                    </a:cubicBezTo>
                    <a:cubicBezTo>
                      <a:pt x="24" y="100"/>
                      <a:pt x="24" y="101"/>
                      <a:pt x="24" y="101"/>
                    </a:cubicBezTo>
                    <a:cubicBezTo>
                      <a:pt x="24" y="102"/>
                      <a:pt x="24" y="102"/>
                      <a:pt x="25" y="104"/>
                    </a:cubicBezTo>
                    <a:cubicBezTo>
                      <a:pt x="25" y="105"/>
                      <a:pt x="26" y="106"/>
                      <a:pt x="27" y="107"/>
                    </a:cubicBezTo>
                    <a:cubicBezTo>
                      <a:pt x="27" y="108"/>
                      <a:pt x="28" y="109"/>
                      <a:pt x="29" y="110"/>
                    </a:cubicBezTo>
                    <a:cubicBezTo>
                      <a:pt x="29" y="111"/>
                      <a:pt x="30" y="112"/>
                      <a:pt x="31" y="113"/>
                    </a:cubicBezTo>
                    <a:cubicBezTo>
                      <a:pt x="32" y="114"/>
                      <a:pt x="33" y="115"/>
                      <a:pt x="34" y="115"/>
                    </a:cubicBezTo>
                    <a:cubicBezTo>
                      <a:pt x="34" y="116"/>
                      <a:pt x="35" y="116"/>
                      <a:pt x="36" y="117"/>
                    </a:cubicBezTo>
                    <a:cubicBezTo>
                      <a:pt x="37" y="118"/>
                      <a:pt x="37" y="118"/>
                      <a:pt x="38" y="118"/>
                    </a:cubicBezTo>
                    <a:cubicBezTo>
                      <a:pt x="39" y="119"/>
                      <a:pt x="40" y="119"/>
                      <a:pt x="41" y="119"/>
                    </a:cubicBezTo>
                    <a:cubicBezTo>
                      <a:pt x="42" y="120"/>
                      <a:pt x="42" y="120"/>
                      <a:pt x="44" y="120"/>
                    </a:cubicBezTo>
                    <a:cubicBezTo>
                      <a:pt x="44" y="120"/>
                      <a:pt x="45" y="120"/>
                      <a:pt x="47" y="120"/>
                    </a:cubicBezTo>
                    <a:cubicBezTo>
                      <a:pt x="46" y="120"/>
                      <a:pt x="45" y="120"/>
                      <a:pt x="45" y="120"/>
                    </a:cubicBezTo>
                    <a:cubicBezTo>
                      <a:pt x="46" y="120"/>
                      <a:pt x="47" y="120"/>
                      <a:pt x="48" y="120"/>
                    </a:cubicBezTo>
                    <a:cubicBezTo>
                      <a:pt x="49" y="120"/>
                      <a:pt x="51" y="120"/>
                      <a:pt x="52" y="119"/>
                    </a:cubicBezTo>
                    <a:cubicBezTo>
                      <a:pt x="58" y="119"/>
                      <a:pt x="64" y="122"/>
                      <a:pt x="65" y="129"/>
                    </a:cubicBezTo>
                    <a:cubicBezTo>
                      <a:pt x="66" y="135"/>
                      <a:pt x="62" y="141"/>
                      <a:pt x="56" y="142"/>
                    </a:cubicBezTo>
                    <a:cubicBezTo>
                      <a:pt x="52" y="143"/>
                      <a:pt x="49" y="143"/>
                      <a:pt x="45" y="143"/>
                    </a:cubicBezTo>
                    <a:cubicBezTo>
                      <a:pt x="44" y="143"/>
                      <a:pt x="42" y="143"/>
                      <a:pt x="41" y="1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16240" y="1681560"/>
                <a:ext cx="4356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95" extrusionOk="0">
                    <a:moveTo>
                      <a:pt x="47" y="193"/>
                    </a:moveTo>
                    <a:cubicBezTo>
                      <a:pt x="45" y="192"/>
                      <a:pt x="42" y="191"/>
                      <a:pt x="40" y="189"/>
                    </a:cubicBezTo>
                    <a:cubicBezTo>
                      <a:pt x="38" y="187"/>
                      <a:pt x="37" y="184"/>
                      <a:pt x="35" y="181"/>
                    </a:cubicBezTo>
                    <a:cubicBezTo>
                      <a:pt x="32" y="176"/>
                      <a:pt x="35" y="168"/>
                      <a:pt x="41" y="166"/>
                    </a:cubicBezTo>
                    <a:cubicBezTo>
                      <a:pt x="46" y="163"/>
                      <a:pt x="53" y="166"/>
                      <a:pt x="56" y="171"/>
                    </a:cubicBezTo>
                    <a:cubicBezTo>
                      <a:pt x="57" y="171"/>
                      <a:pt x="57" y="171"/>
                      <a:pt x="57" y="171"/>
                    </a:cubicBezTo>
                    <a:cubicBezTo>
                      <a:pt x="61" y="171"/>
                      <a:pt x="64" y="171"/>
                      <a:pt x="67" y="170"/>
                    </a:cubicBezTo>
                    <a:cubicBezTo>
                      <a:pt x="69" y="170"/>
                      <a:pt x="71" y="170"/>
                      <a:pt x="73" y="169"/>
                    </a:cubicBezTo>
                    <a:cubicBezTo>
                      <a:pt x="75" y="169"/>
                      <a:pt x="77" y="169"/>
                      <a:pt x="78" y="168"/>
                    </a:cubicBezTo>
                    <a:cubicBezTo>
                      <a:pt x="80" y="167"/>
                      <a:pt x="81" y="166"/>
                      <a:pt x="83" y="166"/>
                    </a:cubicBezTo>
                    <a:cubicBezTo>
                      <a:pt x="84" y="164"/>
                      <a:pt x="86" y="164"/>
                      <a:pt x="88" y="163"/>
                    </a:cubicBezTo>
                    <a:cubicBezTo>
                      <a:pt x="88" y="162"/>
                      <a:pt x="90" y="161"/>
                      <a:pt x="91" y="160"/>
                    </a:cubicBezTo>
                    <a:lnTo>
                      <a:pt x="92" y="159"/>
                    </a:lnTo>
                    <a:cubicBezTo>
                      <a:pt x="93" y="157"/>
                      <a:pt x="94" y="156"/>
                      <a:pt x="94" y="155"/>
                    </a:cubicBezTo>
                    <a:cubicBezTo>
                      <a:pt x="95" y="155"/>
                      <a:pt x="95" y="155"/>
                      <a:pt x="95" y="154"/>
                    </a:cubicBezTo>
                    <a:cubicBezTo>
                      <a:pt x="95" y="155"/>
                      <a:pt x="95" y="155"/>
                      <a:pt x="95" y="155"/>
                    </a:cubicBezTo>
                    <a:cubicBezTo>
                      <a:pt x="95" y="154"/>
                      <a:pt x="95" y="153"/>
                      <a:pt x="95" y="153"/>
                    </a:cubicBezTo>
                    <a:cubicBezTo>
                      <a:pt x="96" y="151"/>
                      <a:pt x="96" y="150"/>
                      <a:pt x="97" y="148"/>
                    </a:cubicBezTo>
                    <a:cubicBezTo>
                      <a:pt x="97" y="149"/>
                      <a:pt x="97" y="149"/>
                      <a:pt x="97" y="150"/>
                    </a:cubicBezTo>
                    <a:cubicBezTo>
                      <a:pt x="97" y="149"/>
                      <a:pt x="97" y="147"/>
                      <a:pt x="97" y="146"/>
                    </a:cubicBezTo>
                    <a:lnTo>
                      <a:pt x="97" y="145"/>
                    </a:lnTo>
                    <a:lnTo>
                      <a:pt x="97" y="144"/>
                    </a:lnTo>
                    <a:lnTo>
                      <a:pt x="97" y="145"/>
                    </a:lnTo>
                    <a:lnTo>
                      <a:pt x="97" y="144"/>
                    </a:lnTo>
                    <a:cubicBezTo>
                      <a:pt x="97" y="144"/>
                      <a:pt x="96" y="143"/>
                      <a:pt x="96" y="142"/>
                    </a:cubicBezTo>
                    <a:cubicBezTo>
                      <a:pt x="96" y="142"/>
                      <a:pt x="95" y="142"/>
                      <a:pt x="95" y="141"/>
                    </a:cubicBezTo>
                    <a:cubicBezTo>
                      <a:pt x="95" y="140"/>
                      <a:pt x="94" y="139"/>
                      <a:pt x="94" y="138"/>
                    </a:cubicBezTo>
                    <a:lnTo>
                      <a:pt x="94" y="139"/>
                    </a:lnTo>
                    <a:cubicBezTo>
                      <a:pt x="94" y="139"/>
                      <a:pt x="93" y="138"/>
                      <a:pt x="92" y="137"/>
                    </a:cubicBezTo>
                    <a:cubicBezTo>
                      <a:pt x="91" y="135"/>
                      <a:pt x="90" y="134"/>
                      <a:pt x="88" y="132"/>
                    </a:cubicBezTo>
                    <a:cubicBezTo>
                      <a:pt x="85" y="131"/>
                      <a:pt x="82" y="128"/>
                      <a:pt x="79" y="127"/>
                    </a:cubicBezTo>
                    <a:cubicBezTo>
                      <a:pt x="70" y="121"/>
                      <a:pt x="62" y="117"/>
                      <a:pt x="53" y="111"/>
                    </a:cubicBezTo>
                    <a:cubicBezTo>
                      <a:pt x="45" y="107"/>
                      <a:pt x="36" y="102"/>
                      <a:pt x="28" y="96"/>
                    </a:cubicBezTo>
                    <a:cubicBezTo>
                      <a:pt x="18" y="87"/>
                      <a:pt x="9" y="77"/>
                      <a:pt x="4" y="63"/>
                    </a:cubicBezTo>
                    <a:cubicBezTo>
                      <a:pt x="0" y="50"/>
                      <a:pt x="2" y="36"/>
                      <a:pt x="9" y="25"/>
                    </a:cubicBezTo>
                    <a:cubicBezTo>
                      <a:pt x="13" y="19"/>
                      <a:pt x="19" y="15"/>
                      <a:pt x="24" y="12"/>
                    </a:cubicBezTo>
                    <a:cubicBezTo>
                      <a:pt x="30" y="8"/>
                      <a:pt x="35" y="5"/>
                      <a:pt x="42" y="3"/>
                    </a:cubicBezTo>
                    <a:cubicBezTo>
                      <a:pt x="55" y="0"/>
                      <a:pt x="69" y="1"/>
                      <a:pt x="80" y="8"/>
                    </a:cubicBezTo>
                    <a:cubicBezTo>
                      <a:pt x="85" y="12"/>
                      <a:pt x="90" y="16"/>
                      <a:pt x="93" y="21"/>
                    </a:cubicBezTo>
                    <a:cubicBezTo>
                      <a:pt x="95" y="24"/>
                      <a:pt x="96" y="28"/>
                      <a:pt x="97" y="31"/>
                    </a:cubicBezTo>
                    <a:cubicBezTo>
                      <a:pt x="98" y="33"/>
                      <a:pt x="98" y="37"/>
                      <a:pt x="97" y="40"/>
                    </a:cubicBezTo>
                    <a:cubicBezTo>
                      <a:pt x="95" y="44"/>
                      <a:pt x="92" y="47"/>
                      <a:pt x="88" y="48"/>
                    </a:cubicBezTo>
                    <a:cubicBezTo>
                      <a:pt x="82" y="49"/>
                      <a:pt x="76" y="46"/>
                      <a:pt x="74" y="40"/>
                    </a:cubicBezTo>
                    <a:cubicBezTo>
                      <a:pt x="74" y="38"/>
                      <a:pt x="74" y="36"/>
                      <a:pt x="73" y="34"/>
                    </a:cubicBezTo>
                    <a:lnTo>
                      <a:pt x="73" y="33"/>
                    </a:lnTo>
                    <a:cubicBezTo>
                      <a:pt x="73" y="33"/>
                      <a:pt x="73" y="32"/>
                      <a:pt x="72" y="32"/>
                    </a:cubicBezTo>
                    <a:lnTo>
                      <a:pt x="71" y="31"/>
                    </a:lnTo>
                    <a:cubicBezTo>
                      <a:pt x="71" y="30"/>
                      <a:pt x="70" y="30"/>
                      <a:pt x="70" y="30"/>
                    </a:cubicBezTo>
                    <a:cubicBezTo>
                      <a:pt x="70" y="30"/>
                      <a:pt x="71" y="30"/>
                      <a:pt x="71" y="31"/>
                    </a:cubicBezTo>
                    <a:cubicBezTo>
                      <a:pt x="70" y="30"/>
                      <a:pt x="70" y="29"/>
                      <a:pt x="70" y="29"/>
                    </a:cubicBezTo>
                    <a:cubicBezTo>
                      <a:pt x="69" y="29"/>
                      <a:pt x="68" y="28"/>
                      <a:pt x="67" y="28"/>
                    </a:cubicBezTo>
                    <a:cubicBezTo>
                      <a:pt x="67" y="28"/>
                      <a:pt x="66" y="27"/>
                      <a:pt x="66" y="26"/>
                    </a:cubicBezTo>
                    <a:cubicBezTo>
                      <a:pt x="64" y="26"/>
                      <a:pt x="64" y="26"/>
                      <a:pt x="63" y="26"/>
                    </a:cubicBezTo>
                    <a:cubicBezTo>
                      <a:pt x="62" y="25"/>
                      <a:pt x="60" y="25"/>
                      <a:pt x="59" y="25"/>
                    </a:cubicBezTo>
                    <a:cubicBezTo>
                      <a:pt x="58" y="25"/>
                      <a:pt x="57" y="25"/>
                      <a:pt x="56" y="25"/>
                    </a:cubicBezTo>
                    <a:cubicBezTo>
                      <a:pt x="55" y="25"/>
                      <a:pt x="53" y="25"/>
                      <a:pt x="52" y="25"/>
                    </a:cubicBezTo>
                    <a:cubicBezTo>
                      <a:pt x="51" y="25"/>
                      <a:pt x="49" y="25"/>
                      <a:pt x="48" y="26"/>
                    </a:cubicBezTo>
                    <a:cubicBezTo>
                      <a:pt x="47" y="26"/>
                      <a:pt x="46" y="26"/>
                      <a:pt x="44" y="27"/>
                    </a:cubicBezTo>
                    <a:cubicBezTo>
                      <a:pt x="43" y="28"/>
                      <a:pt x="42" y="28"/>
                      <a:pt x="41" y="29"/>
                    </a:cubicBezTo>
                    <a:cubicBezTo>
                      <a:pt x="39" y="29"/>
                      <a:pt x="38" y="31"/>
                      <a:pt x="36" y="32"/>
                    </a:cubicBezTo>
                    <a:cubicBezTo>
                      <a:pt x="34" y="33"/>
                      <a:pt x="32" y="35"/>
                      <a:pt x="31" y="36"/>
                    </a:cubicBezTo>
                    <a:cubicBezTo>
                      <a:pt x="30" y="37"/>
                      <a:pt x="29" y="38"/>
                      <a:pt x="28" y="39"/>
                    </a:cubicBezTo>
                    <a:lnTo>
                      <a:pt x="27" y="40"/>
                    </a:lnTo>
                    <a:cubicBezTo>
                      <a:pt x="27" y="40"/>
                      <a:pt x="27" y="41"/>
                      <a:pt x="27" y="42"/>
                    </a:cubicBezTo>
                    <a:cubicBezTo>
                      <a:pt x="26" y="42"/>
                      <a:pt x="26" y="43"/>
                      <a:pt x="25" y="44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5" y="48"/>
                      <a:pt x="25" y="49"/>
                    </a:cubicBezTo>
                    <a:cubicBezTo>
                      <a:pt x="25" y="50"/>
                      <a:pt x="25" y="51"/>
                      <a:pt x="25" y="51"/>
                    </a:cubicBezTo>
                    <a:cubicBezTo>
                      <a:pt x="25" y="53"/>
                      <a:pt x="25" y="54"/>
                      <a:pt x="25" y="55"/>
                    </a:cubicBezTo>
                    <a:cubicBezTo>
                      <a:pt x="26" y="56"/>
                      <a:pt x="26" y="57"/>
                      <a:pt x="27" y="58"/>
                    </a:cubicBezTo>
                    <a:cubicBezTo>
                      <a:pt x="27" y="59"/>
                      <a:pt x="28" y="60"/>
                      <a:pt x="28" y="61"/>
                    </a:cubicBezTo>
                    <a:cubicBezTo>
                      <a:pt x="30" y="63"/>
                      <a:pt x="30" y="65"/>
                      <a:pt x="31" y="67"/>
                    </a:cubicBezTo>
                    <a:cubicBezTo>
                      <a:pt x="32" y="68"/>
                      <a:pt x="34" y="70"/>
                      <a:pt x="35" y="71"/>
                    </a:cubicBezTo>
                    <a:cubicBezTo>
                      <a:pt x="38" y="74"/>
                      <a:pt x="40" y="75"/>
                      <a:pt x="42" y="78"/>
                    </a:cubicBezTo>
                    <a:cubicBezTo>
                      <a:pt x="46" y="81"/>
                      <a:pt x="51" y="83"/>
                      <a:pt x="55" y="86"/>
                    </a:cubicBezTo>
                    <a:cubicBezTo>
                      <a:pt x="63" y="91"/>
                      <a:pt x="72" y="96"/>
                      <a:pt x="81" y="101"/>
                    </a:cubicBezTo>
                    <a:cubicBezTo>
                      <a:pt x="85" y="104"/>
                      <a:pt x="90" y="106"/>
                      <a:pt x="94" y="109"/>
                    </a:cubicBezTo>
                    <a:cubicBezTo>
                      <a:pt x="97" y="111"/>
                      <a:pt x="101" y="114"/>
                      <a:pt x="104" y="117"/>
                    </a:cubicBezTo>
                    <a:cubicBezTo>
                      <a:pt x="109" y="121"/>
                      <a:pt x="114" y="126"/>
                      <a:pt x="116" y="132"/>
                    </a:cubicBezTo>
                    <a:cubicBezTo>
                      <a:pt x="119" y="137"/>
                      <a:pt x="120" y="142"/>
                      <a:pt x="120" y="148"/>
                    </a:cubicBezTo>
                    <a:cubicBezTo>
                      <a:pt x="119" y="153"/>
                      <a:pt x="118" y="160"/>
                      <a:pt x="115" y="165"/>
                    </a:cubicBezTo>
                    <a:cubicBezTo>
                      <a:pt x="109" y="176"/>
                      <a:pt x="99" y="184"/>
                      <a:pt x="88" y="188"/>
                    </a:cubicBezTo>
                    <a:cubicBezTo>
                      <a:pt x="80" y="192"/>
                      <a:pt x="71" y="194"/>
                      <a:pt x="63" y="194"/>
                    </a:cubicBezTo>
                    <a:cubicBezTo>
                      <a:pt x="61" y="194"/>
                      <a:pt x="59" y="194"/>
                      <a:pt x="56" y="194"/>
                    </a:cubicBezTo>
                    <a:cubicBezTo>
                      <a:pt x="53" y="194"/>
                      <a:pt x="50" y="194"/>
                      <a:pt x="47" y="19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73840" y="1685160"/>
                <a:ext cx="1728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48" h="150" extrusionOk="0">
                    <a:moveTo>
                      <a:pt x="3" y="138"/>
                    </a:moveTo>
                    <a:cubicBezTo>
                      <a:pt x="2" y="119"/>
                      <a:pt x="2" y="99"/>
                      <a:pt x="1" y="79"/>
                    </a:cubicBezTo>
                    <a:cubicBezTo>
                      <a:pt x="1" y="64"/>
                      <a:pt x="0" y="49"/>
                      <a:pt x="3" y="34"/>
                    </a:cubicBezTo>
                    <a:cubicBezTo>
                      <a:pt x="4" y="28"/>
                      <a:pt x="5" y="22"/>
                      <a:pt x="7" y="17"/>
                    </a:cubicBezTo>
                    <a:cubicBezTo>
                      <a:pt x="9" y="13"/>
                      <a:pt x="12" y="7"/>
                      <a:pt x="17" y="4"/>
                    </a:cubicBezTo>
                    <a:cubicBezTo>
                      <a:pt x="20" y="2"/>
                      <a:pt x="25" y="0"/>
                      <a:pt x="29" y="1"/>
                    </a:cubicBezTo>
                    <a:cubicBezTo>
                      <a:pt x="34" y="3"/>
                      <a:pt x="37" y="5"/>
                      <a:pt x="41" y="7"/>
                    </a:cubicBezTo>
                    <a:cubicBezTo>
                      <a:pt x="46" y="11"/>
                      <a:pt x="47" y="18"/>
                      <a:pt x="44" y="24"/>
                    </a:cubicBezTo>
                    <a:cubicBezTo>
                      <a:pt x="40" y="28"/>
                      <a:pt x="33" y="29"/>
                      <a:pt x="28" y="27"/>
                    </a:cubicBezTo>
                    <a:cubicBezTo>
                      <a:pt x="27" y="28"/>
                      <a:pt x="27" y="29"/>
                      <a:pt x="27" y="30"/>
                    </a:cubicBezTo>
                    <a:cubicBezTo>
                      <a:pt x="26" y="34"/>
                      <a:pt x="25" y="37"/>
                      <a:pt x="25" y="40"/>
                    </a:cubicBezTo>
                    <a:cubicBezTo>
                      <a:pt x="24" y="47"/>
                      <a:pt x="23" y="55"/>
                      <a:pt x="23" y="63"/>
                    </a:cubicBezTo>
                    <a:cubicBezTo>
                      <a:pt x="23" y="88"/>
                      <a:pt x="25" y="113"/>
                      <a:pt x="26" y="137"/>
                    </a:cubicBezTo>
                    <a:cubicBezTo>
                      <a:pt x="26" y="144"/>
                      <a:pt x="21" y="149"/>
                      <a:pt x="15" y="149"/>
                    </a:cubicBezTo>
                    <a:cubicBezTo>
                      <a:pt x="8" y="149"/>
                      <a:pt x="3" y="145"/>
                      <a:pt x="3" y="1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78880" y="1658520"/>
                <a:ext cx="9720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27" h="26" extrusionOk="0">
                    <a:moveTo>
                      <a:pt x="1" y="13"/>
                    </a:moveTo>
                    <a:cubicBezTo>
                      <a:pt x="0" y="6"/>
                      <a:pt x="6" y="0"/>
                      <a:pt x="12" y="0"/>
                    </a:cubicBezTo>
                    <a:cubicBezTo>
                      <a:pt x="19" y="0"/>
                      <a:pt x="26" y="4"/>
                      <a:pt x="26" y="12"/>
                    </a:cubicBezTo>
                    <a:cubicBezTo>
                      <a:pt x="26" y="18"/>
                      <a:pt x="21" y="25"/>
                      <a:pt x="14" y="25"/>
                    </a:cubicBezTo>
                    <a:cubicBezTo>
                      <a:pt x="7" y="25"/>
                      <a:pt x="1" y="20"/>
                      <a:pt x="1" y="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08040" y="1688040"/>
                <a:ext cx="3384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81" extrusionOk="0">
                    <a:moveTo>
                      <a:pt x="10" y="180"/>
                    </a:moveTo>
                    <a:cubicBezTo>
                      <a:pt x="4" y="178"/>
                      <a:pt x="0" y="172"/>
                      <a:pt x="1" y="166"/>
                    </a:cubicBezTo>
                    <a:cubicBezTo>
                      <a:pt x="2" y="162"/>
                      <a:pt x="2" y="158"/>
                      <a:pt x="4" y="153"/>
                    </a:cubicBezTo>
                    <a:cubicBezTo>
                      <a:pt x="4" y="150"/>
                      <a:pt x="5" y="146"/>
                      <a:pt x="5" y="142"/>
                    </a:cubicBezTo>
                    <a:cubicBezTo>
                      <a:pt x="8" y="121"/>
                      <a:pt x="9" y="99"/>
                      <a:pt x="11" y="78"/>
                    </a:cubicBezTo>
                    <a:cubicBezTo>
                      <a:pt x="11" y="68"/>
                      <a:pt x="11" y="58"/>
                      <a:pt x="12" y="48"/>
                    </a:cubicBezTo>
                    <a:cubicBezTo>
                      <a:pt x="12" y="39"/>
                      <a:pt x="13" y="30"/>
                      <a:pt x="14" y="21"/>
                    </a:cubicBezTo>
                    <a:cubicBezTo>
                      <a:pt x="15" y="15"/>
                      <a:pt x="18" y="8"/>
                      <a:pt x="22" y="4"/>
                    </a:cubicBezTo>
                    <a:cubicBezTo>
                      <a:pt x="25" y="1"/>
                      <a:pt x="30" y="0"/>
                      <a:pt x="35" y="2"/>
                    </a:cubicBezTo>
                    <a:cubicBezTo>
                      <a:pt x="41" y="4"/>
                      <a:pt x="44" y="11"/>
                      <a:pt x="42" y="17"/>
                    </a:cubicBezTo>
                    <a:cubicBezTo>
                      <a:pt x="41" y="20"/>
                      <a:pt x="40" y="21"/>
                      <a:pt x="38" y="22"/>
                    </a:cubicBezTo>
                    <a:cubicBezTo>
                      <a:pt x="38" y="22"/>
                      <a:pt x="38" y="23"/>
                      <a:pt x="37" y="24"/>
                    </a:cubicBezTo>
                    <a:cubicBezTo>
                      <a:pt x="37" y="26"/>
                      <a:pt x="36" y="29"/>
                      <a:pt x="36" y="32"/>
                    </a:cubicBezTo>
                    <a:lnTo>
                      <a:pt x="36" y="31"/>
                    </a:lnTo>
                    <a:cubicBezTo>
                      <a:pt x="34" y="45"/>
                      <a:pt x="34" y="57"/>
                      <a:pt x="33" y="70"/>
                    </a:cubicBezTo>
                    <a:cubicBezTo>
                      <a:pt x="33" y="72"/>
                      <a:pt x="33" y="74"/>
                      <a:pt x="33" y="75"/>
                    </a:cubicBezTo>
                    <a:cubicBezTo>
                      <a:pt x="36" y="70"/>
                      <a:pt x="38" y="65"/>
                      <a:pt x="41" y="61"/>
                    </a:cubicBezTo>
                    <a:cubicBezTo>
                      <a:pt x="43" y="57"/>
                      <a:pt x="45" y="53"/>
                      <a:pt x="48" y="50"/>
                    </a:cubicBezTo>
                    <a:cubicBezTo>
                      <a:pt x="50" y="47"/>
                      <a:pt x="52" y="45"/>
                      <a:pt x="55" y="43"/>
                    </a:cubicBezTo>
                    <a:cubicBezTo>
                      <a:pt x="58" y="42"/>
                      <a:pt x="61" y="39"/>
                      <a:pt x="65" y="39"/>
                    </a:cubicBezTo>
                    <a:cubicBezTo>
                      <a:pt x="68" y="39"/>
                      <a:pt x="72" y="39"/>
                      <a:pt x="75" y="41"/>
                    </a:cubicBezTo>
                    <a:cubicBezTo>
                      <a:pt x="78" y="43"/>
                      <a:pt x="79" y="45"/>
                      <a:pt x="82" y="47"/>
                    </a:cubicBezTo>
                    <a:cubicBezTo>
                      <a:pt x="86" y="53"/>
                      <a:pt x="89" y="61"/>
                      <a:pt x="90" y="68"/>
                    </a:cubicBezTo>
                    <a:cubicBezTo>
                      <a:pt x="93" y="79"/>
                      <a:pt x="93" y="91"/>
                      <a:pt x="93" y="102"/>
                    </a:cubicBezTo>
                    <a:cubicBezTo>
                      <a:pt x="93" y="107"/>
                      <a:pt x="93" y="113"/>
                      <a:pt x="93" y="119"/>
                    </a:cubicBezTo>
                    <a:cubicBezTo>
                      <a:pt x="93" y="130"/>
                      <a:pt x="92" y="142"/>
                      <a:pt x="92" y="153"/>
                    </a:cubicBezTo>
                    <a:cubicBezTo>
                      <a:pt x="92" y="160"/>
                      <a:pt x="85" y="165"/>
                      <a:pt x="79" y="164"/>
                    </a:cubicBezTo>
                    <a:cubicBezTo>
                      <a:pt x="72" y="163"/>
                      <a:pt x="68" y="158"/>
                      <a:pt x="68" y="152"/>
                    </a:cubicBezTo>
                    <a:cubicBezTo>
                      <a:pt x="69" y="145"/>
                      <a:pt x="69" y="139"/>
                      <a:pt x="70" y="133"/>
                    </a:cubicBezTo>
                    <a:cubicBezTo>
                      <a:pt x="70" y="128"/>
                      <a:pt x="71" y="123"/>
                      <a:pt x="71" y="118"/>
                    </a:cubicBezTo>
                    <a:cubicBezTo>
                      <a:pt x="71" y="106"/>
                      <a:pt x="71" y="93"/>
                      <a:pt x="69" y="81"/>
                    </a:cubicBezTo>
                    <a:cubicBezTo>
                      <a:pt x="69" y="78"/>
                      <a:pt x="68" y="74"/>
                      <a:pt x="67" y="70"/>
                    </a:cubicBezTo>
                    <a:cubicBezTo>
                      <a:pt x="66" y="68"/>
                      <a:pt x="66" y="67"/>
                      <a:pt x="65" y="65"/>
                    </a:cubicBezTo>
                    <a:lnTo>
                      <a:pt x="65" y="64"/>
                    </a:lnTo>
                    <a:cubicBezTo>
                      <a:pt x="65" y="65"/>
                      <a:pt x="64" y="65"/>
                      <a:pt x="64" y="66"/>
                    </a:cubicBezTo>
                    <a:cubicBezTo>
                      <a:pt x="62" y="68"/>
                      <a:pt x="60" y="71"/>
                      <a:pt x="58" y="74"/>
                    </a:cubicBezTo>
                    <a:cubicBezTo>
                      <a:pt x="56" y="78"/>
                      <a:pt x="53" y="83"/>
                      <a:pt x="50" y="88"/>
                    </a:cubicBezTo>
                    <a:cubicBezTo>
                      <a:pt x="48" y="92"/>
                      <a:pt x="46" y="97"/>
                      <a:pt x="44" y="102"/>
                    </a:cubicBezTo>
                    <a:cubicBezTo>
                      <a:pt x="43" y="105"/>
                      <a:pt x="41" y="107"/>
                      <a:pt x="40" y="111"/>
                    </a:cubicBezTo>
                    <a:cubicBezTo>
                      <a:pt x="39" y="114"/>
                      <a:pt x="38" y="117"/>
                      <a:pt x="37" y="120"/>
                    </a:cubicBezTo>
                    <a:cubicBezTo>
                      <a:pt x="35" y="126"/>
                      <a:pt x="33" y="131"/>
                      <a:pt x="31" y="137"/>
                    </a:cubicBezTo>
                    <a:cubicBezTo>
                      <a:pt x="30" y="142"/>
                      <a:pt x="29" y="146"/>
                      <a:pt x="28" y="152"/>
                    </a:cubicBezTo>
                    <a:cubicBezTo>
                      <a:pt x="27" y="154"/>
                      <a:pt x="27" y="156"/>
                      <a:pt x="26" y="159"/>
                    </a:cubicBezTo>
                    <a:cubicBezTo>
                      <a:pt x="26" y="163"/>
                      <a:pt x="25" y="167"/>
                      <a:pt x="24" y="170"/>
                    </a:cubicBezTo>
                    <a:cubicBezTo>
                      <a:pt x="23" y="176"/>
                      <a:pt x="18" y="180"/>
                      <a:pt x="13" y="180"/>
                    </a:cubicBezTo>
                    <a:cubicBezTo>
                      <a:pt x="12" y="180"/>
                      <a:pt x="11" y="180"/>
                      <a:pt x="10" y="18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50520" y="1689120"/>
                <a:ext cx="58680" cy="13536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76" extrusionOk="0">
                    <a:moveTo>
                      <a:pt x="39" y="352"/>
                    </a:moveTo>
                    <a:lnTo>
                      <a:pt x="40" y="352"/>
                    </a:lnTo>
                    <a:cubicBezTo>
                      <a:pt x="40" y="351"/>
                      <a:pt x="40" y="351"/>
                      <a:pt x="41" y="351"/>
                    </a:cubicBezTo>
                    <a:cubicBezTo>
                      <a:pt x="42" y="350"/>
                      <a:pt x="43" y="349"/>
                      <a:pt x="43" y="347"/>
                    </a:cubicBezTo>
                    <a:cubicBezTo>
                      <a:pt x="45" y="345"/>
                      <a:pt x="46" y="342"/>
                      <a:pt x="48" y="339"/>
                    </a:cubicBezTo>
                    <a:cubicBezTo>
                      <a:pt x="52" y="330"/>
                      <a:pt x="55" y="320"/>
                      <a:pt x="59" y="310"/>
                    </a:cubicBezTo>
                    <a:cubicBezTo>
                      <a:pt x="60" y="304"/>
                      <a:pt x="61" y="299"/>
                      <a:pt x="63" y="293"/>
                    </a:cubicBezTo>
                    <a:cubicBezTo>
                      <a:pt x="65" y="288"/>
                      <a:pt x="66" y="283"/>
                      <a:pt x="67" y="277"/>
                    </a:cubicBezTo>
                    <a:cubicBezTo>
                      <a:pt x="68" y="273"/>
                      <a:pt x="69" y="268"/>
                      <a:pt x="70" y="264"/>
                    </a:cubicBezTo>
                    <a:cubicBezTo>
                      <a:pt x="71" y="258"/>
                      <a:pt x="73" y="252"/>
                      <a:pt x="73" y="245"/>
                    </a:cubicBezTo>
                    <a:cubicBezTo>
                      <a:pt x="76" y="228"/>
                      <a:pt x="78" y="210"/>
                      <a:pt x="81" y="192"/>
                    </a:cubicBezTo>
                    <a:cubicBezTo>
                      <a:pt x="78" y="195"/>
                      <a:pt x="76" y="198"/>
                      <a:pt x="74" y="201"/>
                    </a:cubicBezTo>
                    <a:cubicBezTo>
                      <a:pt x="63" y="214"/>
                      <a:pt x="53" y="227"/>
                      <a:pt x="44" y="241"/>
                    </a:cubicBezTo>
                    <a:cubicBezTo>
                      <a:pt x="42" y="244"/>
                      <a:pt x="40" y="247"/>
                      <a:pt x="39" y="251"/>
                    </a:cubicBezTo>
                    <a:cubicBezTo>
                      <a:pt x="35" y="258"/>
                      <a:pt x="33" y="265"/>
                      <a:pt x="31" y="273"/>
                    </a:cubicBezTo>
                    <a:cubicBezTo>
                      <a:pt x="31" y="272"/>
                      <a:pt x="31" y="272"/>
                      <a:pt x="31" y="272"/>
                    </a:cubicBezTo>
                    <a:cubicBezTo>
                      <a:pt x="29" y="280"/>
                      <a:pt x="27" y="289"/>
                      <a:pt x="25" y="297"/>
                    </a:cubicBezTo>
                    <a:cubicBezTo>
                      <a:pt x="25" y="303"/>
                      <a:pt x="24" y="308"/>
                      <a:pt x="24" y="313"/>
                    </a:cubicBezTo>
                    <a:cubicBezTo>
                      <a:pt x="24" y="317"/>
                      <a:pt x="24" y="320"/>
                      <a:pt x="24" y="324"/>
                    </a:cubicBezTo>
                    <a:cubicBezTo>
                      <a:pt x="25" y="326"/>
                      <a:pt x="25" y="329"/>
                      <a:pt x="26" y="332"/>
                    </a:cubicBezTo>
                    <a:cubicBezTo>
                      <a:pt x="27" y="335"/>
                      <a:pt x="27" y="336"/>
                      <a:pt x="28" y="338"/>
                    </a:cubicBezTo>
                    <a:cubicBezTo>
                      <a:pt x="28" y="340"/>
                      <a:pt x="29" y="341"/>
                      <a:pt x="30" y="343"/>
                    </a:cubicBezTo>
                    <a:cubicBezTo>
                      <a:pt x="31" y="344"/>
                      <a:pt x="32" y="346"/>
                      <a:pt x="32" y="347"/>
                    </a:cubicBezTo>
                    <a:cubicBezTo>
                      <a:pt x="33" y="347"/>
                      <a:pt x="34" y="348"/>
                      <a:pt x="34" y="349"/>
                    </a:cubicBezTo>
                    <a:cubicBezTo>
                      <a:pt x="35" y="349"/>
                      <a:pt x="35" y="350"/>
                      <a:pt x="35" y="350"/>
                    </a:cubicBezTo>
                    <a:cubicBezTo>
                      <a:pt x="36" y="350"/>
                      <a:pt x="36" y="350"/>
                      <a:pt x="36" y="351"/>
                    </a:cubicBezTo>
                    <a:lnTo>
                      <a:pt x="37" y="351"/>
                    </a:lnTo>
                    <a:cubicBezTo>
                      <a:pt x="38" y="351"/>
                      <a:pt x="38" y="351"/>
                      <a:pt x="39" y="351"/>
                    </a:cubicBezTo>
                    <a:lnTo>
                      <a:pt x="39" y="352"/>
                    </a:lnTo>
                    <a:moveTo>
                      <a:pt x="31" y="373"/>
                    </a:moveTo>
                    <a:cubicBezTo>
                      <a:pt x="26" y="371"/>
                      <a:pt x="21" y="368"/>
                      <a:pt x="18" y="364"/>
                    </a:cubicBezTo>
                    <a:cubicBezTo>
                      <a:pt x="9" y="356"/>
                      <a:pt x="5" y="344"/>
                      <a:pt x="3" y="332"/>
                    </a:cubicBezTo>
                    <a:cubicBezTo>
                      <a:pt x="0" y="319"/>
                      <a:pt x="1" y="306"/>
                      <a:pt x="4" y="293"/>
                    </a:cubicBezTo>
                    <a:cubicBezTo>
                      <a:pt x="6" y="279"/>
                      <a:pt x="10" y="265"/>
                      <a:pt x="15" y="252"/>
                    </a:cubicBezTo>
                    <a:cubicBezTo>
                      <a:pt x="19" y="240"/>
                      <a:pt x="25" y="230"/>
                      <a:pt x="33" y="219"/>
                    </a:cubicBezTo>
                    <a:cubicBezTo>
                      <a:pt x="41" y="208"/>
                      <a:pt x="50" y="197"/>
                      <a:pt x="59" y="187"/>
                    </a:cubicBezTo>
                    <a:cubicBezTo>
                      <a:pt x="67" y="176"/>
                      <a:pt x="77" y="166"/>
                      <a:pt x="86" y="155"/>
                    </a:cubicBezTo>
                    <a:cubicBezTo>
                      <a:pt x="87" y="150"/>
                      <a:pt x="88" y="145"/>
                      <a:pt x="89" y="139"/>
                    </a:cubicBezTo>
                    <a:cubicBezTo>
                      <a:pt x="86" y="141"/>
                      <a:pt x="83" y="143"/>
                      <a:pt x="80" y="145"/>
                    </a:cubicBezTo>
                    <a:cubicBezTo>
                      <a:pt x="76" y="146"/>
                      <a:pt x="73" y="147"/>
                      <a:pt x="70" y="148"/>
                    </a:cubicBezTo>
                    <a:cubicBezTo>
                      <a:pt x="66" y="148"/>
                      <a:pt x="63" y="148"/>
                      <a:pt x="60" y="148"/>
                    </a:cubicBezTo>
                    <a:cubicBezTo>
                      <a:pt x="52" y="146"/>
                      <a:pt x="46" y="140"/>
                      <a:pt x="42" y="134"/>
                    </a:cubicBezTo>
                    <a:cubicBezTo>
                      <a:pt x="35" y="124"/>
                      <a:pt x="32" y="113"/>
                      <a:pt x="30" y="101"/>
                    </a:cubicBezTo>
                    <a:cubicBezTo>
                      <a:pt x="29" y="96"/>
                      <a:pt x="28" y="90"/>
                      <a:pt x="28" y="85"/>
                    </a:cubicBezTo>
                    <a:cubicBezTo>
                      <a:pt x="26" y="71"/>
                      <a:pt x="24" y="57"/>
                      <a:pt x="25" y="43"/>
                    </a:cubicBezTo>
                    <a:cubicBezTo>
                      <a:pt x="25" y="31"/>
                      <a:pt x="28" y="18"/>
                      <a:pt x="35" y="8"/>
                    </a:cubicBezTo>
                    <a:cubicBezTo>
                      <a:pt x="38" y="4"/>
                      <a:pt x="43" y="1"/>
                      <a:pt x="48" y="0"/>
                    </a:cubicBezTo>
                    <a:cubicBezTo>
                      <a:pt x="52" y="0"/>
                      <a:pt x="56" y="1"/>
                      <a:pt x="59" y="3"/>
                    </a:cubicBezTo>
                    <a:cubicBezTo>
                      <a:pt x="65" y="5"/>
                      <a:pt x="68" y="11"/>
                      <a:pt x="66" y="18"/>
                    </a:cubicBezTo>
                    <a:cubicBezTo>
                      <a:pt x="65" y="21"/>
                      <a:pt x="63" y="23"/>
                      <a:pt x="60" y="24"/>
                    </a:cubicBezTo>
                    <a:cubicBezTo>
                      <a:pt x="57" y="26"/>
                      <a:pt x="54" y="26"/>
                      <a:pt x="52" y="25"/>
                    </a:cubicBezTo>
                    <a:lnTo>
                      <a:pt x="51" y="26"/>
                    </a:lnTo>
                    <a:cubicBezTo>
                      <a:pt x="50" y="28"/>
                      <a:pt x="50" y="29"/>
                      <a:pt x="49" y="32"/>
                    </a:cubicBezTo>
                    <a:cubicBezTo>
                      <a:pt x="49" y="34"/>
                      <a:pt x="48" y="37"/>
                      <a:pt x="48" y="40"/>
                    </a:cubicBezTo>
                    <a:cubicBezTo>
                      <a:pt x="47" y="43"/>
                      <a:pt x="47" y="46"/>
                      <a:pt x="47" y="49"/>
                    </a:cubicBezTo>
                    <a:cubicBezTo>
                      <a:pt x="47" y="57"/>
                      <a:pt x="48" y="64"/>
                      <a:pt x="48" y="72"/>
                    </a:cubicBezTo>
                    <a:cubicBezTo>
                      <a:pt x="50" y="83"/>
                      <a:pt x="52" y="95"/>
                      <a:pt x="54" y="106"/>
                    </a:cubicBezTo>
                    <a:cubicBezTo>
                      <a:pt x="54" y="108"/>
                      <a:pt x="56" y="110"/>
                      <a:pt x="56" y="113"/>
                    </a:cubicBezTo>
                    <a:cubicBezTo>
                      <a:pt x="57" y="114"/>
                      <a:pt x="57" y="116"/>
                      <a:pt x="58" y="117"/>
                    </a:cubicBezTo>
                    <a:cubicBezTo>
                      <a:pt x="59" y="118"/>
                      <a:pt x="60" y="119"/>
                      <a:pt x="60" y="120"/>
                    </a:cubicBezTo>
                    <a:cubicBezTo>
                      <a:pt x="61" y="121"/>
                      <a:pt x="61" y="121"/>
                      <a:pt x="62" y="122"/>
                    </a:cubicBezTo>
                    <a:cubicBezTo>
                      <a:pt x="63" y="123"/>
                      <a:pt x="64" y="124"/>
                      <a:pt x="64" y="124"/>
                    </a:cubicBezTo>
                    <a:cubicBezTo>
                      <a:pt x="64" y="125"/>
                      <a:pt x="65" y="125"/>
                      <a:pt x="65" y="125"/>
                    </a:cubicBezTo>
                    <a:cubicBezTo>
                      <a:pt x="66" y="125"/>
                      <a:pt x="66" y="125"/>
                      <a:pt x="66" y="125"/>
                    </a:cubicBezTo>
                    <a:lnTo>
                      <a:pt x="67" y="125"/>
                    </a:lnTo>
                    <a:cubicBezTo>
                      <a:pt x="67" y="125"/>
                      <a:pt x="68" y="125"/>
                      <a:pt x="69" y="124"/>
                    </a:cubicBezTo>
                    <a:cubicBezTo>
                      <a:pt x="68" y="124"/>
                      <a:pt x="68" y="125"/>
                      <a:pt x="67" y="125"/>
                    </a:cubicBezTo>
                    <a:cubicBezTo>
                      <a:pt x="68" y="124"/>
                      <a:pt x="70" y="124"/>
                      <a:pt x="71" y="124"/>
                    </a:cubicBezTo>
                    <a:lnTo>
                      <a:pt x="70" y="124"/>
                    </a:lnTo>
                    <a:cubicBezTo>
                      <a:pt x="71" y="124"/>
                      <a:pt x="73" y="123"/>
                      <a:pt x="74" y="122"/>
                    </a:cubicBezTo>
                    <a:cubicBezTo>
                      <a:pt x="75" y="121"/>
                      <a:pt x="76" y="121"/>
                      <a:pt x="77" y="120"/>
                    </a:cubicBezTo>
                    <a:cubicBezTo>
                      <a:pt x="80" y="118"/>
                      <a:pt x="82" y="116"/>
                      <a:pt x="84" y="114"/>
                    </a:cubicBezTo>
                    <a:cubicBezTo>
                      <a:pt x="88" y="111"/>
                      <a:pt x="91" y="107"/>
                      <a:pt x="94" y="104"/>
                    </a:cubicBezTo>
                    <a:cubicBezTo>
                      <a:pt x="96" y="101"/>
                      <a:pt x="98" y="97"/>
                      <a:pt x="101" y="95"/>
                    </a:cubicBezTo>
                    <a:cubicBezTo>
                      <a:pt x="102" y="90"/>
                      <a:pt x="103" y="86"/>
                      <a:pt x="105" y="81"/>
                    </a:cubicBezTo>
                    <a:cubicBezTo>
                      <a:pt x="106" y="76"/>
                      <a:pt x="109" y="71"/>
                      <a:pt x="110" y="65"/>
                    </a:cubicBezTo>
                    <a:cubicBezTo>
                      <a:pt x="115" y="55"/>
                      <a:pt x="119" y="44"/>
                      <a:pt x="124" y="35"/>
                    </a:cubicBezTo>
                    <a:cubicBezTo>
                      <a:pt x="126" y="30"/>
                      <a:pt x="128" y="26"/>
                      <a:pt x="130" y="23"/>
                    </a:cubicBezTo>
                    <a:cubicBezTo>
                      <a:pt x="132" y="20"/>
                      <a:pt x="134" y="17"/>
                      <a:pt x="137" y="14"/>
                    </a:cubicBezTo>
                    <a:cubicBezTo>
                      <a:pt x="138" y="11"/>
                      <a:pt x="141" y="10"/>
                      <a:pt x="144" y="8"/>
                    </a:cubicBezTo>
                    <a:cubicBezTo>
                      <a:pt x="148" y="7"/>
                      <a:pt x="152" y="8"/>
                      <a:pt x="155" y="10"/>
                    </a:cubicBezTo>
                    <a:cubicBezTo>
                      <a:pt x="159" y="12"/>
                      <a:pt x="162" y="18"/>
                      <a:pt x="161" y="22"/>
                    </a:cubicBezTo>
                    <a:cubicBezTo>
                      <a:pt x="160" y="26"/>
                      <a:pt x="159" y="29"/>
                      <a:pt x="158" y="32"/>
                    </a:cubicBezTo>
                    <a:cubicBezTo>
                      <a:pt x="157" y="33"/>
                      <a:pt x="156" y="35"/>
                      <a:pt x="156" y="37"/>
                    </a:cubicBezTo>
                    <a:cubicBezTo>
                      <a:pt x="155" y="40"/>
                      <a:pt x="153" y="42"/>
                      <a:pt x="152" y="45"/>
                    </a:cubicBezTo>
                    <a:cubicBezTo>
                      <a:pt x="149" y="51"/>
                      <a:pt x="147" y="57"/>
                      <a:pt x="144" y="63"/>
                    </a:cubicBezTo>
                    <a:cubicBezTo>
                      <a:pt x="137" y="78"/>
                      <a:pt x="129" y="92"/>
                      <a:pt x="120" y="105"/>
                    </a:cubicBezTo>
                    <a:cubicBezTo>
                      <a:pt x="119" y="107"/>
                      <a:pt x="119" y="109"/>
                      <a:pt x="118" y="111"/>
                    </a:cubicBezTo>
                    <a:cubicBezTo>
                      <a:pt x="117" y="115"/>
                      <a:pt x="116" y="119"/>
                      <a:pt x="115" y="123"/>
                    </a:cubicBezTo>
                    <a:cubicBezTo>
                      <a:pt x="116" y="122"/>
                      <a:pt x="116" y="122"/>
                      <a:pt x="116" y="121"/>
                    </a:cubicBezTo>
                    <a:cubicBezTo>
                      <a:pt x="120" y="117"/>
                      <a:pt x="126" y="117"/>
                      <a:pt x="130" y="121"/>
                    </a:cubicBezTo>
                    <a:cubicBezTo>
                      <a:pt x="134" y="124"/>
                      <a:pt x="134" y="131"/>
                      <a:pt x="131" y="135"/>
                    </a:cubicBezTo>
                    <a:cubicBezTo>
                      <a:pt x="123" y="144"/>
                      <a:pt x="115" y="153"/>
                      <a:pt x="106" y="163"/>
                    </a:cubicBezTo>
                    <a:cubicBezTo>
                      <a:pt x="105" y="172"/>
                      <a:pt x="103" y="181"/>
                      <a:pt x="102" y="191"/>
                    </a:cubicBezTo>
                    <a:cubicBezTo>
                      <a:pt x="101" y="201"/>
                      <a:pt x="99" y="210"/>
                      <a:pt x="98" y="220"/>
                    </a:cubicBezTo>
                    <a:cubicBezTo>
                      <a:pt x="96" y="231"/>
                      <a:pt x="95" y="243"/>
                      <a:pt x="93" y="254"/>
                    </a:cubicBezTo>
                    <a:cubicBezTo>
                      <a:pt x="92" y="261"/>
                      <a:pt x="90" y="268"/>
                      <a:pt x="89" y="275"/>
                    </a:cubicBezTo>
                    <a:cubicBezTo>
                      <a:pt x="88" y="281"/>
                      <a:pt x="86" y="287"/>
                      <a:pt x="85" y="293"/>
                    </a:cubicBezTo>
                    <a:cubicBezTo>
                      <a:pt x="82" y="304"/>
                      <a:pt x="79" y="315"/>
                      <a:pt x="75" y="326"/>
                    </a:cubicBezTo>
                    <a:cubicBezTo>
                      <a:pt x="74" y="332"/>
                      <a:pt x="71" y="338"/>
                      <a:pt x="70" y="343"/>
                    </a:cubicBezTo>
                    <a:cubicBezTo>
                      <a:pt x="67" y="349"/>
                      <a:pt x="65" y="354"/>
                      <a:pt x="62" y="360"/>
                    </a:cubicBezTo>
                    <a:cubicBezTo>
                      <a:pt x="60" y="363"/>
                      <a:pt x="59" y="365"/>
                      <a:pt x="56" y="368"/>
                    </a:cubicBezTo>
                    <a:cubicBezTo>
                      <a:pt x="53" y="371"/>
                      <a:pt x="50" y="372"/>
                      <a:pt x="47" y="374"/>
                    </a:cubicBezTo>
                    <a:cubicBezTo>
                      <a:pt x="45" y="374"/>
                      <a:pt x="42" y="375"/>
                      <a:pt x="39" y="375"/>
                    </a:cubicBezTo>
                    <a:cubicBezTo>
                      <a:pt x="36" y="375"/>
                      <a:pt x="34" y="374"/>
                      <a:pt x="31" y="3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20000" y="1750320"/>
                <a:ext cx="42840" cy="16128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448" extrusionOk="0">
                    <a:moveTo>
                      <a:pt x="4" y="443"/>
                    </a:moveTo>
                    <a:cubicBezTo>
                      <a:pt x="4" y="442"/>
                      <a:pt x="3" y="441"/>
                      <a:pt x="3" y="440"/>
                    </a:cubicBezTo>
                    <a:cubicBezTo>
                      <a:pt x="0" y="436"/>
                      <a:pt x="1" y="430"/>
                      <a:pt x="5" y="427"/>
                    </a:cubicBezTo>
                    <a:cubicBezTo>
                      <a:pt x="6" y="423"/>
                      <a:pt x="7" y="419"/>
                      <a:pt x="8" y="415"/>
                    </a:cubicBezTo>
                    <a:cubicBezTo>
                      <a:pt x="12" y="401"/>
                      <a:pt x="16" y="387"/>
                      <a:pt x="19" y="372"/>
                    </a:cubicBezTo>
                    <a:cubicBezTo>
                      <a:pt x="21" y="364"/>
                      <a:pt x="22" y="357"/>
                      <a:pt x="23" y="349"/>
                    </a:cubicBezTo>
                    <a:cubicBezTo>
                      <a:pt x="25" y="341"/>
                      <a:pt x="26" y="332"/>
                      <a:pt x="28" y="324"/>
                    </a:cubicBezTo>
                    <a:cubicBezTo>
                      <a:pt x="29" y="312"/>
                      <a:pt x="30" y="300"/>
                      <a:pt x="32" y="289"/>
                    </a:cubicBezTo>
                    <a:cubicBezTo>
                      <a:pt x="33" y="284"/>
                      <a:pt x="33" y="279"/>
                      <a:pt x="33" y="274"/>
                    </a:cubicBezTo>
                    <a:cubicBezTo>
                      <a:pt x="35" y="266"/>
                      <a:pt x="35" y="258"/>
                      <a:pt x="36" y="251"/>
                    </a:cubicBezTo>
                    <a:cubicBezTo>
                      <a:pt x="37" y="239"/>
                      <a:pt x="38" y="228"/>
                      <a:pt x="39" y="216"/>
                    </a:cubicBezTo>
                    <a:cubicBezTo>
                      <a:pt x="40" y="205"/>
                      <a:pt x="41" y="194"/>
                      <a:pt x="42" y="183"/>
                    </a:cubicBezTo>
                    <a:cubicBezTo>
                      <a:pt x="44" y="160"/>
                      <a:pt x="47" y="138"/>
                      <a:pt x="50" y="115"/>
                    </a:cubicBezTo>
                    <a:cubicBezTo>
                      <a:pt x="51" y="107"/>
                      <a:pt x="52" y="100"/>
                      <a:pt x="53" y="92"/>
                    </a:cubicBezTo>
                    <a:cubicBezTo>
                      <a:pt x="55" y="83"/>
                      <a:pt x="57" y="75"/>
                      <a:pt x="59" y="66"/>
                    </a:cubicBezTo>
                    <a:cubicBezTo>
                      <a:pt x="63" y="51"/>
                      <a:pt x="67" y="36"/>
                      <a:pt x="74" y="21"/>
                    </a:cubicBezTo>
                    <a:cubicBezTo>
                      <a:pt x="76" y="18"/>
                      <a:pt x="78" y="15"/>
                      <a:pt x="79" y="13"/>
                    </a:cubicBezTo>
                    <a:cubicBezTo>
                      <a:pt x="81" y="10"/>
                      <a:pt x="83" y="7"/>
                      <a:pt x="86" y="5"/>
                    </a:cubicBezTo>
                    <a:cubicBezTo>
                      <a:pt x="88" y="3"/>
                      <a:pt x="90" y="1"/>
                      <a:pt x="93" y="1"/>
                    </a:cubicBezTo>
                    <a:cubicBezTo>
                      <a:pt x="96" y="0"/>
                      <a:pt x="100" y="0"/>
                      <a:pt x="103" y="1"/>
                    </a:cubicBezTo>
                    <a:cubicBezTo>
                      <a:pt x="115" y="6"/>
                      <a:pt x="117" y="19"/>
                      <a:pt x="118" y="30"/>
                    </a:cubicBezTo>
                    <a:cubicBezTo>
                      <a:pt x="118" y="40"/>
                      <a:pt x="118" y="50"/>
                      <a:pt x="117" y="60"/>
                    </a:cubicBezTo>
                    <a:cubicBezTo>
                      <a:pt x="116" y="68"/>
                      <a:pt x="113" y="76"/>
                      <a:pt x="109" y="84"/>
                    </a:cubicBezTo>
                    <a:cubicBezTo>
                      <a:pt x="108" y="87"/>
                      <a:pt x="106" y="90"/>
                      <a:pt x="104" y="93"/>
                    </a:cubicBezTo>
                    <a:cubicBezTo>
                      <a:pt x="103" y="96"/>
                      <a:pt x="100" y="98"/>
                      <a:pt x="97" y="99"/>
                    </a:cubicBezTo>
                    <a:cubicBezTo>
                      <a:pt x="94" y="101"/>
                      <a:pt x="91" y="101"/>
                      <a:pt x="88" y="100"/>
                    </a:cubicBezTo>
                    <a:cubicBezTo>
                      <a:pt x="85" y="98"/>
                      <a:pt x="82" y="96"/>
                      <a:pt x="81" y="92"/>
                    </a:cubicBezTo>
                    <a:cubicBezTo>
                      <a:pt x="79" y="85"/>
                      <a:pt x="80" y="78"/>
                      <a:pt x="81" y="71"/>
                    </a:cubicBezTo>
                    <a:cubicBezTo>
                      <a:pt x="81" y="70"/>
                      <a:pt x="81" y="68"/>
                      <a:pt x="81" y="67"/>
                    </a:cubicBezTo>
                    <a:cubicBezTo>
                      <a:pt x="77" y="84"/>
                      <a:pt x="74" y="101"/>
                      <a:pt x="71" y="118"/>
                    </a:cubicBezTo>
                    <a:cubicBezTo>
                      <a:pt x="68" y="140"/>
                      <a:pt x="64" y="162"/>
                      <a:pt x="62" y="184"/>
                    </a:cubicBezTo>
                    <a:cubicBezTo>
                      <a:pt x="60" y="207"/>
                      <a:pt x="57" y="230"/>
                      <a:pt x="55" y="253"/>
                    </a:cubicBezTo>
                    <a:cubicBezTo>
                      <a:pt x="53" y="270"/>
                      <a:pt x="51" y="288"/>
                      <a:pt x="49" y="304"/>
                    </a:cubicBezTo>
                    <a:cubicBezTo>
                      <a:pt x="48" y="313"/>
                      <a:pt x="47" y="321"/>
                      <a:pt x="46" y="329"/>
                    </a:cubicBezTo>
                    <a:cubicBezTo>
                      <a:pt x="44" y="338"/>
                      <a:pt x="43" y="348"/>
                      <a:pt x="42" y="357"/>
                    </a:cubicBezTo>
                    <a:lnTo>
                      <a:pt x="42" y="356"/>
                    </a:lnTo>
                    <a:cubicBezTo>
                      <a:pt x="41" y="364"/>
                      <a:pt x="39" y="371"/>
                      <a:pt x="38" y="378"/>
                    </a:cubicBezTo>
                    <a:cubicBezTo>
                      <a:pt x="37" y="385"/>
                      <a:pt x="35" y="391"/>
                      <a:pt x="34" y="398"/>
                    </a:cubicBezTo>
                    <a:cubicBezTo>
                      <a:pt x="33" y="405"/>
                      <a:pt x="31" y="411"/>
                      <a:pt x="30" y="417"/>
                    </a:cubicBezTo>
                    <a:cubicBezTo>
                      <a:pt x="29" y="421"/>
                      <a:pt x="28" y="424"/>
                      <a:pt x="28" y="427"/>
                    </a:cubicBezTo>
                    <a:cubicBezTo>
                      <a:pt x="27" y="429"/>
                      <a:pt x="26" y="431"/>
                      <a:pt x="26" y="433"/>
                    </a:cubicBezTo>
                    <a:cubicBezTo>
                      <a:pt x="25" y="436"/>
                      <a:pt x="25" y="439"/>
                      <a:pt x="22" y="442"/>
                    </a:cubicBezTo>
                    <a:cubicBezTo>
                      <a:pt x="21" y="445"/>
                      <a:pt x="16" y="447"/>
                      <a:pt x="13" y="447"/>
                    </a:cubicBezTo>
                    <a:cubicBezTo>
                      <a:pt x="9" y="447"/>
                      <a:pt x="7" y="445"/>
                      <a:pt x="4" y="4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02360" y="1820160"/>
                <a:ext cx="81360" cy="4284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19" extrusionOk="0">
                    <a:moveTo>
                      <a:pt x="12" y="116"/>
                    </a:moveTo>
                    <a:cubicBezTo>
                      <a:pt x="10" y="115"/>
                      <a:pt x="7" y="113"/>
                      <a:pt x="6" y="110"/>
                    </a:cubicBezTo>
                    <a:cubicBezTo>
                      <a:pt x="4" y="108"/>
                      <a:pt x="2" y="105"/>
                      <a:pt x="2" y="102"/>
                    </a:cubicBezTo>
                    <a:cubicBezTo>
                      <a:pt x="0" y="95"/>
                      <a:pt x="5" y="88"/>
                      <a:pt x="10" y="84"/>
                    </a:cubicBezTo>
                    <a:cubicBezTo>
                      <a:pt x="15" y="79"/>
                      <a:pt x="21" y="75"/>
                      <a:pt x="27" y="72"/>
                    </a:cubicBezTo>
                    <a:cubicBezTo>
                      <a:pt x="32" y="69"/>
                      <a:pt x="37" y="67"/>
                      <a:pt x="41" y="65"/>
                    </a:cubicBezTo>
                    <a:cubicBezTo>
                      <a:pt x="47" y="62"/>
                      <a:pt x="53" y="59"/>
                      <a:pt x="59" y="57"/>
                    </a:cubicBezTo>
                    <a:cubicBezTo>
                      <a:pt x="65" y="54"/>
                      <a:pt x="71" y="52"/>
                      <a:pt x="77" y="49"/>
                    </a:cubicBezTo>
                    <a:cubicBezTo>
                      <a:pt x="87" y="45"/>
                      <a:pt x="97" y="42"/>
                      <a:pt x="106" y="38"/>
                    </a:cubicBezTo>
                    <a:cubicBezTo>
                      <a:pt x="118" y="34"/>
                      <a:pt x="129" y="30"/>
                      <a:pt x="140" y="27"/>
                    </a:cubicBezTo>
                    <a:cubicBezTo>
                      <a:pt x="164" y="18"/>
                      <a:pt x="187" y="10"/>
                      <a:pt x="211" y="1"/>
                    </a:cubicBezTo>
                    <a:cubicBezTo>
                      <a:pt x="216" y="0"/>
                      <a:pt x="222" y="3"/>
                      <a:pt x="223" y="8"/>
                    </a:cubicBezTo>
                    <a:cubicBezTo>
                      <a:pt x="225" y="13"/>
                      <a:pt x="222" y="18"/>
                      <a:pt x="217" y="20"/>
                    </a:cubicBezTo>
                    <a:cubicBezTo>
                      <a:pt x="196" y="28"/>
                      <a:pt x="175" y="35"/>
                      <a:pt x="155" y="42"/>
                    </a:cubicBezTo>
                    <a:cubicBezTo>
                      <a:pt x="138" y="49"/>
                      <a:pt x="122" y="55"/>
                      <a:pt x="105" y="61"/>
                    </a:cubicBezTo>
                    <a:cubicBezTo>
                      <a:pt x="84" y="70"/>
                      <a:pt x="63" y="79"/>
                      <a:pt x="42" y="89"/>
                    </a:cubicBezTo>
                    <a:cubicBezTo>
                      <a:pt x="38" y="92"/>
                      <a:pt x="34" y="95"/>
                      <a:pt x="30" y="98"/>
                    </a:cubicBezTo>
                    <a:cubicBezTo>
                      <a:pt x="29" y="98"/>
                      <a:pt x="28" y="98"/>
                      <a:pt x="28" y="99"/>
                    </a:cubicBezTo>
                    <a:cubicBezTo>
                      <a:pt x="31" y="103"/>
                      <a:pt x="31" y="109"/>
                      <a:pt x="28" y="113"/>
                    </a:cubicBezTo>
                    <a:cubicBezTo>
                      <a:pt x="26" y="116"/>
                      <a:pt x="22" y="118"/>
                      <a:pt x="18" y="118"/>
                    </a:cubicBezTo>
                    <a:cubicBezTo>
                      <a:pt x="16" y="118"/>
                      <a:pt x="14" y="117"/>
                      <a:pt x="12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7240" y="1758600"/>
                <a:ext cx="63720" cy="11232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12" extrusionOk="0">
                    <a:moveTo>
                      <a:pt x="147" y="83"/>
                    </a:moveTo>
                    <a:cubicBezTo>
                      <a:pt x="149" y="74"/>
                      <a:pt x="151" y="66"/>
                      <a:pt x="152" y="57"/>
                    </a:cubicBezTo>
                    <a:cubicBezTo>
                      <a:pt x="152" y="55"/>
                      <a:pt x="153" y="53"/>
                      <a:pt x="153" y="51"/>
                    </a:cubicBezTo>
                    <a:cubicBezTo>
                      <a:pt x="151" y="58"/>
                      <a:pt x="149" y="66"/>
                      <a:pt x="148" y="73"/>
                    </a:cubicBezTo>
                    <a:cubicBezTo>
                      <a:pt x="148" y="73"/>
                      <a:pt x="148" y="72"/>
                      <a:pt x="149" y="72"/>
                    </a:cubicBezTo>
                    <a:cubicBezTo>
                      <a:pt x="148" y="75"/>
                      <a:pt x="148" y="79"/>
                      <a:pt x="147" y="83"/>
                    </a:cubicBezTo>
                    <a:moveTo>
                      <a:pt x="37" y="283"/>
                    </a:moveTo>
                    <a:lnTo>
                      <a:pt x="38" y="283"/>
                    </a:lnTo>
                    <a:cubicBezTo>
                      <a:pt x="39" y="283"/>
                      <a:pt x="39" y="283"/>
                      <a:pt x="40" y="283"/>
                    </a:cubicBezTo>
                    <a:cubicBezTo>
                      <a:pt x="41" y="283"/>
                      <a:pt x="42" y="282"/>
                      <a:pt x="43" y="282"/>
                    </a:cubicBezTo>
                    <a:cubicBezTo>
                      <a:pt x="44" y="281"/>
                      <a:pt x="45" y="281"/>
                      <a:pt x="46" y="280"/>
                    </a:cubicBezTo>
                    <a:cubicBezTo>
                      <a:pt x="48" y="280"/>
                      <a:pt x="49" y="279"/>
                      <a:pt x="50" y="278"/>
                    </a:cubicBezTo>
                    <a:cubicBezTo>
                      <a:pt x="52" y="276"/>
                      <a:pt x="54" y="275"/>
                      <a:pt x="55" y="274"/>
                    </a:cubicBezTo>
                    <a:cubicBezTo>
                      <a:pt x="59" y="270"/>
                      <a:pt x="63" y="266"/>
                      <a:pt x="66" y="262"/>
                    </a:cubicBezTo>
                    <a:cubicBezTo>
                      <a:pt x="72" y="255"/>
                      <a:pt x="77" y="247"/>
                      <a:pt x="82" y="239"/>
                    </a:cubicBezTo>
                    <a:cubicBezTo>
                      <a:pt x="88" y="230"/>
                      <a:pt x="92" y="221"/>
                      <a:pt x="97" y="212"/>
                    </a:cubicBezTo>
                    <a:cubicBezTo>
                      <a:pt x="99" y="208"/>
                      <a:pt x="101" y="204"/>
                      <a:pt x="103" y="200"/>
                    </a:cubicBezTo>
                    <a:cubicBezTo>
                      <a:pt x="103" y="199"/>
                      <a:pt x="102" y="198"/>
                      <a:pt x="102" y="197"/>
                    </a:cubicBezTo>
                    <a:cubicBezTo>
                      <a:pt x="102" y="196"/>
                      <a:pt x="102" y="195"/>
                      <a:pt x="101" y="193"/>
                    </a:cubicBezTo>
                    <a:cubicBezTo>
                      <a:pt x="100" y="191"/>
                      <a:pt x="99" y="190"/>
                      <a:pt x="99" y="188"/>
                    </a:cubicBezTo>
                    <a:cubicBezTo>
                      <a:pt x="97" y="186"/>
                      <a:pt x="96" y="184"/>
                      <a:pt x="95" y="182"/>
                    </a:cubicBezTo>
                    <a:cubicBezTo>
                      <a:pt x="93" y="180"/>
                      <a:pt x="92" y="178"/>
                      <a:pt x="90" y="176"/>
                    </a:cubicBezTo>
                    <a:cubicBezTo>
                      <a:pt x="89" y="175"/>
                      <a:pt x="87" y="174"/>
                      <a:pt x="86" y="172"/>
                    </a:cubicBezTo>
                    <a:cubicBezTo>
                      <a:pt x="85" y="172"/>
                      <a:pt x="85" y="171"/>
                      <a:pt x="84" y="171"/>
                    </a:cubicBezTo>
                    <a:cubicBezTo>
                      <a:pt x="83" y="170"/>
                      <a:pt x="82" y="170"/>
                      <a:pt x="81" y="169"/>
                    </a:cubicBezTo>
                    <a:cubicBezTo>
                      <a:pt x="80" y="169"/>
                      <a:pt x="79" y="169"/>
                      <a:pt x="79" y="168"/>
                    </a:cubicBezTo>
                    <a:lnTo>
                      <a:pt x="79" y="169"/>
                    </a:lnTo>
                    <a:cubicBezTo>
                      <a:pt x="79" y="168"/>
                      <a:pt x="78" y="168"/>
                      <a:pt x="78" y="168"/>
                    </a:cubicBezTo>
                    <a:cubicBezTo>
                      <a:pt x="77" y="168"/>
                      <a:pt x="75" y="168"/>
                      <a:pt x="74" y="168"/>
                    </a:cubicBezTo>
                    <a:lnTo>
                      <a:pt x="73" y="168"/>
                    </a:lnTo>
                    <a:cubicBezTo>
                      <a:pt x="72" y="168"/>
                      <a:pt x="71" y="168"/>
                      <a:pt x="71" y="169"/>
                    </a:cubicBezTo>
                    <a:cubicBezTo>
                      <a:pt x="70" y="169"/>
                      <a:pt x="69" y="169"/>
                      <a:pt x="68" y="170"/>
                    </a:cubicBezTo>
                    <a:cubicBezTo>
                      <a:pt x="67" y="170"/>
                      <a:pt x="65" y="171"/>
                      <a:pt x="64" y="171"/>
                    </a:cubicBezTo>
                    <a:cubicBezTo>
                      <a:pt x="63" y="172"/>
                      <a:pt x="62" y="173"/>
                      <a:pt x="61" y="174"/>
                    </a:cubicBezTo>
                    <a:cubicBezTo>
                      <a:pt x="60" y="175"/>
                      <a:pt x="58" y="176"/>
                      <a:pt x="57" y="177"/>
                    </a:cubicBezTo>
                    <a:cubicBezTo>
                      <a:pt x="54" y="180"/>
                      <a:pt x="51" y="183"/>
                      <a:pt x="49" y="186"/>
                    </a:cubicBezTo>
                    <a:cubicBezTo>
                      <a:pt x="46" y="190"/>
                      <a:pt x="43" y="194"/>
                      <a:pt x="40" y="199"/>
                    </a:cubicBezTo>
                    <a:cubicBezTo>
                      <a:pt x="40" y="198"/>
                      <a:pt x="40" y="198"/>
                      <a:pt x="40" y="198"/>
                    </a:cubicBezTo>
                    <a:cubicBezTo>
                      <a:pt x="37" y="204"/>
                      <a:pt x="33" y="210"/>
                      <a:pt x="30" y="217"/>
                    </a:cubicBezTo>
                    <a:cubicBezTo>
                      <a:pt x="30" y="217"/>
                      <a:pt x="30" y="216"/>
                      <a:pt x="31" y="216"/>
                    </a:cubicBezTo>
                    <a:cubicBezTo>
                      <a:pt x="29" y="221"/>
                      <a:pt x="27" y="226"/>
                      <a:pt x="25" y="231"/>
                    </a:cubicBezTo>
                    <a:cubicBezTo>
                      <a:pt x="24" y="235"/>
                      <a:pt x="23" y="240"/>
                      <a:pt x="22" y="245"/>
                    </a:cubicBezTo>
                    <a:cubicBezTo>
                      <a:pt x="22" y="248"/>
                      <a:pt x="22" y="251"/>
                      <a:pt x="22" y="253"/>
                    </a:cubicBezTo>
                    <a:cubicBezTo>
                      <a:pt x="22" y="256"/>
                      <a:pt x="22" y="258"/>
                      <a:pt x="22" y="260"/>
                    </a:cubicBezTo>
                    <a:cubicBezTo>
                      <a:pt x="22" y="263"/>
                      <a:pt x="22" y="265"/>
                      <a:pt x="23" y="267"/>
                    </a:cubicBezTo>
                    <a:cubicBezTo>
                      <a:pt x="23" y="269"/>
                      <a:pt x="24" y="270"/>
                      <a:pt x="25" y="272"/>
                    </a:cubicBezTo>
                    <a:cubicBezTo>
                      <a:pt x="25" y="274"/>
                      <a:pt x="26" y="275"/>
                      <a:pt x="26" y="277"/>
                    </a:cubicBezTo>
                    <a:cubicBezTo>
                      <a:pt x="27" y="277"/>
                      <a:pt x="27" y="278"/>
                      <a:pt x="28" y="279"/>
                    </a:cubicBezTo>
                    <a:lnTo>
                      <a:pt x="29" y="280"/>
                    </a:lnTo>
                    <a:lnTo>
                      <a:pt x="30" y="281"/>
                    </a:lnTo>
                    <a:cubicBezTo>
                      <a:pt x="30" y="281"/>
                      <a:pt x="31" y="281"/>
                      <a:pt x="31" y="282"/>
                    </a:cubicBezTo>
                    <a:cubicBezTo>
                      <a:pt x="32" y="282"/>
                      <a:pt x="32" y="282"/>
                      <a:pt x="32" y="282"/>
                    </a:cubicBezTo>
                    <a:cubicBezTo>
                      <a:pt x="32" y="283"/>
                      <a:pt x="33" y="283"/>
                      <a:pt x="33" y="283"/>
                    </a:cubicBezTo>
                    <a:lnTo>
                      <a:pt x="32" y="283"/>
                    </a:lnTo>
                    <a:cubicBezTo>
                      <a:pt x="33" y="283"/>
                      <a:pt x="34" y="283"/>
                      <a:pt x="35" y="283"/>
                    </a:cubicBezTo>
                    <a:cubicBezTo>
                      <a:pt x="35" y="283"/>
                      <a:pt x="36" y="283"/>
                      <a:pt x="37" y="283"/>
                    </a:cubicBezTo>
                    <a:moveTo>
                      <a:pt x="122" y="306"/>
                    </a:moveTo>
                    <a:cubicBezTo>
                      <a:pt x="120" y="304"/>
                      <a:pt x="118" y="302"/>
                      <a:pt x="118" y="299"/>
                    </a:cubicBezTo>
                    <a:cubicBezTo>
                      <a:pt x="117" y="296"/>
                      <a:pt x="117" y="294"/>
                      <a:pt x="117" y="291"/>
                    </a:cubicBezTo>
                    <a:cubicBezTo>
                      <a:pt x="117" y="288"/>
                      <a:pt x="117" y="284"/>
                      <a:pt x="118" y="281"/>
                    </a:cubicBezTo>
                    <a:cubicBezTo>
                      <a:pt x="118" y="275"/>
                      <a:pt x="118" y="270"/>
                      <a:pt x="118" y="264"/>
                    </a:cubicBezTo>
                    <a:cubicBezTo>
                      <a:pt x="118" y="256"/>
                      <a:pt x="118" y="248"/>
                      <a:pt x="119" y="240"/>
                    </a:cubicBezTo>
                    <a:cubicBezTo>
                      <a:pt x="116" y="242"/>
                      <a:pt x="113" y="243"/>
                      <a:pt x="109" y="242"/>
                    </a:cubicBezTo>
                    <a:cubicBezTo>
                      <a:pt x="108" y="242"/>
                      <a:pt x="107" y="242"/>
                      <a:pt x="106" y="241"/>
                    </a:cubicBezTo>
                    <a:cubicBezTo>
                      <a:pt x="104" y="245"/>
                      <a:pt x="102" y="248"/>
                      <a:pt x="100" y="252"/>
                    </a:cubicBezTo>
                    <a:cubicBezTo>
                      <a:pt x="95" y="259"/>
                      <a:pt x="91" y="266"/>
                      <a:pt x="86" y="273"/>
                    </a:cubicBezTo>
                    <a:cubicBezTo>
                      <a:pt x="77" y="285"/>
                      <a:pt x="65" y="297"/>
                      <a:pt x="51" y="302"/>
                    </a:cubicBezTo>
                    <a:cubicBezTo>
                      <a:pt x="45" y="305"/>
                      <a:pt x="39" y="306"/>
                      <a:pt x="32" y="305"/>
                    </a:cubicBezTo>
                    <a:cubicBezTo>
                      <a:pt x="25" y="304"/>
                      <a:pt x="18" y="301"/>
                      <a:pt x="13" y="295"/>
                    </a:cubicBezTo>
                    <a:cubicBezTo>
                      <a:pt x="8" y="291"/>
                      <a:pt x="6" y="285"/>
                      <a:pt x="4" y="279"/>
                    </a:cubicBezTo>
                    <a:cubicBezTo>
                      <a:pt x="1" y="271"/>
                      <a:pt x="0" y="263"/>
                      <a:pt x="0" y="255"/>
                    </a:cubicBezTo>
                    <a:cubicBezTo>
                      <a:pt x="0" y="238"/>
                      <a:pt x="5" y="221"/>
                      <a:pt x="11" y="206"/>
                    </a:cubicBezTo>
                    <a:cubicBezTo>
                      <a:pt x="18" y="192"/>
                      <a:pt x="26" y="178"/>
                      <a:pt x="37" y="165"/>
                    </a:cubicBezTo>
                    <a:cubicBezTo>
                      <a:pt x="46" y="155"/>
                      <a:pt x="59" y="146"/>
                      <a:pt x="74" y="146"/>
                    </a:cubicBezTo>
                    <a:cubicBezTo>
                      <a:pt x="85" y="145"/>
                      <a:pt x="95" y="150"/>
                      <a:pt x="103" y="157"/>
                    </a:cubicBezTo>
                    <a:cubicBezTo>
                      <a:pt x="108" y="162"/>
                      <a:pt x="112" y="167"/>
                      <a:pt x="116" y="172"/>
                    </a:cubicBezTo>
                    <a:cubicBezTo>
                      <a:pt x="117" y="168"/>
                      <a:pt x="119" y="164"/>
                      <a:pt x="121" y="160"/>
                    </a:cubicBezTo>
                    <a:cubicBezTo>
                      <a:pt x="121" y="159"/>
                      <a:pt x="121" y="159"/>
                      <a:pt x="121" y="158"/>
                    </a:cubicBezTo>
                    <a:cubicBezTo>
                      <a:pt x="122" y="138"/>
                      <a:pt x="123" y="119"/>
                      <a:pt x="124" y="99"/>
                    </a:cubicBezTo>
                    <a:cubicBezTo>
                      <a:pt x="125" y="80"/>
                      <a:pt x="128" y="60"/>
                      <a:pt x="133" y="41"/>
                    </a:cubicBezTo>
                    <a:cubicBezTo>
                      <a:pt x="135" y="33"/>
                      <a:pt x="138" y="24"/>
                      <a:pt x="142" y="16"/>
                    </a:cubicBezTo>
                    <a:cubicBezTo>
                      <a:pt x="144" y="13"/>
                      <a:pt x="146" y="10"/>
                      <a:pt x="149" y="8"/>
                    </a:cubicBezTo>
                    <a:cubicBezTo>
                      <a:pt x="152" y="5"/>
                      <a:pt x="155" y="4"/>
                      <a:pt x="159" y="2"/>
                    </a:cubicBezTo>
                    <a:cubicBezTo>
                      <a:pt x="165" y="0"/>
                      <a:pt x="170" y="3"/>
                      <a:pt x="172" y="8"/>
                    </a:cubicBezTo>
                    <a:cubicBezTo>
                      <a:pt x="174" y="10"/>
                      <a:pt x="176" y="13"/>
                      <a:pt x="176" y="17"/>
                    </a:cubicBezTo>
                    <a:cubicBezTo>
                      <a:pt x="176" y="20"/>
                      <a:pt x="176" y="23"/>
                      <a:pt x="176" y="26"/>
                    </a:cubicBezTo>
                    <a:cubicBezTo>
                      <a:pt x="176" y="31"/>
                      <a:pt x="175" y="36"/>
                      <a:pt x="174" y="41"/>
                    </a:cubicBezTo>
                    <a:cubicBezTo>
                      <a:pt x="173" y="52"/>
                      <a:pt x="172" y="63"/>
                      <a:pt x="170" y="73"/>
                    </a:cubicBezTo>
                    <a:cubicBezTo>
                      <a:pt x="165" y="98"/>
                      <a:pt x="157" y="123"/>
                      <a:pt x="148" y="146"/>
                    </a:cubicBezTo>
                    <a:cubicBezTo>
                      <a:pt x="146" y="152"/>
                      <a:pt x="144" y="158"/>
                      <a:pt x="142" y="163"/>
                    </a:cubicBezTo>
                    <a:cubicBezTo>
                      <a:pt x="141" y="182"/>
                      <a:pt x="140" y="200"/>
                      <a:pt x="139" y="219"/>
                    </a:cubicBezTo>
                    <a:lnTo>
                      <a:pt x="139" y="218"/>
                    </a:lnTo>
                    <a:cubicBezTo>
                      <a:pt x="139" y="219"/>
                      <a:pt x="139" y="219"/>
                      <a:pt x="139" y="219"/>
                    </a:cubicBezTo>
                    <a:lnTo>
                      <a:pt x="139" y="220"/>
                    </a:lnTo>
                    <a:cubicBezTo>
                      <a:pt x="139" y="219"/>
                      <a:pt x="139" y="219"/>
                      <a:pt x="139" y="219"/>
                    </a:cubicBezTo>
                    <a:cubicBezTo>
                      <a:pt x="139" y="244"/>
                      <a:pt x="139" y="267"/>
                      <a:pt x="140" y="292"/>
                    </a:cubicBezTo>
                    <a:cubicBezTo>
                      <a:pt x="144" y="297"/>
                      <a:pt x="143" y="304"/>
                      <a:pt x="138" y="308"/>
                    </a:cubicBezTo>
                    <a:cubicBezTo>
                      <a:pt x="136" y="310"/>
                      <a:pt x="134" y="311"/>
                      <a:pt x="131" y="311"/>
                    </a:cubicBezTo>
                    <a:cubicBezTo>
                      <a:pt x="128" y="311"/>
                      <a:pt x="124" y="309"/>
                      <a:pt x="122" y="30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849960" y="1798560"/>
                <a:ext cx="2412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67" h="157" extrusionOk="0">
                    <a:moveTo>
                      <a:pt x="43" y="151"/>
                    </a:moveTo>
                    <a:cubicBezTo>
                      <a:pt x="38" y="143"/>
                      <a:pt x="33" y="135"/>
                      <a:pt x="29" y="127"/>
                    </a:cubicBezTo>
                    <a:cubicBezTo>
                      <a:pt x="25" y="120"/>
                      <a:pt x="22" y="113"/>
                      <a:pt x="19" y="105"/>
                    </a:cubicBezTo>
                    <a:cubicBezTo>
                      <a:pt x="13" y="91"/>
                      <a:pt x="7" y="77"/>
                      <a:pt x="4" y="62"/>
                    </a:cubicBezTo>
                    <a:cubicBezTo>
                      <a:pt x="2" y="52"/>
                      <a:pt x="0" y="41"/>
                      <a:pt x="1" y="31"/>
                    </a:cubicBezTo>
                    <a:cubicBezTo>
                      <a:pt x="1" y="26"/>
                      <a:pt x="3" y="21"/>
                      <a:pt x="5" y="17"/>
                    </a:cubicBezTo>
                    <a:cubicBezTo>
                      <a:pt x="7" y="12"/>
                      <a:pt x="10" y="9"/>
                      <a:pt x="14" y="6"/>
                    </a:cubicBezTo>
                    <a:cubicBezTo>
                      <a:pt x="18" y="1"/>
                      <a:pt x="26" y="0"/>
                      <a:pt x="31" y="5"/>
                    </a:cubicBezTo>
                    <a:cubicBezTo>
                      <a:pt x="33" y="7"/>
                      <a:pt x="34" y="10"/>
                      <a:pt x="35" y="13"/>
                    </a:cubicBezTo>
                    <a:cubicBezTo>
                      <a:pt x="35" y="17"/>
                      <a:pt x="33" y="20"/>
                      <a:pt x="30" y="23"/>
                    </a:cubicBezTo>
                    <a:cubicBezTo>
                      <a:pt x="30" y="24"/>
                      <a:pt x="28" y="24"/>
                      <a:pt x="27" y="26"/>
                    </a:cubicBezTo>
                    <a:cubicBezTo>
                      <a:pt x="28" y="25"/>
                      <a:pt x="28" y="25"/>
                      <a:pt x="28" y="24"/>
                    </a:cubicBezTo>
                    <a:cubicBezTo>
                      <a:pt x="28" y="25"/>
                      <a:pt x="27" y="26"/>
                      <a:pt x="27" y="26"/>
                    </a:cubicBezTo>
                    <a:cubicBezTo>
                      <a:pt x="26" y="27"/>
                      <a:pt x="26" y="27"/>
                      <a:pt x="25" y="28"/>
                    </a:cubicBezTo>
                    <a:lnTo>
                      <a:pt x="25" y="29"/>
                    </a:lnTo>
                    <a:cubicBezTo>
                      <a:pt x="25" y="30"/>
                      <a:pt x="24" y="31"/>
                      <a:pt x="24" y="32"/>
                    </a:cubicBezTo>
                    <a:cubicBezTo>
                      <a:pt x="24" y="31"/>
                      <a:pt x="24" y="31"/>
                      <a:pt x="24" y="30"/>
                    </a:cubicBezTo>
                    <a:cubicBezTo>
                      <a:pt x="24" y="31"/>
                      <a:pt x="24" y="32"/>
                      <a:pt x="24" y="33"/>
                    </a:cubicBezTo>
                    <a:cubicBezTo>
                      <a:pt x="24" y="34"/>
                      <a:pt x="24" y="36"/>
                      <a:pt x="24" y="38"/>
                    </a:cubicBezTo>
                    <a:cubicBezTo>
                      <a:pt x="24" y="40"/>
                      <a:pt x="24" y="42"/>
                      <a:pt x="24" y="44"/>
                    </a:cubicBezTo>
                    <a:cubicBezTo>
                      <a:pt x="25" y="49"/>
                      <a:pt x="25" y="55"/>
                      <a:pt x="27" y="60"/>
                    </a:cubicBezTo>
                    <a:cubicBezTo>
                      <a:pt x="29" y="68"/>
                      <a:pt x="31" y="76"/>
                      <a:pt x="34" y="84"/>
                    </a:cubicBezTo>
                    <a:cubicBezTo>
                      <a:pt x="37" y="90"/>
                      <a:pt x="39" y="95"/>
                      <a:pt x="41" y="101"/>
                    </a:cubicBezTo>
                    <a:cubicBezTo>
                      <a:pt x="44" y="107"/>
                      <a:pt x="47" y="113"/>
                      <a:pt x="50" y="119"/>
                    </a:cubicBezTo>
                    <a:cubicBezTo>
                      <a:pt x="54" y="126"/>
                      <a:pt x="58" y="132"/>
                      <a:pt x="62" y="139"/>
                    </a:cubicBezTo>
                    <a:cubicBezTo>
                      <a:pt x="66" y="144"/>
                      <a:pt x="64" y="151"/>
                      <a:pt x="59" y="154"/>
                    </a:cubicBezTo>
                    <a:cubicBezTo>
                      <a:pt x="57" y="155"/>
                      <a:pt x="55" y="156"/>
                      <a:pt x="53" y="156"/>
                    </a:cubicBezTo>
                    <a:cubicBezTo>
                      <a:pt x="49" y="156"/>
                      <a:pt x="45" y="154"/>
                      <a:pt x="43" y="15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4480" y="1800000"/>
                <a:ext cx="6048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16" extrusionOk="0">
                    <a:moveTo>
                      <a:pt x="7" y="214"/>
                    </a:moveTo>
                    <a:cubicBezTo>
                      <a:pt x="3" y="211"/>
                      <a:pt x="0" y="204"/>
                      <a:pt x="3" y="198"/>
                    </a:cubicBezTo>
                    <a:cubicBezTo>
                      <a:pt x="8" y="189"/>
                      <a:pt x="14" y="180"/>
                      <a:pt x="19" y="171"/>
                    </a:cubicBezTo>
                    <a:cubicBezTo>
                      <a:pt x="19" y="170"/>
                      <a:pt x="20" y="170"/>
                      <a:pt x="20" y="170"/>
                    </a:cubicBezTo>
                    <a:cubicBezTo>
                      <a:pt x="20" y="169"/>
                      <a:pt x="20" y="169"/>
                      <a:pt x="20" y="169"/>
                    </a:cubicBezTo>
                    <a:lnTo>
                      <a:pt x="21" y="169"/>
                    </a:lnTo>
                    <a:lnTo>
                      <a:pt x="21" y="168"/>
                    </a:lnTo>
                    <a:lnTo>
                      <a:pt x="21" y="167"/>
                    </a:lnTo>
                    <a:cubicBezTo>
                      <a:pt x="22" y="167"/>
                      <a:pt x="22" y="166"/>
                      <a:pt x="22" y="166"/>
                    </a:cubicBezTo>
                    <a:cubicBezTo>
                      <a:pt x="24" y="164"/>
                      <a:pt x="25" y="162"/>
                      <a:pt x="26" y="159"/>
                    </a:cubicBezTo>
                    <a:cubicBezTo>
                      <a:pt x="26" y="160"/>
                      <a:pt x="26" y="160"/>
                      <a:pt x="26" y="160"/>
                    </a:cubicBezTo>
                    <a:lnTo>
                      <a:pt x="26" y="159"/>
                    </a:lnTo>
                    <a:cubicBezTo>
                      <a:pt x="27" y="158"/>
                      <a:pt x="28" y="157"/>
                      <a:pt x="28" y="157"/>
                    </a:cubicBezTo>
                    <a:cubicBezTo>
                      <a:pt x="28" y="157"/>
                      <a:pt x="28" y="156"/>
                      <a:pt x="29" y="155"/>
                    </a:cubicBezTo>
                    <a:lnTo>
                      <a:pt x="29" y="154"/>
                    </a:lnTo>
                    <a:cubicBezTo>
                      <a:pt x="29" y="155"/>
                      <a:pt x="29" y="155"/>
                      <a:pt x="29" y="155"/>
                    </a:cubicBezTo>
                    <a:lnTo>
                      <a:pt x="29" y="154"/>
                    </a:lnTo>
                    <a:lnTo>
                      <a:pt x="30" y="154"/>
                    </a:lnTo>
                    <a:cubicBezTo>
                      <a:pt x="29" y="154"/>
                      <a:pt x="29" y="154"/>
                      <a:pt x="29" y="154"/>
                    </a:cubicBezTo>
                    <a:cubicBezTo>
                      <a:pt x="43" y="133"/>
                      <a:pt x="56" y="112"/>
                      <a:pt x="69" y="91"/>
                    </a:cubicBezTo>
                    <a:cubicBezTo>
                      <a:pt x="75" y="80"/>
                      <a:pt x="82" y="69"/>
                      <a:pt x="89" y="59"/>
                    </a:cubicBezTo>
                    <a:cubicBezTo>
                      <a:pt x="96" y="48"/>
                      <a:pt x="104" y="38"/>
                      <a:pt x="112" y="28"/>
                    </a:cubicBezTo>
                    <a:cubicBezTo>
                      <a:pt x="117" y="22"/>
                      <a:pt x="123" y="16"/>
                      <a:pt x="128" y="11"/>
                    </a:cubicBezTo>
                    <a:cubicBezTo>
                      <a:pt x="134" y="6"/>
                      <a:pt x="141" y="2"/>
                      <a:pt x="148" y="0"/>
                    </a:cubicBezTo>
                    <a:cubicBezTo>
                      <a:pt x="150" y="0"/>
                      <a:pt x="152" y="0"/>
                      <a:pt x="155" y="0"/>
                    </a:cubicBezTo>
                    <a:cubicBezTo>
                      <a:pt x="161" y="0"/>
                      <a:pt x="166" y="4"/>
                      <a:pt x="167" y="11"/>
                    </a:cubicBezTo>
                    <a:cubicBezTo>
                      <a:pt x="167" y="18"/>
                      <a:pt x="162" y="23"/>
                      <a:pt x="155" y="24"/>
                    </a:cubicBezTo>
                    <a:cubicBezTo>
                      <a:pt x="155" y="23"/>
                      <a:pt x="154" y="23"/>
                      <a:pt x="154" y="23"/>
                    </a:cubicBezTo>
                    <a:cubicBezTo>
                      <a:pt x="154" y="24"/>
                      <a:pt x="155" y="24"/>
                      <a:pt x="155" y="24"/>
                    </a:cubicBezTo>
                    <a:lnTo>
                      <a:pt x="154" y="24"/>
                    </a:lnTo>
                    <a:lnTo>
                      <a:pt x="154" y="23"/>
                    </a:lnTo>
                    <a:cubicBezTo>
                      <a:pt x="154" y="24"/>
                      <a:pt x="154" y="24"/>
                      <a:pt x="153" y="24"/>
                    </a:cubicBezTo>
                    <a:lnTo>
                      <a:pt x="152" y="24"/>
                    </a:lnTo>
                    <a:lnTo>
                      <a:pt x="151" y="24"/>
                    </a:lnTo>
                    <a:cubicBezTo>
                      <a:pt x="151" y="24"/>
                      <a:pt x="150" y="24"/>
                      <a:pt x="149" y="25"/>
                    </a:cubicBezTo>
                    <a:cubicBezTo>
                      <a:pt x="148" y="25"/>
                      <a:pt x="147" y="26"/>
                      <a:pt x="146" y="27"/>
                    </a:cubicBezTo>
                    <a:cubicBezTo>
                      <a:pt x="144" y="29"/>
                      <a:pt x="141" y="31"/>
                      <a:pt x="140" y="32"/>
                    </a:cubicBezTo>
                    <a:cubicBezTo>
                      <a:pt x="135" y="36"/>
                      <a:pt x="131" y="41"/>
                      <a:pt x="127" y="45"/>
                    </a:cubicBezTo>
                    <a:lnTo>
                      <a:pt x="127" y="46"/>
                    </a:lnTo>
                    <a:cubicBezTo>
                      <a:pt x="116" y="60"/>
                      <a:pt x="106" y="74"/>
                      <a:pt x="97" y="88"/>
                    </a:cubicBezTo>
                    <a:cubicBezTo>
                      <a:pt x="91" y="97"/>
                      <a:pt x="86" y="106"/>
                      <a:pt x="80" y="115"/>
                    </a:cubicBezTo>
                    <a:cubicBezTo>
                      <a:pt x="69" y="131"/>
                      <a:pt x="59" y="148"/>
                      <a:pt x="48" y="165"/>
                    </a:cubicBezTo>
                    <a:cubicBezTo>
                      <a:pt x="39" y="180"/>
                      <a:pt x="31" y="194"/>
                      <a:pt x="22" y="209"/>
                    </a:cubicBezTo>
                    <a:cubicBezTo>
                      <a:pt x="21" y="212"/>
                      <a:pt x="17" y="215"/>
                      <a:pt x="12" y="215"/>
                    </a:cubicBezTo>
                    <a:cubicBezTo>
                      <a:pt x="11" y="215"/>
                      <a:pt x="9" y="214"/>
                      <a:pt x="7" y="2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929880" y="1815120"/>
                <a:ext cx="57960" cy="1872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52" extrusionOk="0">
                    <a:moveTo>
                      <a:pt x="2" y="43"/>
                    </a:moveTo>
                    <a:cubicBezTo>
                      <a:pt x="0" y="36"/>
                      <a:pt x="4" y="30"/>
                      <a:pt x="10" y="28"/>
                    </a:cubicBezTo>
                    <a:cubicBezTo>
                      <a:pt x="21" y="24"/>
                      <a:pt x="32" y="21"/>
                      <a:pt x="43" y="19"/>
                    </a:cubicBezTo>
                    <a:cubicBezTo>
                      <a:pt x="53" y="16"/>
                      <a:pt x="64" y="14"/>
                      <a:pt x="76" y="12"/>
                    </a:cubicBezTo>
                    <a:cubicBezTo>
                      <a:pt x="99" y="8"/>
                      <a:pt x="123" y="5"/>
                      <a:pt x="146" y="0"/>
                    </a:cubicBezTo>
                    <a:cubicBezTo>
                      <a:pt x="152" y="0"/>
                      <a:pt x="158" y="3"/>
                      <a:pt x="159" y="10"/>
                    </a:cubicBezTo>
                    <a:cubicBezTo>
                      <a:pt x="160" y="15"/>
                      <a:pt x="156" y="21"/>
                      <a:pt x="150" y="22"/>
                    </a:cubicBezTo>
                    <a:cubicBezTo>
                      <a:pt x="135" y="25"/>
                      <a:pt x="119" y="27"/>
                      <a:pt x="104" y="30"/>
                    </a:cubicBezTo>
                    <a:cubicBezTo>
                      <a:pt x="90" y="32"/>
                      <a:pt x="75" y="34"/>
                      <a:pt x="61" y="38"/>
                    </a:cubicBezTo>
                    <a:lnTo>
                      <a:pt x="60" y="38"/>
                    </a:lnTo>
                    <a:cubicBezTo>
                      <a:pt x="55" y="39"/>
                      <a:pt x="50" y="41"/>
                      <a:pt x="45" y="42"/>
                    </a:cubicBezTo>
                    <a:lnTo>
                      <a:pt x="46" y="42"/>
                    </a:lnTo>
                    <a:cubicBezTo>
                      <a:pt x="37" y="44"/>
                      <a:pt x="27" y="47"/>
                      <a:pt x="17" y="50"/>
                    </a:cubicBezTo>
                    <a:cubicBezTo>
                      <a:pt x="16" y="51"/>
                      <a:pt x="14" y="51"/>
                      <a:pt x="13" y="51"/>
                    </a:cubicBezTo>
                    <a:cubicBezTo>
                      <a:pt x="9" y="51"/>
                      <a:pt x="4" y="48"/>
                      <a:pt x="2" y="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53280" y="1805040"/>
                <a:ext cx="1620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45" h="152" extrusionOk="0">
                    <a:moveTo>
                      <a:pt x="8" y="142"/>
                    </a:moveTo>
                    <a:cubicBezTo>
                      <a:pt x="6" y="135"/>
                      <a:pt x="5" y="128"/>
                      <a:pt x="4" y="120"/>
                    </a:cubicBezTo>
                    <a:cubicBezTo>
                      <a:pt x="1" y="108"/>
                      <a:pt x="0" y="95"/>
                      <a:pt x="0" y="82"/>
                    </a:cubicBezTo>
                    <a:cubicBezTo>
                      <a:pt x="1" y="69"/>
                      <a:pt x="1" y="54"/>
                      <a:pt x="5" y="41"/>
                    </a:cubicBezTo>
                    <a:cubicBezTo>
                      <a:pt x="8" y="28"/>
                      <a:pt x="14" y="17"/>
                      <a:pt x="21" y="6"/>
                    </a:cubicBezTo>
                    <a:cubicBezTo>
                      <a:pt x="25" y="1"/>
                      <a:pt x="33" y="0"/>
                      <a:pt x="38" y="3"/>
                    </a:cubicBezTo>
                    <a:cubicBezTo>
                      <a:pt x="43" y="7"/>
                      <a:pt x="44" y="15"/>
                      <a:pt x="40" y="20"/>
                    </a:cubicBezTo>
                    <a:cubicBezTo>
                      <a:pt x="39" y="22"/>
                      <a:pt x="37" y="25"/>
                      <a:pt x="36" y="28"/>
                    </a:cubicBezTo>
                    <a:cubicBezTo>
                      <a:pt x="34" y="31"/>
                      <a:pt x="32" y="34"/>
                      <a:pt x="31" y="36"/>
                    </a:cubicBezTo>
                    <a:cubicBezTo>
                      <a:pt x="29" y="39"/>
                      <a:pt x="28" y="43"/>
                      <a:pt x="27" y="46"/>
                    </a:cubicBezTo>
                    <a:cubicBezTo>
                      <a:pt x="26" y="50"/>
                      <a:pt x="25" y="54"/>
                      <a:pt x="25" y="58"/>
                    </a:cubicBezTo>
                    <a:cubicBezTo>
                      <a:pt x="25" y="57"/>
                      <a:pt x="25" y="57"/>
                      <a:pt x="25" y="56"/>
                    </a:cubicBezTo>
                    <a:cubicBezTo>
                      <a:pt x="24" y="64"/>
                      <a:pt x="23" y="73"/>
                      <a:pt x="23" y="82"/>
                    </a:cubicBezTo>
                    <a:cubicBezTo>
                      <a:pt x="23" y="90"/>
                      <a:pt x="23" y="98"/>
                      <a:pt x="24" y="106"/>
                    </a:cubicBezTo>
                    <a:lnTo>
                      <a:pt x="24" y="107"/>
                    </a:lnTo>
                    <a:lnTo>
                      <a:pt x="24" y="108"/>
                    </a:lnTo>
                    <a:cubicBezTo>
                      <a:pt x="24" y="107"/>
                      <a:pt x="24" y="107"/>
                      <a:pt x="24" y="107"/>
                    </a:cubicBezTo>
                    <a:cubicBezTo>
                      <a:pt x="25" y="117"/>
                      <a:pt x="27" y="128"/>
                      <a:pt x="29" y="138"/>
                    </a:cubicBezTo>
                    <a:cubicBezTo>
                      <a:pt x="30" y="144"/>
                      <a:pt x="26" y="150"/>
                      <a:pt x="20" y="151"/>
                    </a:cubicBezTo>
                    <a:cubicBezTo>
                      <a:pt x="19" y="151"/>
                      <a:pt x="19" y="151"/>
                      <a:pt x="18" y="151"/>
                    </a:cubicBezTo>
                    <a:cubicBezTo>
                      <a:pt x="13" y="151"/>
                      <a:pt x="8" y="147"/>
                      <a:pt x="8" y="1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027080" y="1747440"/>
                <a:ext cx="85680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45" extrusionOk="0">
                    <a:moveTo>
                      <a:pt x="33" y="435"/>
                    </a:moveTo>
                    <a:cubicBezTo>
                      <a:pt x="27" y="432"/>
                      <a:pt x="21" y="428"/>
                      <a:pt x="15" y="423"/>
                    </a:cubicBezTo>
                    <a:cubicBezTo>
                      <a:pt x="9" y="418"/>
                      <a:pt x="4" y="413"/>
                      <a:pt x="2" y="406"/>
                    </a:cubicBezTo>
                    <a:cubicBezTo>
                      <a:pt x="1" y="403"/>
                      <a:pt x="0" y="399"/>
                      <a:pt x="0" y="396"/>
                    </a:cubicBezTo>
                    <a:cubicBezTo>
                      <a:pt x="0" y="392"/>
                      <a:pt x="1" y="389"/>
                      <a:pt x="2" y="386"/>
                    </a:cubicBezTo>
                    <a:cubicBezTo>
                      <a:pt x="2" y="385"/>
                      <a:pt x="2" y="385"/>
                      <a:pt x="2" y="384"/>
                    </a:cubicBezTo>
                    <a:cubicBezTo>
                      <a:pt x="4" y="378"/>
                      <a:pt x="9" y="374"/>
                      <a:pt x="16" y="375"/>
                    </a:cubicBezTo>
                    <a:cubicBezTo>
                      <a:pt x="22" y="377"/>
                      <a:pt x="26" y="383"/>
                      <a:pt x="25" y="389"/>
                    </a:cubicBezTo>
                    <a:cubicBezTo>
                      <a:pt x="25" y="391"/>
                      <a:pt x="24" y="392"/>
                      <a:pt x="23" y="394"/>
                    </a:cubicBezTo>
                    <a:lnTo>
                      <a:pt x="23" y="395"/>
                    </a:lnTo>
                    <a:lnTo>
                      <a:pt x="23" y="396"/>
                    </a:lnTo>
                    <a:lnTo>
                      <a:pt x="23" y="395"/>
                    </a:lnTo>
                    <a:lnTo>
                      <a:pt x="23" y="396"/>
                    </a:lnTo>
                    <a:lnTo>
                      <a:pt x="23" y="395"/>
                    </a:lnTo>
                    <a:lnTo>
                      <a:pt x="23" y="396"/>
                    </a:lnTo>
                    <a:cubicBezTo>
                      <a:pt x="23" y="396"/>
                      <a:pt x="23" y="397"/>
                      <a:pt x="24" y="397"/>
                    </a:cubicBezTo>
                    <a:cubicBezTo>
                      <a:pt x="24" y="398"/>
                      <a:pt x="24" y="399"/>
                      <a:pt x="24" y="399"/>
                    </a:cubicBezTo>
                    <a:cubicBezTo>
                      <a:pt x="25" y="399"/>
                      <a:pt x="25" y="400"/>
                      <a:pt x="25" y="400"/>
                    </a:cubicBezTo>
                    <a:cubicBezTo>
                      <a:pt x="25" y="400"/>
                      <a:pt x="25" y="401"/>
                      <a:pt x="26" y="402"/>
                    </a:cubicBezTo>
                    <a:cubicBezTo>
                      <a:pt x="28" y="404"/>
                      <a:pt x="29" y="405"/>
                      <a:pt x="30" y="406"/>
                    </a:cubicBezTo>
                    <a:cubicBezTo>
                      <a:pt x="33" y="409"/>
                      <a:pt x="37" y="411"/>
                      <a:pt x="40" y="413"/>
                    </a:cubicBezTo>
                    <a:cubicBezTo>
                      <a:pt x="42" y="414"/>
                      <a:pt x="43" y="415"/>
                      <a:pt x="46" y="416"/>
                    </a:cubicBezTo>
                    <a:cubicBezTo>
                      <a:pt x="48" y="417"/>
                      <a:pt x="50" y="418"/>
                      <a:pt x="52" y="418"/>
                    </a:cubicBezTo>
                    <a:cubicBezTo>
                      <a:pt x="55" y="419"/>
                      <a:pt x="58" y="420"/>
                      <a:pt x="61" y="420"/>
                    </a:cubicBezTo>
                    <a:cubicBezTo>
                      <a:pt x="64" y="421"/>
                      <a:pt x="67" y="421"/>
                      <a:pt x="69" y="421"/>
                    </a:cubicBezTo>
                    <a:cubicBezTo>
                      <a:pt x="73" y="421"/>
                      <a:pt x="76" y="421"/>
                      <a:pt x="79" y="420"/>
                    </a:cubicBezTo>
                    <a:cubicBezTo>
                      <a:pt x="82" y="420"/>
                      <a:pt x="85" y="420"/>
                      <a:pt x="88" y="419"/>
                    </a:cubicBezTo>
                    <a:cubicBezTo>
                      <a:pt x="89" y="418"/>
                      <a:pt x="90" y="418"/>
                      <a:pt x="92" y="418"/>
                    </a:cubicBezTo>
                    <a:cubicBezTo>
                      <a:pt x="93" y="417"/>
                      <a:pt x="94" y="417"/>
                      <a:pt x="95" y="416"/>
                    </a:cubicBezTo>
                    <a:cubicBezTo>
                      <a:pt x="96" y="416"/>
                      <a:pt x="97" y="415"/>
                      <a:pt x="97" y="414"/>
                    </a:cubicBezTo>
                    <a:cubicBezTo>
                      <a:pt x="99" y="414"/>
                      <a:pt x="99" y="413"/>
                      <a:pt x="100" y="413"/>
                    </a:cubicBezTo>
                    <a:cubicBezTo>
                      <a:pt x="101" y="411"/>
                      <a:pt x="102" y="410"/>
                      <a:pt x="103" y="410"/>
                    </a:cubicBezTo>
                    <a:cubicBezTo>
                      <a:pt x="104" y="408"/>
                      <a:pt x="105" y="407"/>
                      <a:pt x="106" y="405"/>
                    </a:cubicBezTo>
                    <a:cubicBezTo>
                      <a:pt x="107" y="403"/>
                      <a:pt x="109" y="400"/>
                      <a:pt x="110" y="398"/>
                    </a:cubicBezTo>
                    <a:cubicBezTo>
                      <a:pt x="112" y="393"/>
                      <a:pt x="114" y="387"/>
                      <a:pt x="116" y="381"/>
                    </a:cubicBezTo>
                    <a:cubicBezTo>
                      <a:pt x="116" y="382"/>
                      <a:pt x="115" y="382"/>
                      <a:pt x="115" y="383"/>
                    </a:cubicBezTo>
                    <a:cubicBezTo>
                      <a:pt x="118" y="373"/>
                      <a:pt x="120" y="363"/>
                      <a:pt x="122" y="353"/>
                    </a:cubicBezTo>
                    <a:cubicBezTo>
                      <a:pt x="123" y="349"/>
                      <a:pt x="123" y="346"/>
                      <a:pt x="123" y="342"/>
                    </a:cubicBezTo>
                    <a:cubicBezTo>
                      <a:pt x="124" y="339"/>
                      <a:pt x="124" y="336"/>
                      <a:pt x="124" y="332"/>
                    </a:cubicBezTo>
                    <a:cubicBezTo>
                      <a:pt x="125" y="325"/>
                      <a:pt x="125" y="317"/>
                      <a:pt x="126" y="310"/>
                    </a:cubicBezTo>
                    <a:cubicBezTo>
                      <a:pt x="126" y="300"/>
                      <a:pt x="126" y="290"/>
                      <a:pt x="126" y="280"/>
                    </a:cubicBezTo>
                    <a:cubicBezTo>
                      <a:pt x="126" y="255"/>
                      <a:pt x="126" y="230"/>
                      <a:pt x="126" y="205"/>
                    </a:cubicBezTo>
                    <a:cubicBezTo>
                      <a:pt x="126" y="194"/>
                      <a:pt x="127" y="182"/>
                      <a:pt x="127" y="171"/>
                    </a:cubicBezTo>
                    <a:cubicBezTo>
                      <a:pt x="128" y="148"/>
                      <a:pt x="129" y="126"/>
                      <a:pt x="132" y="104"/>
                    </a:cubicBezTo>
                    <a:cubicBezTo>
                      <a:pt x="135" y="88"/>
                      <a:pt x="139" y="72"/>
                      <a:pt x="145" y="57"/>
                    </a:cubicBezTo>
                    <a:cubicBezTo>
                      <a:pt x="152" y="43"/>
                      <a:pt x="159" y="29"/>
                      <a:pt x="170" y="17"/>
                    </a:cubicBezTo>
                    <a:cubicBezTo>
                      <a:pt x="174" y="12"/>
                      <a:pt x="180" y="8"/>
                      <a:pt x="185" y="4"/>
                    </a:cubicBezTo>
                    <a:cubicBezTo>
                      <a:pt x="192" y="1"/>
                      <a:pt x="199" y="0"/>
                      <a:pt x="206" y="2"/>
                    </a:cubicBezTo>
                    <a:cubicBezTo>
                      <a:pt x="212" y="3"/>
                      <a:pt x="219" y="7"/>
                      <a:pt x="223" y="11"/>
                    </a:cubicBezTo>
                    <a:cubicBezTo>
                      <a:pt x="228" y="16"/>
                      <a:pt x="231" y="23"/>
                      <a:pt x="233" y="30"/>
                    </a:cubicBezTo>
                    <a:cubicBezTo>
                      <a:pt x="237" y="43"/>
                      <a:pt x="235" y="59"/>
                      <a:pt x="229" y="72"/>
                    </a:cubicBezTo>
                    <a:cubicBezTo>
                      <a:pt x="227" y="77"/>
                      <a:pt x="223" y="82"/>
                      <a:pt x="218" y="86"/>
                    </a:cubicBezTo>
                    <a:cubicBezTo>
                      <a:pt x="216" y="88"/>
                      <a:pt x="213" y="89"/>
                      <a:pt x="210" y="89"/>
                    </a:cubicBezTo>
                    <a:cubicBezTo>
                      <a:pt x="206" y="89"/>
                      <a:pt x="203" y="88"/>
                      <a:pt x="201" y="86"/>
                    </a:cubicBezTo>
                    <a:cubicBezTo>
                      <a:pt x="196" y="82"/>
                      <a:pt x="195" y="76"/>
                      <a:pt x="194" y="70"/>
                    </a:cubicBezTo>
                    <a:cubicBezTo>
                      <a:pt x="194" y="67"/>
                      <a:pt x="194" y="64"/>
                      <a:pt x="194" y="61"/>
                    </a:cubicBezTo>
                    <a:cubicBezTo>
                      <a:pt x="194" y="55"/>
                      <a:pt x="194" y="50"/>
                      <a:pt x="194" y="44"/>
                    </a:cubicBezTo>
                    <a:cubicBezTo>
                      <a:pt x="195" y="39"/>
                      <a:pt x="195" y="33"/>
                      <a:pt x="196" y="28"/>
                    </a:cubicBezTo>
                    <a:cubicBezTo>
                      <a:pt x="196" y="26"/>
                      <a:pt x="197" y="25"/>
                      <a:pt x="198" y="23"/>
                    </a:cubicBezTo>
                    <a:cubicBezTo>
                      <a:pt x="198" y="24"/>
                      <a:pt x="197" y="24"/>
                      <a:pt x="196" y="24"/>
                    </a:cubicBezTo>
                    <a:cubicBezTo>
                      <a:pt x="196" y="25"/>
                      <a:pt x="195" y="25"/>
                      <a:pt x="195" y="25"/>
                    </a:cubicBezTo>
                    <a:cubicBezTo>
                      <a:pt x="194" y="25"/>
                      <a:pt x="194" y="26"/>
                      <a:pt x="192" y="26"/>
                    </a:cubicBezTo>
                    <a:cubicBezTo>
                      <a:pt x="192" y="27"/>
                      <a:pt x="191" y="28"/>
                      <a:pt x="189" y="29"/>
                    </a:cubicBezTo>
                    <a:cubicBezTo>
                      <a:pt x="187" y="31"/>
                      <a:pt x="185" y="34"/>
                      <a:pt x="183" y="36"/>
                    </a:cubicBezTo>
                    <a:cubicBezTo>
                      <a:pt x="180" y="39"/>
                      <a:pt x="178" y="43"/>
                      <a:pt x="175" y="46"/>
                    </a:cubicBezTo>
                    <a:cubicBezTo>
                      <a:pt x="172" y="52"/>
                      <a:pt x="169" y="58"/>
                      <a:pt x="166" y="65"/>
                    </a:cubicBezTo>
                    <a:cubicBezTo>
                      <a:pt x="163" y="71"/>
                      <a:pt x="161" y="78"/>
                      <a:pt x="159" y="84"/>
                    </a:cubicBezTo>
                    <a:cubicBezTo>
                      <a:pt x="156" y="95"/>
                      <a:pt x="154" y="107"/>
                      <a:pt x="152" y="118"/>
                    </a:cubicBezTo>
                    <a:cubicBezTo>
                      <a:pt x="148" y="146"/>
                      <a:pt x="148" y="174"/>
                      <a:pt x="146" y="202"/>
                    </a:cubicBezTo>
                    <a:cubicBezTo>
                      <a:pt x="146" y="228"/>
                      <a:pt x="146" y="255"/>
                      <a:pt x="146" y="281"/>
                    </a:cubicBezTo>
                    <a:lnTo>
                      <a:pt x="146" y="280"/>
                    </a:lnTo>
                    <a:lnTo>
                      <a:pt x="146" y="281"/>
                    </a:lnTo>
                    <a:lnTo>
                      <a:pt x="146" y="280"/>
                    </a:lnTo>
                    <a:cubicBezTo>
                      <a:pt x="146" y="290"/>
                      <a:pt x="146" y="300"/>
                      <a:pt x="146" y="309"/>
                    </a:cubicBezTo>
                    <a:cubicBezTo>
                      <a:pt x="146" y="308"/>
                      <a:pt x="146" y="308"/>
                      <a:pt x="146" y="308"/>
                    </a:cubicBezTo>
                    <a:cubicBezTo>
                      <a:pt x="145" y="314"/>
                      <a:pt x="145" y="319"/>
                      <a:pt x="145" y="325"/>
                    </a:cubicBezTo>
                    <a:cubicBezTo>
                      <a:pt x="145" y="330"/>
                      <a:pt x="144" y="336"/>
                      <a:pt x="143" y="341"/>
                    </a:cubicBezTo>
                    <a:cubicBezTo>
                      <a:pt x="143" y="347"/>
                      <a:pt x="142" y="353"/>
                      <a:pt x="141" y="358"/>
                    </a:cubicBezTo>
                    <a:cubicBezTo>
                      <a:pt x="140" y="367"/>
                      <a:pt x="139" y="375"/>
                      <a:pt x="137" y="383"/>
                    </a:cubicBezTo>
                    <a:cubicBezTo>
                      <a:pt x="133" y="398"/>
                      <a:pt x="128" y="414"/>
                      <a:pt x="118" y="425"/>
                    </a:cubicBezTo>
                    <a:cubicBezTo>
                      <a:pt x="114" y="431"/>
                      <a:pt x="108" y="434"/>
                      <a:pt x="102" y="437"/>
                    </a:cubicBezTo>
                    <a:cubicBezTo>
                      <a:pt x="95" y="441"/>
                      <a:pt x="87" y="442"/>
                      <a:pt x="79" y="443"/>
                    </a:cubicBezTo>
                    <a:cubicBezTo>
                      <a:pt x="76" y="443"/>
                      <a:pt x="74" y="444"/>
                      <a:pt x="71" y="444"/>
                    </a:cubicBezTo>
                    <a:cubicBezTo>
                      <a:pt x="58" y="444"/>
                      <a:pt x="45" y="441"/>
                      <a:pt x="33" y="4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139040" y="1748160"/>
                <a:ext cx="71280" cy="11376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316" extrusionOk="0">
                    <a:moveTo>
                      <a:pt x="31" y="279"/>
                    </a:moveTo>
                    <a:cubicBezTo>
                      <a:pt x="32" y="279"/>
                      <a:pt x="32" y="279"/>
                      <a:pt x="32" y="279"/>
                    </a:cubicBezTo>
                    <a:cubicBezTo>
                      <a:pt x="33" y="278"/>
                      <a:pt x="33" y="278"/>
                      <a:pt x="34" y="278"/>
                    </a:cubicBezTo>
                    <a:cubicBezTo>
                      <a:pt x="36" y="278"/>
                      <a:pt x="37" y="277"/>
                      <a:pt x="38" y="277"/>
                    </a:cubicBezTo>
                    <a:cubicBezTo>
                      <a:pt x="39" y="275"/>
                      <a:pt x="40" y="275"/>
                      <a:pt x="41" y="274"/>
                    </a:cubicBezTo>
                    <a:cubicBezTo>
                      <a:pt x="43" y="273"/>
                      <a:pt x="45" y="271"/>
                      <a:pt x="47" y="269"/>
                    </a:cubicBezTo>
                    <a:lnTo>
                      <a:pt x="47" y="270"/>
                    </a:lnTo>
                    <a:cubicBezTo>
                      <a:pt x="47" y="269"/>
                      <a:pt x="47" y="269"/>
                      <a:pt x="47" y="269"/>
                    </a:cubicBezTo>
                    <a:lnTo>
                      <a:pt x="48" y="268"/>
                    </a:lnTo>
                    <a:lnTo>
                      <a:pt x="47" y="269"/>
                    </a:lnTo>
                    <a:cubicBezTo>
                      <a:pt x="52" y="265"/>
                      <a:pt x="55" y="261"/>
                      <a:pt x="59" y="257"/>
                    </a:cubicBezTo>
                    <a:cubicBezTo>
                      <a:pt x="66" y="248"/>
                      <a:pt x="73" y="239"/>
                      <a:pt x="79" y="229"/>
                    </a:cubicBezTo>
                    <a:cubicBezTo>
                      <a:pt x="82" y="224"/>
                      <a:pt x="84" y="220"/>
                      <a:pt x="87" y="215"/>
                    </a:cubicBezTo>
                    <a:cubicBezTo>
                      <a:pt x="89" y="211"/>
                      <a:pt x="92" y="207"/>
                      <a:pt x="95" y="203"/>
                    </a:cubicBezTo>
                    <a:cubicBezTo>
                      <a:pt x="98" y="197"/>
                      <a:pt x="100" y="192"/>
                      <a:pt x="103" y="186"/>
                    </a:cubicBezTo>
                    <a:cubicBezTo>
                      <a:pt x="106" y="181"/>
                      <a:pt x="109" y="177"/>
                      <a:pt x="111" y="172"/>
                    </a:cubicBezTo>
                    <a:lnTo>
                      <a:pt x="112" y="171"/>
                    </a:lnTo>
                    <a:cubicBezTo>
                      <a:pt x="110" y="169"/>
                      <a:pt x="109" y="168"/>
                      <a:pt x="107" y="168"/>
                    </a:cubicBezTo>
                    <a:cubicBezTo>
                      <a:pt x="102" y="165"/>
                      <a:pt x="97" y="162"/>
                      <a:pt x="92" y="159"/>
                    </a:cubicBezTo>
                    <a:cubicBezTo>
                      <a:pt x="90" y="158"/>
                      <a:pt x="88" y="158"/>
                      <a:pt x="86" y="157"/>
                    </a:cubicBezTo>
                    <a:cubicBezTo>
                      <a:pt x="84" y="157"/>
                      <a:pt x="82" y="156"/>
                      <a:pt x="81" y="156"/>
                    </a:cubicBezTo>
                    <a:cubicBezTo>
                      <a:pt x="80" y="155"/>
                      <a:pt x="79" y="155"/>
                      <a:pt x="79" y="155"/>
                    </a:cubicBezTo>
                    <a:cubicBezTo>
                      <a:pt x="77" y="155"/>
                      <a:pt x="76" y="155"/>
                      <a:pt x="75" y="156"/>
                    </a:cubicBezTo>
                    <a:cubicBezTo>
                      <a:pt x="74" y="156"/>
                      <a:pt x="73" y="156"/>
                      <a:pt x="72" y="157"/>
                    </a:cubicBezTo>
                    <a:cubicBezTo>
                      <a:pt x="71" y="157"/>
                      <a:pt x="69" y="157"/>
                      <a:pt x="68" y="158"/>
                    </a:cubicBezTo>
                    <a:cubicBezTo>
                      <a:pt x="66" y="158"/>
                      <a:pt x="65" y="159"/>
                      <a:pt x="63" y="160"/>
                    </a:cubicBezTo>
                    <a:cubicBezTo>
                      <a:pt x="61" y="161"/>
                      <a:pt x="60" y="162"/>
                      <a:pt x="59" y="163"/>
                    </a:cubicBezTo>
                    <a:cubicBezTo>
                      <a:pt x="57" y="164"/>
                      <a:pt x="56" y="165"/>
                      <a:pt x="54" y="167"/>
                    </a:cubicBezTo>
                    <a:cubicBezTo>
                      <a:pt x="51" y="169"/>
                      <a:pt x="49" y="172"/>
                      <a:pt x="46" y="175"/>
                    </a:cubicBezTo>
                    <a:cubicBezTo>
                      <a:pt x="43" y="178"/>
                      <a:pt x="41" y="181"/>
                      <a:pt x="39" y="185"/>
                    </a:cubicBezTo>
                    <a:cubicBezTo>
                      <a:pt x="36" y="189"/>
                      <a:pt x="34" y="194"/>
                      <a:pt x="32" y="199"/>
                    </a:cubicBezTo>
                    <a:cubicBezTo>
                      <a:pt x="29" y="204"/>
                      <a:pt x="28" y="208"/>
                      <a:pt x="26" y="213"/>
                    </a:cubicBezTo>
                    <a:cubicBezTo>
                      <a:pt x="25" y="219"/>
                      <a:pt x="24" y="224"/>
                      <a:pt x="23" y="229"/>
                    </a:cubicBezTo>
                    <a:lnTo>
                      <a:pt x="23" y="228"/>
                    </a:lnTo>
                    <a:cubicBezTo>
                      <a:pt x="22" y="234"/>
                      <a:pt x="22" y="240"/>
                      <a:pt x="22" y="246"/>
                    </a:cubicBezTo>
                    <a:cubicBezTo>
                      <a:pt x="22" y="250"/>
                      <a:pt x="22" y="254"/>
                      <a:pt x="22" y="259"/>
                    </a:cubicBezTo>
                    <a:cubicBezTo>
                      <a:pt x="23" y="261"/>
                      <a:pt x="23" y="265"/>
                      <a:pt x="24" y="268"/>
                    </a:cubicBezTo>
                    <a:cubicBezTo>
                      <a:pt x="24" y="270"/>
                      <a:pt x="25" y="271"/>
                      <a:pt x="25" y="273"/>
                    </a:cubicBezTo>
                    <a:cubicBezTo>
                      <a:pt x="26" y="274"/>
                      <a:pt x="26" y="275"/>
                      <a:pt x="27" y="277"/>
                    </a:cubicBezTo>
                    <a:lnTo>
                      <a:pt x="28" y="277"/>
                    </a:lnTo>
                    <a:lnTo>
                      <a:pt x="28" y="278"/>
                    </a:lnTo>
                    <a:lnTo>
                      <a:pt x="28" y="277"/>
                    </a:lnTo>
                    <a:cubicBezTo>
                      <a:pt x="28" y="278"/>
                      <a:pt x="28" y="278"/>
                      <a:pt x="29" y="278"/>
                    </a:cubicBezTo>
                    <a:cubicBezTo>
                      <a:pt x="29" y="279"/>
                      <a:pt x="30" y="279"/>
                      <a:pt x="30" y="279"/>
                    </a:cubicBezTo>
                    <a:cubicBezTo>
                      <a:pt x="31" y="279"/>
                      <a:pt x="31" y="279"/>
                      <a:pt x="31" y="279"/>
                    </a:cubicBezTo>
                    <a:lnTo>
                      <a:pt x="32" y="279"/>
                    </a:lnTo>
                    <a:cubicBezTo>
                      <a:pt x="31" y="279"/>
                      <a:pt x="31" y="279"/>
                      <a:pt x="31" y="279"/>
                    </a:cubicBezTo>
                    <a:moveTo>
                      <a:pt x="163" y="315"/>
                    </a:moveTo>
                    <a:cubicBezTo>
                      <a:pt x="159" y="314"/>
                      <a:pt x="156" y="314"/>
                      <a:pt x="153" y="313"/>
                    </a:cubicBezTo>
                    <a:cubicBezTo>
                      <a:pt x="151" y="311"/>
                      <a:pt x="148" y="309"/>
                      <a:pt x="147" y="306"/>
                    </a:cubicBezTo>
                    <a:cubicBezTo>
                      <a:pt x="143" y="301"/>
                      <a:pt x="142" y="294"/>
                      <a:pt x="142" y="287"/>
                    </a:cubicBezTo>
                    <a:cubicBezTo>
                      <a:pt x="142" y="281"/>
                      <a:pt x="142" y="275"/>
                      <a:pt x="142" y="268"/>
                    </a:cubicBezTo>
                    <a:cubicBezTo>
                      <a:pt x="141" y="257"/>
                      <a:pt x="141" y="245"/>
                      <a:pt x="141" y="234"/>
                    </a:cubicBezTo>
                    <a:cubicBezTo>
                      <a:pt x="140" y="217"/>
                      <a:pt x="140" y="201"/>
                      <a:pt x="140" y="184"/>
                    </a:cubicBezTo>
                    <a:cubicBezTo>
                      <a:pt x="137" y="186"/>
                      <a:pt x="133" y="186"/>
                      <a:pt x="128" y="184"/>
                    </a:cubicBezTo>
                    <a:cubicBezTo>
                      <a:pt x="125" y="191"/>
                      <a:pt x="121" y="197"/>
                      <a:pt x="118" y="204"/>
                    </a:cubicBezTo>
                    <a:cubicBezTo>
                      <a:pt x="116" y="208"/>
                      <a:pt x="114" y="211"/>
                      <a:pt x="112" y="215"/>
                    </a:cubicBezTo>
                    <a:cubicBezTo>
                      <a:pt x="103" y="231"/>
                      <a:pt x="93" y="248"/>
                      <a:pt x="82" y="263"/>
                    </a:cubicBezTo>
                    <a:cubicBezTo>
                      <a:pt x="78" y="269"/>
                      <a:pt x="73" y="275"/>
                      <a:pt x="68" y="281"/>
                    </a:cubicBezTo>
                    <a:cubicBezTo>
                      <a:pt x="62" y="287"/>
                      <a:pt x="56" y="292"/>
                      <a:pt x="49" y="296"/>
                    </a:cubicBezTo>
                    <a:cubicBezTo>
                      <a:pt x="43" y="299"/>
                      <a:pt x="36" y="302"/>
                      <a:pt x="29" y="302"/>
                    </a:cubicBezTo>
                    <a:cubicBezTo>
                      <a:pt x="26" y="301"/>
                      <a:pt x="23" y="301"/>
                      <a:pt x="20" y="299"/>
                    </a:cubicBezTo>
                    <a:cubicBezTo>
                      <a:pt x="16" y="298"/>
                      <a:pt x="14" y="295"/>
                      <a:pt x="11" y="292"/>
                    </a:cubicBezTo>
                    <a:cubicBezTo>
                      <a:pt x="7" y="287"/>
                      <a:pt x="4" y="280"/>
                      <a:pt x="3" y="274"/>
                    </a:cubicBezTo>
                    <a:cubicBezTo>
                      <a:pt x="1" y="266"/>
                      <a:pt x="0" y="258"/>
                      <a:pt x="0" y="250"/>
                    </a:cubicBezTo>
                    <a:cubicBezTo>
                      <a:pt x="0" y="234"/>
                      <a:pt x="2" y="218"/>
                      <a:pt x="7" y="202"/>
                    </a:cubicBezTo>
                    <a:cubicBezTo>
                      <a:pt x="12" y="187"/>
                      <a:pt x="19" y="172"/>
                      <a:pt x="29" y="160"/>
                    </a:cubicBezTo>
                    <a:cubicBezTo>
                      <a:pt x="38" y="148"/>
                      <a:pt x="50" y="139"/>
                      <a:pt x="64" y="135"/>
                    </a:cubicBezTo>
                    <a:cubicBezTo>
                      <a:pt x="71" y="133"/>
                      <a:pt x="78" y="132"/>
                      <a:pt x="85" y="133"/>
                    </a:cubicBezTo>
                    <a:cubicBezTo>
                      <a:pt x="93" y="134"/>
                      <a:pt x="100" y="138"/>
                      <a:pt x="107" y="141"/>
                    </a:cubicBezTo>
                    <a:cubicBezTo>
                      <a:pt x="112" y="144"/>
                      <a:pt x="117" y="147"/>
                      <a:pt x="122" y="150"/>
                    </a:cubicBezTo>
                    <a:cubicBezTo>
                      <a:pt x="123" y="147"/>
                      <a:pt x="125" y="144"/>
                      <a:pt x="126" y="141"/>
                    </a:cubicBezTo>
                    <a:cubicBezTo>
                      <a:pt x="128" y="136"/>
                      <a:pt x="131" y="131"/>
                      <a:pt x="133" y="126"/>
                    </a:cubicBezTo>
                    <a:cubicBezTo>
                      <a:pt x="135" y="120"/>
                      <a:pt x="138" y="115"/>
                      <a:pt x="140" y="110"/>
                    </a:cubicBezTo>
                    <a:cubicBezTo>
                      <a:pt x="142" y="107"/>
                      <a:pt x="143" y="103"/>
                      <a:pt x="145" y="100"/>
                    </a:cubicBezTo>
                    <a:cubicBezTo>
                      <a:pt x="147" y="83"/>
                      <a:pt x="151" y="67"/>
                      <a:pt x="156" y="51"/>
                    </a:cubicBezTo>
                    <a:cubicBezTo>
                      <a:pt x="159" y="42"/>
                      <a:pt x="162" y="33"/>
                      <a:pt x="166" y="25"/>
                    </a:cubicBezTo>
                    <a:cubicBezTo>
                      <a:pt x="168" y="21"/>
                      <a:pt x="169" y="17"/>
                      <a:pt x="172" y="13"/>
                    </a:cubicBezTo>
                    <a:cubicBezTo>
                      <a:pt x="173" y="10"/>
                      <a:pt x="176" y="8"/>
                      <a:pt x="179" y="6"/>
                    </a:cubicBezTo>
                    <a:cubicBezTo>
                      <a:pt x="185" y="0"/>
                      <a:pt x="197" y="5"/>
                      <a:pt x="197" y="14"/>
                    </a:cubicBezTo>
                    <a:cubicBezTo>
                      <a:pt x="197" y="16"/>
                      <a:pt x="197" y="18"/>
                      <a:pt x="196" y="20"/>
                    </a:cubicBezTo>
                    <a:cubicBezTo>
                      <a:pt x="195" y="23"/>
                      <a:pt x="195" y="26"/>
                      <a:pt x="194" y="29"/>
                    </a:cubicBezTo>
                    <a:cubicBezTo>
                      <a:pt x="193" y="31"/>
                      <a:pt x="192" y="33"/>
                      <a:pt x="191" y="35"/>
                    </a:cubicBezTo>
                    <a:cubicBezTo>
                      <a:pt x="190" y="39"/>
                      <a:pt x="188" y="44"/>
                      <a:pt x="187" y="48"/>
                    </a:cubicBezTo>
                    <a:cubicBezTo>
                      <a:pt x="184" y="55"/>
                      <a:pt x="181" y="62"/>
                      <a:pt x="179" y="69"/>
                    </a:cubicBezTo>
                    <a:cubicBezTo>
                      <a:pt x="176" y="77"/>
                      <a:pt x="173" y="84"/>
                      <a:pt x="170" y="93"/>
                    </a:cubicBezTo>
                    <a:cubicBezTo>
                      <a:pt x="169" y="95"/>
                      <a:pt x="167" y="98"/>
                      <a:pt x="166" y="101"/>
                    </a:cubicBezTo>
                    <a:cubicBezTo>
                      <a:pt x="166" y="103"/>
                      <a:pt x="166" y="104"/>
                      <a:pt x="165" y="106"/>
                    </a:cubicBezTo>
                    <a:cubicBezTo>
                      <a:pt x="165" y="105"/>
                      <a:pt x="166" y="105"/>
                      <a:pt x="166" y="105"/>
                    </a:cubicBezTo>
                    <a:cubicBezTo>
                      <a:pt x="163" y="123"/>
                      <a:pt x="162" y="142"/>
                      <a:pt x="161" y="161"/>
                    </a:cubicBezTo>
                    <a:lnTo>
                      <a:pt x="161" y="160"/>
                    </a:lnTo>
                    <a:lnTo>
                      <a:pt x="161" y="161"/>
                    </a:lnTo>
                    <a:cubicBezTo>
                      <a:pt x="161" y="171"/>
                      <a:pt x="161" y="180"/>
                      <a:pt x="161" y="189"/>
                    </a:cubicBezTo>
                    <a:cubicBezTo>
                      <a:pt x="161" y="201"/>
                      <a:pt x="161" y="213"/>
                      <a:pt x="162" y="224"/>
                    </a:cubicBezTo>
                    <a:cubicBezTo>
                      <a:pt x="162" y="246"/>
                      <a:pt x="163" y="268"/>
                      <a:pt x="165" y="289"/>
                    </a:cubicBezTo>
                    <a:cubicBezTo>
                      <a:pt x="165" y="290"/>
                      <a:pt x="165" y="291"/>
                      <a:pt x="165" y="292"/>
                    </a:cubicBezTo>
                    <a:cubicBezTo>
                      <a:pt x="171" y="292"/>
                      <a:pt x="176" y="298"/>
                      <a:pt x="175" y="304"/>
                    </a:cubicBezTo>
                    <a:cubicBezTo>
                      <a:pt x="174" y="310"/>
                      <a:pt x="169" y="315"/>
                      <a:pt x="163" y="3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209240" y="1798560"/>
                <a:ext cx="51480" cy="15192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422" extrusionOk="0">
                    <a:moveTo>
                      <a:pt x="49" y="399"/>
                    </a:moveTo>
                    <a:lnTo>
                      <a:pt x="49" y="398"/>
                    </a:lnTo>
                    <a:cubicBezTo>
                      <a:pt x="50" y="396"/>
                      <a:pt x="51" y="394"/>
                      <a:pt x="51" y="392"/>
                    </a:cubicBezTo>
                    <a:cubicBezTo>
                      <a:pt x="52" y="387"/>
                      <a:pt x="53" y="382"/>
                      <a:pt x="55" y="377"/>
                    </a:cubicBezTo>
                    <a:cubicBezTo>
                      <a:pt x="55" y="373"/>
                      <a:pt x="56" y="370"/>
                      <a:pt x="57" y="366"/>
                    </a:cubicBezTo>
                    <a:cubicBezTo>
                      <a:pt x="58" y="359"/>
                      <a:pt x="59" y="352"/>
                      <a:pt x="60" y="345"/>
                    </a:cubicBezTo>
                    <a:cubicBezTo>
                      <a:pt x="62" y="335"/>
                      <a:pt x="63" y="324"/>
                      <a:pt x="64" y="314"/>
                    </a:cubicBezTo>
                    <a:cubicBezTo>
                      <a:pt x="65" y="302"/>
                      <a:pt x="66" y="290"/>
                      <a:pt x="67" y="278"/>
                    </a:cubicBezTo>
                    <a:cubicBezTo>
                      <a:pt x="69" y="255"/>
                      <a:pt x="71" y="231"/>
                      <a:pt x="73" y="207"/>
                    </a:cubicBezTo>
                    <a:cubicBezTo>
                      <a:pt x="74" y="180"/>
                      <a:pt x="76" y="152"/>
                      <a:pt x="80" y="125"/>
                    </a:cubicBezTo>
                    <a:cubicBezTo>
                      <a:pt x="78" y="127"/>
                      <a:pt x="76" y="130"/>
                      <a:pt x="73" y="133"/>
                    </a:cubicBezTo>
                    <a:cubicBezTo>
                      <a:pt x="72" y="134"/>
                      <a:pt x="70" y="136"/>
                      <a:pt x="69" y="137"/>
                    </a:cubicBezTo>
                    <a:cubicBezTo>
                      <a:pt x="65" y="150"/>
                      <a:pt x="60" y="162"/>
                      <a:pt x="56" y="175"/>
                    </a:cubicBezTo>
                    <a:cubicBezTo>
                      <a:pt x="48" y="197"/>
                      <a:pt x="40" y="218"/>
                      <a:pt x="34" y="240"/>
                    </a:cubicBezTo>
                    <a:lnTo>
                      <a:pt x="34" y="239"/>
                    </a:lnTo>
                    <a:cubicBezTo>
                      <a:pt x="31" y="251"/>
                      <a:pt x="28" y="262"/>
                      <a:pt x="26" y="274"/>
                    </a:cubicBezTo>
                    <a:cubicBezTo>
                      <a:pt x="24" y="289"/>
                      <a:pt x="22" y="304"/>
                      <a:pt x="22" y="319"/>
                    </a:cubicBezTo>
                    <a:cubicBezTo>
                      <a:pt x="22" y="320"/>
                      <a:pt x="21" y="320"/>
                      <a:pt x="21" y="320"/>
                    </a:cubicBezTo>
                    <a:cubicBezTo>
                      <a:pt x="22" y="320"/>
                      <a:pt x="22" y="320"/>
                      <a:pt x="22" y="320"/>
                    </a:cubicBezTo>
                    <a:cubicBezTo>
                      <a:pt x="21" y="328"/>
                      <a:pt x="22" y="336"/>
                      <a:pt x="23" y="344"/>
                    </a:cubicBezTo>
                    <a:cubicBezTo>
                      <a:pt x="24" y="350"/>
                      <a:pt x="24" y="356"/>
                      <a:pt x="26" y="362"/>
                    </a:cubicBezTo>
                    <a:lnTo>
                      <a:pt x="26" y="363"/>
                    </a:lnTo>
                    <a:cubicBezTo>
                      <a:pt x="27" y="367"/>
                      <a:pt x="28" y="371"/>
                      <a:pt x="30" y="376"/>
                    </a:cubicBezTo>
                    <a:cubicBezTo>
                      <a:pt x="31" y="379"/>
                      <a:pt x="33" y="382"/>
                      <a:pt x="34" y="385"/>
                    </a:cubicBezTo>
                    <a:cubicBezTo>
                      <a:pt x="35" y="387"/>
                      <a:pt x="37" y="388"/>
                      <a:pt x="38" y="390"/>
                    </a:cubicBezTo>
                    <a:cubicBezTo>
                      <a:pt x="38" y="391"/>
                      <a:pt x="39" y="392"/>
                      <a:pt x="40" y="393"/>
                    </a:cubicBezTo>
                    <a:cubicBezTo>
                      <a:pt x="41" y="394"/>
                      <a:pt x="42" y="394"/>
                      <a:pt x="42" y="395"/>
                    </a:cubicBezTo>
                    <a:cubicBezTo>
                      <a:pt x="44" y="396"/>
                      <a:pt x="44" y="397"/>
                      <a:pt x="45" y="397"/>
                    </a:cubicBezTo>
                    <a:cubicBezTo>
                      <a:pt x="46" y="398"/>
                      <a:pt x="46" y="398"/>
                      <a:pt x="46" y="398"/>
                    </a:cubicBezTo>
                    <a:cubicBezTo>
                      <a:pt x="47" y="398"/>
                      <a:pt x="48" y="398"/>
                      <a:pt x="49" y="399"/>
                    </a:cubicBezTo>
                    <a:moveTo>
                      <a:pt x="48" y="421"/>
                    </a:moveTo>
                    <a:cubicBezTo>
                      <a:pt x="34" y="420"/>
                      <a:pt x="23" y="409"/>
                      <a:pt x="16" y="398"/>
                    </a:cubicBezTo>
                    <a:cubicBezTo>
                      <a:pt x="9" y="384"/>
                      <a:pt x="5" y="369"/>
                      <a:pt x="2" y="353"/>
                    </a:cubicBezTo>
                    <a:cubicBezTo>
                      <a:pt x="0" y="339"/>
                      <a:pt x="0" y="325"/>
                      <a:pt x="1" y="310"/>
                    </a:cubicBezTo>
                    <a:cubicBezTo>
                      <a:pt x="2" y="295"/>
                      <a:pt x="4" y="279"/>
                      <a:pt x="7" y="264"/>
                    </a:cubicBezTo>
                    <a:cubicBezTo>
                      <a:pt x="10" y="250"/>
                      <a:pt x="14" y="236"/>
                      <a:pt x="18" y="222"/>
                    </a:cubicBezTo>
                    <a:cubicBezTo>
                      <a:pt x="21" y="212"/>
                      <a:pt x="24" y="202"/>
                      <a:pt x="28" y="193"/>
                    </a:cubicBezTo>
                    <a:cubicBezTo>
                      <a:pt x="32" y="181"/>
                      <a:pt x="37" y="169"/>
                      <a:pt x="41" y="157"/>
                    </a:cubicBezTo>
                    <a:cubicBezTo>
                      <a:pt x="40" y="157"/>
                      <a:pt x="39" y="158"/>
                      <a:pt x="38" y="158"/>
                    </a:cubicBezTo>
                    <a:cubicBezTo>
                      <a:pt x="31" y="159"/>
                      <a:pt x="24" y="157"/>
                      <a:pt x="20" y="152"/>
                    </a:cubicBezTo>
                    <a:cubicBezTo>
                      <a:pt x="15" y="148"/>
                      <a:pt x="12" y="144"/>
                      <a:pt x="12" y="137"/>
                    </a:cubicBezTo>
                    <a:cubicBezTo>
                      <a:pt x="10" y="130"/>
                      <a:pt x="12" y="122"/>
                      <a:pt x="12" y="114"/>
                    </a:cubicBezTo>
                    <a:cubicBezTo>
                      <a:pt x="13" y="110"/>
                      <a:pt x="14" y="105"/>
                      <a:pt x="14" y="100"/>
                    </a:cubicBezTo>
                    <a:cubicBezTo>
                      <a:pt x="15" y="97"/>
                      <a:pt x="16" y="94"/>
                      <a:pt x="16" y="91"/>
                    </a:cubicBezTo>
                    <a:cubicBezTo>
                      <a:pt x="19" y="81"/>
                      <a:pt x="21" y="71"/>
                      <a:pt x="24" y="61"/>
                    </a:cubicBezTo>
                    <a:cubicBezTo>
                      <a:pt x="27" y="52"/>
                      <a:pt x="31" y="43"/>
                      <a:pt x="34" y="35"/>
                    </a:cubicBezTo>
                    <a:cubicBezTo>
                      <a:pt x="38" y="27"/>
                      <a:pt x="42" y="18"/>
                      <a:pt x="47" y="10"/>
                    </a:cubicBezTo>
                    <a:cubicBezTo>
                      <a:pt x="51" y="4"/>
                      <a:pt x="59" y="0"/>
                      <a:pt x="66" y="3"/>
                    </a:cubicBezTo>
                    <a:cubicBezTo>
                      <a:pt x="72" y="4"/>
                      <a:pt x="74" y="9"/>
                      <a:pt x="77" y="14"/>
                    </a:cubicBezTo>
                    <a:cubicBezTo>
                      <a:pt x="80" y="20"/>
                      <a:pt x="79" y="27"/>
                      <a:pt x="73" y="30"/>
                    </a:cubicBezTo>
                    <a:cubicBezTo>
                      <a:pt x="70" y="32"/>
                      <a:pt x="67" y="32"/>
                      <a:pt x="65" y="32"/>
                    </a:cubicBezTo>
                    <a:cubicBezTo>
                      <a:pt x="63" y="32"/>
                      <a:pt x="63" y="31"/>
                      <a:pt x="62" y="31"/>
                    </a:cubicBezTo>
                    <a:cubicBezTo>
                      <a:pt x="59" y="38"/>
                      <a:pt x="55" y="44"/>
                      <a:pt x="52" y="50"/>
                    </a:cubicBezTo>
                    <a:lnTo>
                      <a:pt x="53" y="50"/>
                    </a:lnTo>
                    <a:lnTo>
                      <a:pt x="52" y="50"/>
                    </a:lnTo>
                    <a:cubicBezTo>
                      <a:pt x="52" y="51"/>
                      <a:pt x="52" y="51"/>
                      <a:pt x="52" y="51"/>
                    </a:cubicBezTo>
                    <a:lnTo>
                      <a:pt x="52" y="50"/>
                    </a:lnTo>
                    <a:cubicBezTo>
                      <a:pt x="48" y="60"/>
                      <a:pt x="45" y="70"/>
                      <a:pt x="42" y="80"/>
                    </a:cubicBezTo>
                    <a:cubicBezTo>
                      <a:pt x="39" y="90"/>
                      <a:pt x="37" y="101"/>
                      <a:pt x="35" y="112"/>
                    </a:cubicBezTo>
                    <a:cubicBezTo>
                      <a:pt x="34" y="116"/>
                      <a:pt x="34" y="121"/>
                      <a:pt x="34" y="125"/>
                    </a:cubicBezTo>
                    <a:cubicBezTo>
                      <a:pt x="34" y="128"/>
                      <a:pt x="34" y="130"/>
                      <a:pt x="34" y="133"/>
                    </a:cubicBezTo>
                    <a:lnTo>
                      <a:pt x="34" y="134"/>
                    </a:lnTo>
                    <a:cubicBezTo>
                      <a:pt x="34" y="134"/>
                      <a:pt x="34" y="135"/>
                      <a:pt x="35" y="135"/>
                    </a:cubicBezTo>
                    <a:cubicBezTo>
                      <a:pt x="35" y="134"/>
                      <a:pt x="36" y="134"/>
                      <a:pt x="37" y="134"/>
                    </a:cubicBezTo>
                    <a:lnTo>
                      <a:pt x="38" y="134"/>
                    </a:lnTo>
                    <a:cubicBezTo>
                      <a:pt x="39" y="133"/>
                      <a:pt x="41" y="132"/>
                      <a:pt x="42" y="131"/>
                    </a:cubicBezTo>
                    <a:cubicBezTo>
                      <a:pt x="44" y="129"/>
                      <a:pt x="46" y="127"/>
                      <a:pt x="49" y="126"/>
                    </a:cubicBezTo>
                    <a:cubicBezTo>
                      <a:pt x="51" y="123"/>
                      <a:pt x="53" y="121"/>
                      <a:pt x="55" y="120"/>
                    </a:cubicBezTo>
                    <a:cubicBezTo>
                      <a:pt x="56" y="115"/>
                      <a:pt x="58" y="110"/>
                      <a:pt x="60" y="106"/>
                    </a:cubicBezTo>
                    <a:cubicBezTo>
                      <a:pt x="62" y="101"/>
                      <a:pt x="67" y="98"/>
                      <a:pt x="72" y="100"/>
                    </a:cubicBezTo>
                    <a:cubicBezTo>
                      <a:pt x="76" y="94"/>
                      <a:pt x="80" y="89"/>
                      <a:pt x="84" y="83"/>
                    </a:cubicBezTo>
                    <a:cubicBezTo>
                      <a:pt x="90" y="73"/>
                      <a:pt x="95" y="63"/>
                      <a:pt x="100" y="53"/>
                    </a:cubicBezTo>
                    <a:cubicBezTo>
                      <a:pt x="102" y="49"/>
                      <a:pt x="103" y="45"/>
                      <a:pt x="105" y="40"/>
                    </a:cubicBezTo>
                    <a:cubicBezTo>
                      <a:pt x="106" y="36"/>
                      <a:pt x="108" y="32"/>
                      <a:pt x="110" y="28"/>
                    </a:cubicBezTo>
                    <a:cubicBezTo>
                      <a:pt x="111" y="25"/>
                      <a:pt x="112" y="23"/>
                      <a:pt x="113" y="21"/>
                    </a:cubicBezTo>
                    <a:cubicBezTo>
                      <a:pt x="114" y="19"/>
                      <a:pt x="115" y="17"/>
                      <a:pt x="116" y="14"/>
                    </a:cubicBezTo>
                    <a:cubicBezTo>
                      <a:pt x="117" y="11"/>
                      <a:pt x="119" y="8"/>
                      <a:pt x="121" y="6"/>
                    </a:cubicBezTo>
                    <a:cubicBezTo>
                      <a:pt x="125" y="3"/>
                      <a:pt x="130" y="1"/>
                      <a:pt x="134" y="4"/>
                    </a:cubicBezTo>
                    <a:cubicBezTo>
                      <a:pt x="140" y="6"/>
                      <a:pt x="142" y="13"/>
                      <a:pt x="140" y="18"/>
                    </a:cubicBezTo>
                    <a:cubicBezTo>
                      <a:pt x="138" y="24"/>
                      <a:pt x="135" y="30"/>
                      <a:pt x="132" y="36"/>
                    </a:cubicBezTo>
                    <a:cubicBezTo>
                      <a:pt x="129" y="42"/>
                      <a:pt x="127" y="47"/>
                      <a:pt x="124" y="53"/>
                    </a:cubicBezTo>
                    <a:lnTo>
                      <a:pt x="123" y="54"/>
                    </a:lnTo>
                    <a:cubicBezTo>
                      <a:pt x="122" y="59"/>
                      <a:pt x="120" y="63"/>
                      <a:pt x="118" y="68"/>
                    </a:cubicBezTo>
                    <a:cubicBezTo>
                      <a:pt x="115" y="77"/>
                      <a:pt x="112" y="85"/>
                      <a:pt x="109" y="94"/>
                    </a:cubicBezTo>
                    <a:cubicBezTo>
                      <a:pt x="105" y="109"/>
                      <a:pt x="102" y="124"/>
                      <a:pt x="100" y="138"/>
                    </a:cubicBezTo>
                    <a:cubicBezTo>
                      <a:pt x="97" y="158"/>
                      <a:pt x="96" y="178"/>
                      <a:pt x="94" y="198"/>
                    </a:cubicBezTo>
                    <a:cubicBezTo>
                      <a:pt x="93" y="209"/>
                      <a:pt x="93" y="221"/>
                      <a:pt x="91" y="232"/>
                    </a:cubicBezTo>
                    <a:cubicBezTo>
                      <a:pt x="90" y="255"/>
                      <a:pt x="88" y="279"/>
                      <a:pt x="86" y="302"/>
                    </a:cubicBezTo>
                    <a:cubicBezTo>
                      <a:pt x="84" y="325"/>
                      <a:pt x="81" y="348"/>
                      <a:pt x="77" y="371"/>
                    </a:cubicBezTo>
                    <a:cubicBezTo>
                      <a:pt x="75" y="379"/>
                      <a:pt x="74" y="387"/>
                      <a:pt x="72" y="395"/>
                    </a:cubicBezTo>
                    <a:cubicBezTo>
                      <a:pt x="72" y="398"/>
                      <a:pt x="70" y="402"/>
                      <a:pt x="69" y="405"/>
                    </a:cubicBezTo>
                    <a:cubicBezTo>
                      <a:pt x="69" y="408"/>
                      <a:pt x="67" y="410"/>
                      <a:pt x="65" y="412"/>
                    </a:cubicBezTo>
                    <a:cubicBezTo>
                      <a:pt x="61" y="417"/>
                      <a:pt x="56" y="421"/>
                      <a:pt x="49" y="421"/>
                    </a:cubicBezTo>
                    <a:lnTo>
                      <a:pt x="48" y="42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099440" y="1656360"/>
                <a:ext cx="37080" cy="7956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221" extrusionOk="0">
                    <a:moveTo>
                      <a:pt x="41" y="220"/>
                    </a:moveTo>
                    <a:cubicBezTo>
                      <a:pt x="35" y="219"/>
                      <a:pt x="30" y="214"/>
                      <a:pt x="30" y="208"/>
                    </a:cubicBezTo>
                    <a:cubicBezTo>
                      <a:pt x="31" y="194"/>
                      <a:pt x="32" y="180"/>
                      <a:pt x="34" y="166"/>
                    </a:cubicBezTo>
                    <a:cubicBezTo>
                      <a:pt x="35" y="154"/>
                      <a:pt x="37" y="141"/>
                      <a:pt x="39" y="128"/>
                    </a:cubicBezTo>
                    <a:cubicBezTo>
                      <a:pt x="40" y="127"/>
                      <a:pt x="40" y="125"/>
                      <a:pt x="40" y="124"/>
                    </a:cubicBezTo>
                    <a:cubicBezTo>
                      <a:pt x="40" y="125"/>
                      <a:pt x="39" y="126"/>
                      <a:pt x="38" y="127"/>
                    </a:cubicBezTo>
                    <a:cubicBezTo>
                      <a:pt x="35" y="133"/>
                      <a:pt x="31" y="138"/>
                      <a:pt x="27" y="143"/>
                    </a:cubicBezTo>
                    <a:cubicBezTo>
                      <a:pt x="23" y="148"/>
                      <a:pt x="19" y="151"/>
                      <a:pt x="13" y="151"/>
                    </a:cubicBezTo>
                    <a:cubicBezTo>
                      <a:pt x="8" y="150"/>
                      <a:pt x="4" y="147"/>
                      <a:pt x="2" y="142"/>
                    </a:cubicBezTo>
                    <a:cubicBezTo>
                      <a:pt x="0" y="136"/>
                      <a:pt x="4" y="129"/>
                      <a:pt x="10" y="127"/>
                    </a:cubicBezTo>
                    <a:cubicBezTo>
                      <a:pt x="13" y="123"/>
                      <a:pt x="16" y="119"/>
                      <a:pt x="19" y="114"/>
                    </a:cubicBezTo>
                    <a:cubicBezTo>
                      <a:pt x="22" y="109"/>
                      <a:pt x="26" y="105"/>
                      <a:pt x="29" y="100"/>
                    </a:cubicBezTo>
                    <a:cubicBezTo>
                      <a:pt x="36" y="90"/>
                      <a:pt x="42" y="80"/>
                      <a:pt x="48" y="69"/>
                    </a:cubicBezTo>
                    <a:cubicBezTo>
                      <a:pt x="54" y="60"/>
                      <a:pt x="58" y="52"/>
                      <a:pt x="63" y="44"/>
                    </a:cubicBezTo>
                    <a:cubicBezTo>
                      <a:pt x="64" y="42"/>
                      <a:pt x="64" y="41"/>
                      <a:pt x="65" y="41"/>
                    </a:cubicBezTo>
                    <a:cubicBezTo>
                      <a:pt x="65" y="40"/>
                      <a:pt x="65" y="40"/>
                      <a:pt x="65" y="39"/>
                    </a:cubicBezTo>
                    <a:cubicBezTo>
                      <a:pt x="69" y="28"/>
                      <a:pt x="74" y="17"/>
                      <a:pt x="79" y="7"/>
                    </a:cubicBezTo>
                    <a:cubicBezTo>
                      <a:pt x="82" y="2"/>
                      <a:pt x="87" y="0"/>
                      <a:pt x="92" y="1"/>
                    </a:cubicBezTo>
                    <a:cubicBezTo>
                      <a:pt x="98" y="2"/>
                      <a:pt x="102" y="7"/>
                      <a:pt x="102" y="13"/>
                    </a:cubicBezTo>
                    <a:cubicBezTo>
                      <a:pt x="101" y="17"/>
                      <a:pt x="100" y="20"/>
                      <a:pt x="99" y="23"/>
                    </a:cubicBezTo>
                    <a:cubicBezTo>
                      <a:pt x="97" y="25"/>
                      <a:pt x="97" y="27"/>
                      <a:pt x="96" y="28"/>
                    </a:cubicBezTo>
                    <a:cubicBezTo>
                      <a:pt x="95" y="31"/>
                      <a:pt x="93" y="34"/>
                      <a:pt x="92" y="37"/>
                    </a:cubicBezTo>
                    <a:cubicBezTo>
                      <a:pt x="90" y="40"/>
                      <a:pt x="89" y="42"/>
                      <a:pt x="88" y="45"/>
                    </a:cubicBezTo>
                    <a:cubicBezTo>
                      <a:pt x="85" y="51"/>
                      <a:pt x="83" y="56"/>
                      <a:pt x="81" y="60"/>
                    </a:cubicBezTo>
                    <a:cubicBezTo>
                      <a:pt x="79" y="65"/>
                      <a:pt x="78" y="69"/>
                      <a:pt x="77" y="72"/>
                    </a:cubicBezTo>
                    <a:cubicBezTo>
                      <a:pt x="75" y="77"/>
                      <a:pt x="74" y="81"/>
                      <a:pt x="72" y="85"/>
                    </a:cubicBezTo>
                    <a:cubicBezTo>
                      <a:pt x="71" y="91"/>
                      <a:pt x="69" y="96"/>
                      <a:pt x="67" y="102"/>
                    </a:cubicBezTo>
                    <a:cubicBezTo>
                      <a:pt x="66" y="107"/>
                      <a:pt x="65" y="111"/>
                      <a:pt x="64" y="116"/>
                    </a:cubicBezTo>
                    <a:cubicBezTo>
                      <a:pt x="63" y="120"/>
                      <a:pt x="62" y="126"/>
                      <a:pt x="61" y="130"/>
                    </a:cubicBezTo>
                    <a:cubicBezTo>
                      <a:pt x="60" y="136"/>
                      <a:pt x="59" y="142"/>
                      <a:pt x="58" y="148"/>
                    </a:cubicBezTo>
                    <a:cubicBezTo>
                      <a:pt x="57" y="153"/>
                      <a:pt x="57" y="158"/>
                      <a:pt x="56" y="163"/>
                    </a:cubicBezTo>
                    <a:cubicBezTo>
                      <a:pt x="55" y="168"/>
                      <a:pt x="55" y="173"/>
                      <a:pt x="54" y="178"/>
                    </a:cubicBezTo>
                    <a:cubicBezTo>
                      <a:pt x="54" y="189"/>
                      <a:pt x="53" y="199"/>
                      <a:pt x="53" y="210"/>
                    </a:cubicBezTo>
                    <a:cubicBezTo>
                      <a:pt x="53" y="215"/>
                      <a:pt x="47" y="220"/>
                      <a:pt x="41" y="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09440" y="1931760"/>
                <a:ext cx="30960" cy="8244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9" extrusionOk="0">
                    <a:moveTo>
                      <a:pt x="38" y="219"/>
                    </a:moveTo>
                    <a:cubicBezTo>
                      <a:pt x="36" y="213"/>
                      <a:pt x="38" y="207"/>
                      <a:pt x="38" y="201"/>
                    </a:cubicBezTo>
                    <a:cubicBezTo>
                      <a:pt x="38" y="196"/>
                      <a:pt x="38" y="191"/>
                      <a:pt x="38" y="187"/>
                    </a:cubicBezTo>
                    <a:cubicBezTo>
                      <a:pt x="38" y="186"/>
                      <a:pt x="38" y="186"/>
                      <a:pt x="38" y="185"/>
                    </a:cubicBezTo>
                    <a:cubicBezTo>
                      <a:pt x="38" y="186"/>
                      <a:pt x="38" y="186"/>
                      <a:pt x="38" y="186"/>
                    </a:cubicBezTo>
                    <a:cubicBezTo>
                      <a:pt x="38" y="185"/>
                      <a:pt x="38" y="184"/>
                      <a:pt x="38" y="183"/>
                    </a:cubicBezTo>
                    <a:cubicBezTo>
                      <a:pt x="38" y="184"/>
                      <a:pt x="38" y="184"/>
                      <a:pt x="38" y="184"/>
                    </a:cubicBezTo>
                    <a:cubicBezTo>
                      <a:pt x="38" y="183"/>
                      <a:pt x="38" y="182"/>
                      <a:pt x="38" y="181"/>
                    </a:cubicBezTo>
                    <a:cubicBezTo>
                      <a:pt x="38" y="181"/>
                      <a:pt x="38" y="182"/>
                      <a:pt x="38" y="183"/>
                    </a:cubicBezTo>
                    <a:cubicBezTo>
                      <a:pt x="38" y="181"/>
                      <a:pt x="38" y="180"/>
                      <a:pt x="38" y="179"/>
                    </a:cubicBezTo>
                    <a:cubicBezTo>
                      <a:pt x="38" y="180"/>
                      <a:pt x="38" y="180"/>
                      <a:pt x="38" y="181"/>
                    </a:cubicBezTo>
                    <a:cubicBezTo>
                      <a:pt x="39" y="168"/>
                      <a:pt x="38" y="155"/>
                      <a:pt x="38" y="142"/>
                    </a:cubicBezTo>
                    <a:cubicBezTo>
                      <a:pt x="38" y="134"/>
                      <a:pt x="38" y="126"/>
                      <a:pt x="38" y="117"/>
                    </a:cubicBezTo>
                    <a:cubicBezTo>
                      <a:pt x="38" y="119"/>
                      <a:pt x="36" y="120"/>
                      <a:pt x="36" y="122"/>
                    </a:cubicBezTo>
                    <a:cubicBezTo>
                      <a:pt x="33" y="127"/>
                      <a:pt x="31" y="132"/>
                      <a:pt x="29" y="137"/>
                    </a:cubicBezTo>
                    <a:cubicBezTo>
                      <a:pt x="28" y="142"/>
                      <a:pt x="26" y="147"/>
                      <a:pt x="24" y="151"/>
                    </a:cubicBezTo>
                    <a:cubicBezTo>
                      <a:pt x="22" y="157"/>
                      <a:pt x="15" y="161"/>
                      <a:pt x="9" y="158"/>
                    </a:cubicBezTo>
                    <a:cubicBezTo>
                      <a:pt x="3" y="156"/>
                      <a:pt x="0" y="149"/>
                      <a:pt x="2" y="143"/>
                    </a:cubicBezTo>
                    <a:cubicBezTo>
                      <a:pt x="8" y="125"/>
                      <a:pt x="17" y="108"/>
                      <a:pt x="25" y="91"/>
                    </a:cubicBezTo>
                    <a:cubicBezTo>
                      <a:pt x="32" y="80"/>
                      <a:pt x="38" y="68"/>
                      <a:pt x="43" y="57"/>
                    </a:cubicBezTo>
                    <a:cubicBezTo>
                      <a:pt x="44" y="48"/>
                      <a:pt x="47" y="40"/>
                      <a:pt x="50" y="32"/>
                    </a:cubicBezTo>
                    <a:cubicBezTo>
                      <a:pt x="51" y="29"/>
                      <a:pt x="52" y="27"/>
                      <a:pt x="53" y="24"/>
                    </a:cubicBezTo>
                    <a:cubicBezTo>
                      <a:pt x="55" y="19"/>
                      <a:pt x="57" y="13"/>
                      <a:pt x="60" y="8"/>
                    </a:cubicBezTo>
                    <a:cubicBezTo>
                      <a:pt x="61" y="7"/>
                      <a:pt x="62" y="6"/>
                      <a:pt x="63" y="5"/>
                    </a:cubicBezTo>
                    <a:cubicBezTo>
                      <a:pt x="65" y="1"/>
                      <a:pt x="69" y="0"/>
                      <a:pt x="74" y="0"/>
                    </a:cubicBezTo>
                    <a:cubicBezTo>
                      <a:pt x="78" y="0"/>
                      <a:pt x="82" y="4"/>
                      <a:pt x="84" y="8"/>
                    </a:cubicBezTo>
                    <a:cubicBezTo>
                      <a:pt x="85" y="11"/>
                      <a:pt x="85" y="13"/>
                      <a:pt x="85" y="16"/>
                    </a:cubicBezTo>
                    <a:cubicBezTo>
                      <a:pt x="84" y="18"/>
                      <a:pt x="84" y="20"/>
                      <a:pt x="83" y="22"/>
                    </a:cubicBezTo>
                    <a:cubicBezTo>
                      <a:pt x="82" y="24"/>
                      <a:pt x="81" y="27"/>
                      <a:pt x="81" y="29"/>
                    </a:cubicBezTo>
                    <a:cubicBezTo>
                      <a:pt x="79" y="33"/>
                      <a:pt x="77" y="38"/>
                      <a:pt x="75" y="42"/>
                    </a:cubicBezTo>
                    <a:cubicBezTo>
                      <a:pt x="71" y="50"/>
                      <a:pt x="68" y="57"/>
                      <a:pt x="64" y="65"/>
                    </a:cubicBezTo>
                    <a:cubicBezTo>
                      <a:pt x="64" y="66"/>
                      <a:pt x="64" y="66"/>
                      <a:pt x="64" y="67"/>
                    </a:cubicBezTo>
                    <a:cubicBezTo>
                      <a:pt x="63" y="76"/>
                      <a:pt x="61" y="85"/>
                      <a:pt x="61" y="94"/>
                    </a:cubicBezTo>
                    <a:cubicBezTo>
                      <a:pt x="60" y="99"/>
                      <a:pt x="60" y="103"/>
                      <a:pt x="60" y="108"/>
                    </a:cubicBezTo>
                    <a:cubicBezTo>
                      <a:pt x="60" y="114"/>
                      <a:pt x="60" y="119"/>
                      <a:pt x="60" y="125"/>
                    </a:cubicBezTo>
                    <a:cubicBezTo>
                      <a:pt x="60" y="124"/>
                      <a:pt x="60" y="124"/>
                      <a:pt x="60" y="123"/>
                    </a:cubicBezTo>
                    <a:cubicBezTo>
                      <a:pt x="60" y="138"/>
                      <a:pt x="60" y="154"/>
                      <a:pt x="60" y="169"/>
                    </a:cubicBezTo>
                    <a:cubicBezTo>
                      <a:pt x="61" y="183"/>
                      <a:pt x="61" y="198"/>
                      <a:pt x="60" y="213"/>
                    </a:cubicBezTo>
                    <a:cubicBezTo>
                      <a:pt x="61" y="213"/>
                      <a:pt x="61" y="214"/>
                      <a:pt x="61" y="215"/>
                    </a:cubicBezTo>
                    <a:cubicBezTo>
                      <a:pt x="62" y="220"/>
                      <a:pt x="57" y="227"/>
                      <a:pt x="51" y="228"/>
                    </a:cubicBezTo>
                    <a:cubicBezTo>
                      <a:pt x="50" y="228"/>
                      <a:pt x="50" y="228"/>
                      <a:pt x="49" y="228"/>
                    </a:cubicBezTo>
                    <a:cubicBezTo>
                      <a:pt x="44" y="228"/>
                      <a:pt x="39" y="224"/>
                      <a:pt x="38" y="2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29240" y="1935360"/>
                <a:ext cx="56880" cy="12096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36" extrusionOk="0">
                    <a:moveTo>
                      <a:pt x="9" y="335"/>
                    </a:moveTo>
                    <a:cubicBezTo>
                      <a:pt x="3" y="333"/>
                      <a:pt x="0" y="327"/>
                      <a:pt x="2" y="321"/>
                    </a:cubicBezTo>
                    <a:cubicBezTo>
                      <a:pt x="23" y="274"/>
                      <a:pt x="40" y="226"/>
                      <a:pt x="58" y="177"/>
                    </a:cubicBezTo>
                    <a:cubicBezTo>
                      <a:pt x="74" y="132"/>
                      <a:pt x="90" y="87"/>
                      <a:pt x="108" y="43"/>
                    </a:cubicBezTo>
                    <a:cubicBezTo>
                      <a:pt x="112" y="33"/>
                      <a:pt x="117" y="23"/>
                      <a:pt x="122" y="14"/>
                    </a:cubicBezTo>
                    <a:cubicBezTo>
                      <a:pt x="125" y="9"/>
                      <a:pt x="128" y="5"/>
                      <a:pt x="132" y="3"/>
                    </a:cubicBezTo>
                    <a:cubicBezTo>
                      <a:pt x="137" y="0"/>
                      <a:pt x="143" y="0"/>
                      <a:pt x="148" y="2"/>
                    </a:cubicBezTo>
                    <a:cubicBezTo>
                      <a:pt x="154" y="3"/>
                      <a:pt x="157" y="11"/>
                      <a:pt x="155" y="17"/>
                    </a:cubicBezTo>
                    <a:cubicBezTo>
                      <a:pt x="154" y="20"/>
                      <a:pt x="151" y="22"/>
                      <a:pt x="149" y="23"/>
                    </a:cubicBezTo>
                    <a:cubicBezTo>
                      <a:pt x="147" y="24"/>
                      <a:pt x="145" y="24"/>
                      <a:pt x="143" y="24"/>
                    </a:cubicBezTo>
                    <a:cubicBezTo>
                      <a:pt x="142" y="26"/>
                      <a:pt x="140" y="28"/>
                      <a:pt x="140" y="29"/>
                    </a:cubicBezTo>
                    <a:cubicBezTo>
                      <a:pt x="135" y="36"/>
                      <a:pt x="132" y="43"/>
                      <a:pt x="129" y="51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1" y="71"/>
                      <a:pt x="112" y="92"/>
                      <a:pt x="104" y="114"/>
                    </a:cubicBezTo>
                    <a:cubicBezTo>
                      <a:pt x="95" y="136"/>
                      <a:pt x="87" y="159"/>
                      <a:pt x="78" y="182"/>
                    </a:cubicBezTo>
                    <a:cubicBezTo>
                      <a:pt x="69" y="205"/>
                      <a:pt x="61" y="228"/>
                      <a:pt x="52" y="251"/>
                    </a:cubicBezTo>
                    <a:cubicBezTo>
                      <a:pt x="43" y="275"/>
                      <a:pt x="34" y="298"/>
                      <a:pt x="26" y="321"/>
                    </a:cubicBezTo>
                    <a:cubicBezTo>
                      <a:pt x="24" y="324"/>
                      <a:pt x="24" y="326"/>
                      <a:pt x="23" y="328"/>
                    </a:cubicBezTo>
                    <a:cubicBezTo>
                      <a:pt x="22" y="333"/>
                      <a:pt x="17" y="335"/>
                      <a:pt x="12" y="335"/>
                    </a:cubicBezTo>
                    <a:cubicBezTo>
                      <a:pt x="11" y="335"/>
                      <a:pt x="10" y="335"/>
                      <a:pt x="9" y="3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69560" y="1955880"/>
                <a:ext cx="101160" cy="9072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52" extrusionOk="0">
                    <a:moveTo>
                      <a:pt x="41" y="251"/>
                    </a:moveTo>
                    <a:cubicBezTo>
                      <a:pt x="36" y="250"/>
                      <a:pt x="32" y="246"/>
                      <a:pt x="31" y="241"/>
                    </a:cubicBezTo>
                    <a:cubicBezTo>
                      <a:pt x="31" y="240"/>
                      <a:pt x="31" y="238"/>
                      <a:pt x="30" y="237"/>
                    </a:cubicBezTo>
                    <a:cubicBezTo>
                      <a:pt x="29" y="225"/>
                      <a:pt x="26" y="214"/>
                      <a:pt x="24" y="203"/>
                    </a:cubicBezTo>
                    <a:cubicBezTo>
                      <a:pt x="21" y="190"/>
                      <a:pt x="18" y="177"/>
                      <a:pt x="16" y="165"/>
                    </a:cubicBezTo>
                    <a:cubicBezTo>
                      <a:pt x="13" y="152"/>
                      <a:pt x="11" y="140"/>
                      <a:pt x="8" y="128"/>
                    </a:cubicBezTo>
                    <a:cubicBezTo>
                      <a:pt x="6" y="114"/>
                      <a:pt x="2" y="101"/>
                      <a:pt x="1" y="87"/>
                    </a:cubicBezTo>
                    <a:cubicBezTo>
                      <a:pt x="1" y="83"/>
                      <a:pt x="0" y="80"/>
                      <a:pt x="1" y="76"/>
                    </a:cubicBezTo>
                    <a:cubicBezTo>
                      <a:pt x="2" y="70"/>
                      <a:pt x="9" y="66"/>
                      <a:pt x="15" y="67"/>
                    </a:cubicBezTo>
                    <a:cubicBezTo>
                      <a:pt x="22" y="68"/>
                      <a:pt x="25" y="75"/>
                      <a:pt x="24" y="81"/>
                    </a:cubicBezTo>
                    <a:lnTo>
                      <a:pt x="24" y="82"/>
                    </a:lnTo>
                    <a:cubicBezTo>
                      <a:pt x="24" y="84"/>
                      <a:pt x="24" y="85"/>
                      <a:pt x="24" y="88"/>
                    </a:cubicBezTo>
                    <a:cubicBezTo>
                      <a:pt x="26" y="101"/>
                      <a:pt x="28" y="113"/>
                      <a:pt x="30" y="126"/>
                    </a:cubicBezTo>
                    <a:cubicBezTo>
                      <a:pt x="33" y="138"/>
                      <a:pt x="35" y="150"/>
                      <a:pt x="37" y="162"/>
                    </a:cubicBezTo>
                    <a:cubicBezTo>
                      <a:pt x="40" y="172"/>
                      <a:pt x="41" y="181"/>
                      <a:pt x="44" y="191"/>
                    </a:cubicBezTo>
                    <a:cubicBezTo>
                      <a:pt x="45" y="185"/>
                      <a:pt x="47" y="179"/>
                      <a:pt x="49" y="173"/>
                    </a:cubicBezTo>
                    <a:cubicBezTo>
                      <a:pt x="55" y="154"/>
                      <a:pt x="61" y="135"/>
                      <a:pt x="67" y="116"/>
                    </a:cubicBezTo>
                    <a:cubicBezTo>
                      <a:pt x="70" y="103"/>
                      <a:pt x="74" y="90"/>
                      <a:pt x="76" y="76"/>
                    </a:cubicBezTo>
                    <a:cubicBezTo>
                      <a:pt x="77" y="73"/>
                      <a:pt x="77" y="70"/>
                      <a:pt x="77" y="67"/>
                    </a:cubicBezTo>
                    <a:cubicBezTo>
                      <a:pt x="77" y="62"/>
                      <a:pt x="77" y="57"/>
                      <a:pt x="76" y="53"/>
                    </a:cubicBezTo>
                    <a:cubicBezTo>
                      <a:pt x="76" y="50"/>
                      <a:pt x="75" y="47"/>
                      <a:pt x="75" y="45"/>
                    </a:cubicBezTo>
                    <a:cubicBezTo>
                      <a:pt x="74" y="41"/>
                      <a:pt x="73" y="38"/>
                      <a:pt x="73" y="34"/>
                    </a:cubicBezTo>
                    <a:cubicBezTo>
                      <a:pt x="72" y="28"/>
                      <a:pt x="73" y="22"/>
                      <a:pt x="79" y="18"/>
                    </a:cubicBezTo>
                    <a:cubicBezTo>
                      <a:pt x="84" y="13"/>
                      <a:pt x="91" y="14"/>
                      <a:pt x="98" y="14"/>
                    </a:cubicBezTo>
                    <a:cubicBezTo>
                      <a:pt x="103" y="14"/>
                      <a:pt x="107" y="15"/>
                      <a:pt x="112" y="15"/>
                    </a:cubicBezTo>
                    <a:cubicBezTo>
                      <a:pt x="115" y="16"/>
                      <a:pt x="119" y="16"/>
                      <a:pt x="122" y="17"/>
                    </a:cubicBezTo>
                    <a:cubicBezTo>
                      <a:pt x="129" y="17"/>
                      <a:pt x="135" y="17"/>
                      <a:pt x="141" y="17"/>
                    </a:cubicBezTo>
                    <a:cubicBezTo>
                      <a:pt x="147" y="17"/>
                      <a:pt x="154" y="17"/>
                      <a:pt x="161" y="17"/>
                    </a:cubicBezTo>
                    <a:cubicBezTo>
                      <a:pt x="167" y="17"/>
                      <a:pt x="174" y="17"/>
                      <a:pt x="181" y="17"/>
                    </a:cubicBezTo>
                    <a:cubicBezTo>
                      <a:pt x="193" y="16"/>
                      <a:pt x="204" y="15"/>
                      <a:pt x="216" y="14"/>
                    </a:cubicBezTo>
                    <a:cubicBezTo>
                      <a:pt x="221" y="13"/>
                      <a:pt x="226" y="12"/>
                      <a:pt x="231" y="11"/>
                    </a:cubicBezTo>
                    <a:cubicBezTo>
                      <a:pt x="235" y="10"/>
                      <a:pt x="238" y="10"/>
                      <a:pt x="242" y="8"/>
                    </a:cubicBezTo>
                    <a:cubicBezTo>
                      <a:pt x="250" y="7"/>
                      <a:pt x="257" y="4"/>
                      <a:pt x="264" y="2"/>
                    </a:cubicBezTo>
                    <a:cubicBezTo>
                      <a:pt x="270" y="0"/>
                      <a:pt x="276" y="4"/>
                      <a:pt x="278" y="10"/>
                    </a:cubicBezTo>
                    <a:cubicBezTo>
                      <a:pt x="280" y="15"/>
                      <a:pt x="277" y="22"/>
                      <a:pt x="270" y="24"/>
                    </a:cubicBezTo>
                    <a:cubicBezTo>
                      <a:pt x="245" y="32"/>
                      <a:pt x="220" y="36"/>
                      <a:pt x="193" y="38"/>
                    </a:cubicBezTo>
                    <a:cubicBezTo>
                      <a:pt x="181" y="39"/>
                      <a:pt x="169" y="39"/>
                      <a:pt x="157" y="40"/>
                    </a:cubicBezTo>
                    <a:cubicBezTo>
                      <a:pt x="144" y="40"/>
                      <a:pt x="132" y="40"/>
                      <a:pt x="119" y="39"/>
                    </a:cubicBezTo>
                    <a:cubicBezTo>
                      <a:pt x="115" y="39"/>
                      <a:pt x="112" y="39"/>
                      <a:pt x="108" y="38"/>
                    </a:cubicBezTo>
                    <a:cubicBezTo>
                      <a:pt x="104" y="38"/>
                      <a:pt x="101" y="38"/>
                      <a:pt x="97" y="37"/>
                    </a:cubicBezTo>
                    <a:cubicBezTo>
                      <a:pt x="99" y="50"/>
                      <a:pt x="101" y="63"/>
                      <a:pt x="98" y="77"/>
                    </a:cubicBezTo>
                    <a:cubicBezTo>
                      <a:pt x="97" y="89"/>
                      <a:pt x="93" y="101"/>
                      <a:pt x="90" y="113"/>
                    </a:cubicBezTo>
                    <a:cubicBezTo>
                      <a:pt x="83" y="137"/>
                      <a:pt x="76" y="160"/>
                      <a:pt x="69" y="183"/>
                    </a:cubicBezTo>
                    <a:cubicBezTo>
                      <a:pt x="67" y="189"/>
                      <a:pt x="65" y="194"/>
                      <a:pt x="64" y="200"/>
                    </a:cubicBezTo>
                    <a:cubicBezTo>
                      <a:pt x="64" y="200"/>
                      <a:pt x="64" y="199"/>
                      <a:pt x="64" y="198"/>
                    </a:cubicBezTo>
                    <a:cubicBezTo>
                      <a:pt x="61" y="212"/>
                      <a:pt x="57" y="225"/>
                      <a:pt x="55" y="238"/>
                    </a:cubicBezTo>
                    <a:cubicBezTo>
                      <a:pt x="54" y="240"/>
                      <a:pt x="54" y="243"/>
                      <a:pt x="53" y="244"/>
                    </a:cubicBezTo>
                    <a:cubicBezTo>
                      <a:pt x="51" y="248"/>
                      <a:pt x="47" y="251"/>
                      <a:pt x="43" y="251"/>
                    </a:cubicBezTo>
                    <a:cubicBezTo>
                      <a:pt x="42" y="251"/>
                      <a:pt x="42" y="251"/>
                      <a:pt x="41" y="25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113120" y="1983600"/>
                <a:ext cx="57600" cy="6372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77" extrusionOk="0">
                    <a:moveTo>
                      <a:pt x="7" y="173"/>
                    </a:moveTo>
                    <a:cubicBezTo>
                      <a:pt x="4" y="171"/>
                      <a:pt x="2" y="168"/>
                      <a:pt x="1" y="164"/>
                    </a:cubicBezTo>
                    <a:cubicBezTo>
                      <a:pt x="0" y="161"/>
                      <a:pt x="1" y="157"/>
                      <a:pt x="2" y="155"/>
                    </a:cubicBezTo>
                    <a:cubicBezTo>
                      <a:pt x="2" y="153"/>
                      <a:pt x="4" y="152"/>
                      <a:pt x="5" y="150"/>
                    </a:cubicBezTo>
                    <a:cubicBezTo>
                      <a:pt x="7" y="149"/>
                      <a:pt x="8" y="148"/>
                      <a:pt x="10" y="146"/>
                    </a:cubicBezTo>
                    <a:cubicBezTo>
                      <a:pt x="11" y="145"/>
                      <a:pt x="12" y="144"/>
                      <a:pt x="13" y="143"/>
                    </a:cubicBezTo>
                    <a:lnTo>
                      <a:pt x="12" y="143"/>
                    </a:lnTo>
                    <a:cubicBezTo>
                      <a:pt x="15" y="141"/>
                      <a:pt x="18" y="138"/>
                      <a:pt x="21" y="135"/>
                    </a:cubicBezTo>
                    <a:cubicBezTo>
                      <a:pt x="26" y="128"/>
                      <a:pt x="30" y="123"/>
                      <a:pt x="35" y="116"/>
                    </a:cubicBezTo>
                    <a:cubicBezTo>
                      <a:pt x="37" y="111"/>
                      <a:pt x="40" y="107"/>
                      <a:pt x="42" y="102"/>
                    </a:cubicBezTo>
                    <a:cubicBezTo>
                      <a:pt x="46" y="94"/>
                      <a:pt x="48" y="86"/>
                      <a:pt x="50" y="78"/>
                    </a:cubicBezTo>
                    <a:cubicBezTo>
                      <a:pt x="51" y="74"/>
                      <a:pt x="52" y="69"/>
                      <a:pt x="53" y="65"/>
                    </a:cubicBezTo>
                    <a:cubicBezTo>
                      <a:pt x="54" y="61"/>
                      <a:pt x="54" y="57"/>
                      <a:pt x="55" y="53"/>
                    </a:cubicBezTo>
                    <a:lnTo>
                      <a:pt x="55" y="54"/>
                    </a:lnTo>
                    <a:cubicBezTo>
                      <a:pt x="56" y="49"/>
                      <a:pt x="56" y="44"/>
                      <a:pt x="56" y="40"/>
                    </a:cubicBezTo>
                    <a:cubicBezTo>
                      <a:pt x="56" y="37"/>
                      <a:pt x="56" y="35"/>
                      <a:pt x="56" y="33"/>
                    </a:cubicBezTo>
                    <a:cubicBezTo>
                      <a:pt x="56" y="30"/>
                      <a:pt x="56" y="29"/>
                      <a:pt x="55" y="27"/>
                    </a:cubicBezTo>
                    <a:cubicBezTo>
                      <a:pt x="55" y="26"/>
                      <a:pt x="54" y="26"/>
                      <a:pt x="54" y="26"/>
                    </a:cubicBezTo>
                    <a:lnTo>
                      <a:pt x="53" y="27"/>
                    </a:lnTo>
                    <a:cubicBezTo>
                      <a:pt x="51" y="30"/>
                      <a:pt x="50" y="34"/>
                      <a:pt x="49" y="37"/>
                    </a:cubicBezTo>
                    <a:cubicBezTo>
                      <a:pt x="46" y="45"/>
                      <a:pt x="42" y="53"/>
                      <a:pt x="40" y="61"/>
                    </a:cubicBezTo>
                    <a:lnTo>
                      <a:pt x="40" y="62"/>
                    </a:lnTo>
                    <a:cubicBezTo>
                      <a:pt x="43" y="68"/>
                      <a:pt x="41" y="75"/>
                      <a:pt x="35" y="78"/>
                    </a:cubicBezTo>
                    <a:cubicBezTo>
                      <a:pt x="30" y="79"/>
                      <a:pt x="25" y="80"/>
                      <a:pt x="21" y="77"/>
                    </a:cubicBezTo>
                    <a:cubicBezTo>
                      <a:pt x="19" y="75"/>
                      <a:pt x="17" y="73"/>
                      <a:pt x="16" y="70"/>
                    </a:cubicBezTo>
                    <a:cubicBezTo>
                      <a:pt x="15" y="67"/>
                      <a:pt x="15" y="62"/>
                      <a:pt x="16" y="59"/>
                    </a:cubicBezTo>
                    <a:cubicBezTo>
                      <a:pt x="16" y="55"/>
                      <a:pt x="18" y="51"/>
                      <a:pt x="19" y="47"/>
                    </a:cubicBezTo>
                    <a:cubicBezTo>
                      <a:pt x="21" y="44"/>
                      <a:pt x="22" y="40"/>
                      <a:pt x="23" y="37"/>
                    </a:cubicBezTo>
                    <a:cubicBezTo>
                      <a:pt x="25" y="35"/>
                      <a:pt x="26" y="31"/>
                      <a:pt x="27" y="28"/>
                    </a:cubicBezTo>
                    <a:cubicBezTo>
                      <a:pt x="31" y="19"/>
                      <a:pt x="35" y="8"/>
                      <a:pt x="45" y="3"/>
                    </a:cubicBezTo>
                    <a:cubicBezTo>
                      <a:pt x="47" y="1"/>
                      <a:pt x="50" y="0"/>
                      <a:pt x="53" y="0"/>
                    </a:cubicBezTo>
                    <a:cubicBezTo>
                      <a:pt x="57" y="0"/>
                      <a:pt x="60" y="1"/>
                      <a:pt x="63" y="2"/>
                    </a:cubicBezTo>
                    <a:cubicBezTo>
                      <a:pt x="70" y="4"/>
                      <a:pt x="74" y="11"/>
                      <a:pt x="76" y="18"/>
                    </a:cubicBezTo>
                    <a:cubicBezTo>
                      <a:pt x="79" y="26"/>
                      <a:pt x="79" y="33"/>
                      <a:pt x="79" y="41"/>
                    </a:cubicBezTo>
                    <a:cubicBezTo>
                      <a:pt x="79" y="47"/>
                      <a:pt x="78" y="54"/>
                      <a:pt x="77" y="60"/>
                    </a:cubicBezTo>
                    <a:cubicBezTo>
                      <a:pt x="76" y="63"/>
                      <a:pt x="76" y="67"/>
                      <a:pt x="75" y="70"/>
                    </a:cubicBezTo>
                    <a:cubicBezTo>
                      <a:pt x="75" y="74"/>
                      <a:pt x="74" y="77"/>
                      <a:pt x="73" y="80"/>
                    </a:cubicBezTo>
                    <a:cubicBezTo>
                      <a:pt x="68" y="103"/>
                      <a:pt x="58" y="124"/>
                      <a:pt x="44" y="142"/>
                    </a:cubicBezTo>
                    <a:cubicBezTo>
                      <a:pt x="43" y="143"/>
                      <a:pt x="42" y="145"/>
                      <a:pt x="42" y="146"/>
                    </a:cubicBezTo>
                    <a:cubicBezTo>
                      <a:pt x="46" y="144"/>
                      <a:pt x="51" y="142"/>
                      <a:pt x="56" y="141"/>
                    </a:cubicBezTo>
                    <a:cubicBezTo>
                      <a:pt x="65" y="138"/>
                      <a:pt x="74" y="136"/>
                      <a:pt x="83" y="134"/>
                    </a:cubicBezTo>
                    <a:cubicBezTo>
                      <a:pt x="92" y="131"/>
                      <a:pt x="102" y="129"/>
                      <a:pt x="111" y="128"/>
                    </a:cubicBezTo>
                    <a:cubicBezTo>
                      <a:pt x="117" y="127"/>
                      <a:pt x="123" y="127"/>
                      <a:pt x="128" y="126"/>
                    </a:cubicBezTo>
                    <a:cubicBezTo>
                      <a:pt x="134" y="125"/>
                      <a:pt x="140" y="125"/>
                      <a:pt x="146" y="125"/>
                    </a:cubicBezTo>
                    <a:cubicBezTo>
                      <a:pt x="152" y="125"/>
                      <a:pt x="157" y="129"/>
                      <a:pt x="158" y="136"/>
                    </a:cubicBezTo>
                    <a:cubicBezTo>
                      <a:pt x="159" y="142"/>
                      <a:pt x="153" y="148"/>
                      <a:pt x="148" y="148"/>
                    </a:cubicBezTo>
                    <a:cubicBezTo>
                      <a:pt x="140" y="148"/>
                      <a:pt x="132" y="148"/>
                      <a:pt x="125" y="149"/>
                    </a:cubicBezTo>
                    <a:cubicBezTo>
                      <a:pt x="117" y="150"/>
                      <a:pt x="110" y="151"/>
                      <a:pt x="102" y="152"/>
                    </a:cubicBezTo>
                    <a:cubicBezTo>
                      <a:pt x="96" y="153"/>
                      <a:pt x="89" y="155"/>
                      <a:pt x="83" y="157"/>
                    </a:cubicBezTo>
                    <a:cubicBezTo>
                      <a:pt x="77" y="158"/>
                      <a:pt x="71" y="160"/>
                      <a:pt x="65" y="162"/>
                    </a:cubicBezTo>
                    <a:cubicBezTo>
                      <a:pt x="58" y="164"/>
                      <a:pt x="51" y="167"/>
                      <a:pt x="44" y="169"/>
                    </a:cubicBezTo>
                    <a:cubicBezTo>
                      <a:pt x="39" y="171"/>
                      <a:pt x="33" y="173"/>
                      <a:pt x="28" y="174"/>
                    </a:cubicBezTo>
                    <a:cubicBezTo>
                      <a:pt x="25" y="174"/>
                      <a:pt x="21" y="175"/>
                      <a:pt x="16" y="176"/>
                    </a:cubicBezTo>
                    <a:lnTo>
                      <a:pt x="15" y="176"/>
                    </a:lnTo>
                    <a:cubicBezTo>
                      <a:pt x="12" y="176"/>
                      <a:pt x="9" y="174"/>
                      <a:pt x="7" y="1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347480" y="1737720"/>
                <a:ext cx="70200" cy="15336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426" extrusionOk="0">
                    <a:moveTo>
                      <a:pt x="76" y="424"/>
                    </a:moveTo>
                    <a:cubicBezTo>
                      <a:pt x="69" y="424"/>
                      <a:pt x="62" y="423"/>
                      <a:pt x="56" y="422"/>
                    </a:cubicBezTo>
                    <a:cubicBezTo>
                      <a:pt x="50" y="420"/>
                      <a:pt x="45" y="418"/>
                      <a:pt x="39" y="415"/>
                    </a:cubicBezTo>
                    <a:cubicBezTo>
                      <a:pt x="37" y="414"/>
                      <a:pt x="35" y="413"/>
                      <a:pt x="32" y="412"/>
                    </a:cubicBezTo>
                    <a:cubicBezTo>
                      <a:pt x="30" y="411"/>
                      <a:pt x="28" y="409"/>
                      <a:pt x="25" y="408"/>
                    </a:cubicBezTo>
                    <a:cubicBezTo>
                      <a:pt x="23" y="407"/>
                      <a:pt x="21" y="406"/>
                      <a:pt x="19" y="404"/>
                    </a:cubicBezTo>
                    <a:cubicBezTo>
                      <a:pt x="16" y="402"/>
                      <a:pt x="13" y="400"/>
                      <a:pt x="10" y="398"/>
                    </a:cubicBezTo>
                    <a:cubicBezTo>
                      <a:pt x="9" y="397"/>
                      <a:pt x="7" y="395"/>
                      <a:pt x="5" y="392"/>
                    </a:cubicBezTo>
                    <a:cubicBezTo>
                      <a:pt x="3" y="390"/>
                      <a:pt x="3" y="388"/>
                      <a:pt x="2" y="385"/>
                    </a:cubicBezTo>
                    <a:cubicBezTo>
                      <a:pt x="0" y="378"/>
                      <a:pt x="3" y="372"/>
                      <a:pt x="9" y="370"/>
                    </a:cubicBezTo>
                    <a:cubicBezTo>
                      <a:pt x="16" y="368"/>
                      <a:pt x="23" y="371"/>
                      <a:pt x="24" y="377"/>
                    </a:cubicBezTo>
                    <a:cubicBezTo>
                      <a:pt x="24" y="378"/>
                      <a:pt x="24" y="378"/>
                      <a:pt x="24" y="379"/>
                    </a:cubicBezTo>
                    <a:cubicBezTo>
                      <a:pt x="26" y="380"/>
                      <a:pt x="27" y="381"/>
                      <a:pt x="28" y="383"/>
                    </a:cubicBezTo>
                    <a:cubicBezTo>
                      <a:pt x="31" y="385"/>
                      <a:pt x="34" y="387"/>
                      <a:pt x="37" y="389"/>
                    </a:cubicBezTo>
                    <a:cubicBezTo>
                      <a:pt x="39" y="390"/>
                      <a:pt x="41" y="391"/>
                      <a:pt x="43" y="392"/>
                    </a:cubicBezTo>
                    <a:cubicBezTo>
                      <a:pt x="45" y="393"/>
                      <a:pt x="48" y="394"/>
                      <a:pt x="50" y="395"/>
                    </a:cubicBezTo>
                    <a:lnTo>
                      <a:pt x="49" y="395"/>
                    </a:lnTo>
                    <a:cubicBezTo>
                      <a:pt x="54" y="397"/>
                      <a:pt x="59" y="398"/>
                      <a:pt x="63" y="400"/>
                    </a:cubicBezTo>
                    <a:cubicBezTo>
                      <a:pt x="65" y="401"/>
                      <a:pt x="67" y="401"/>
                      <a:pt x="69" y="401"/>
                    </a:cubicBezTo>
                    <a:cubicBezTo>
                      <a:pt x="73" y="402"/>
                      <a:pt x="76" y="402"/>
                      <a:pt x="80" y="402"/>
                    </a:cubicBezTo>
                    <a:cubicBezTo>
                      <a:pt x="83" y="402"/>
                      <a:pt x="84" y="402"/>
                      <a:pt x="87" y="402"/>
                    </a:cubicBezTo>
                    <a:lnTo>
                      <a:pt x="88" y="402"/>
                    </a:lnTo>
                    <a:cubicBezTo>
                      <a:pt x="88" y="401"/>
                      <a:pt x="88" y="401"/>
                      <a:pt x="88" y="401"/>
                    </a:cubicBezTo>
                    <a:lnTo>
                      <a:pt x="89" y="401"/>
                    </a:lnTo>
                    <a:lnTo>
                      <a:pt x="90" y="401"/>
                    </a:lnTo>
                    <a:lnTo>
                      <a:pt x="90" y="400"/>
                    </a:lnTo>
                    <a:cubicBezTo>
                      <a:pt x="91" y="400"/>
                      <a:pt x="91" y="399"/>
                      <a:pt x="91" y="399"/>
                    </a:cubicBezTo>
                    <a:cubicBezTo>
                      <a:pt x="92" y="398"/>
                      <a:pt x="92" y="398"/>
                      <a:pt x="93" y="397"/>
                    </a:cubicBezTo>
                    <a:cubicBezTo>
                      <a:pt x="92" y="397"/>
                      <a:pt x="92" y="397"/>
                      <a:pt x="92" y="398"/>
                    </a:cubicBezTo>
                    <a:cubicBezTo>
                      <a:pt x="92" y="397"/>
                      <a:pt x="92" y="397"/>
                      <a:pt x="93" y="397"/>
                    </a:cubicBezTo>
                    <a:lnTo>
                      <a:pt x="94" y="396"/>
                    </a:lnTo>
                    <a:cubicBezTo>
                      <a:pt x="93" y="397"/>
                      <a:pt x="93" y="397"/>
                      <a:pt x="93" y="397"/>
                    </a:cubicBezTo>
                    <a:cubicBezTo>
                      <a:pt x="94" y="396"/>
                      <a:pt x="94" y="394"/>
                      <a:pt x="95" y="393"/>
                    </a:cubicBezTo>
                    <a:cubicBezTo>
                      <a:pt x="95" y="392"/>
                      <a:pt x="95" y="392"/>
                      <a:pt x="95" y="391"/>
                    </a:cubicBezTo>
                    <a:cubicBezTo>
                      <a:pt x="96" y="390"/>
                      <a:pt x="96" y="389"/>
                      <a:pt x="97" y="388"/>
                    </a:cubicBezTo>
                    <a:cubicBezTo>
                      <a:pt x="97" y="384"/>
                      <a:pt x="97" y="380"/>
                      <a:pt x="97" y="375"/>
                    </a:cubicBezTo>
                    <a:cubicBezTo>
                      <a:pt x="97" y="376"/>
                      <a:pt x="97" y="376"/>
                      <a:pt x="97" y="376"/>
                    </a:cubicBezTo>
                    <a:cubicBezTo>
                      <a:pt x="97" y="373"/>
                      <a:pt x="98" y="369"/>
                      <a:pt x="97" y="365"/>
                    </a:cubicBezTo>
                    <a:cubicBezTo>
                      <a:pt x="97" y="361"/>
                      <a:pt x="97" y="357"/>
                      <a:pt x="97" y="353"/>
                    </a:cubicBezTo>
                    <a:cubicBezTo>
                      <a:pt x="96" y="349"/>
                      <a:pt x="95" y="345"/>
                      <a:pt x="95" y="340"/>
                    </a:cubicBezTo>
                    <a:cubicBezTo>
                      <a:pt x="94" y="336"/>
                      <a:pt x="93" y="331"/>
                      <a:pt x="92" y="327"/>
                    </a:cubicBezTo>
                    <a:cubicBezTo>
                      <a:pt x="91" y="322"/>
                      <a:pt x="90" y="317"/>
                      <a:pt x="88" y="311"/>
                    </a:cubicBezTo>
                    <a:cubicBezTo>
                      <a:pt x="87" y="305"/>
                      <a:pt x="84" y="298"/>
                      <a:pt x="83" y="292"/>
                    </a:cubicBezTo>
                    <a:cubicBezTo>
                      <a:pt x="79" y="281"/>
                      <a:pt x="74" y="270"/>
                      <a:pt x="70" y="259"/>
                    </a:cubicBezTo>
                    <a:cubicBezTo>
                      <a:pt x="61" y="236"/>
                      <a:pt x="51" y="213"/>
                      <a:pt x="43" y="190"/>
                    </a:cubicBezTo>
                    <a:cubicBezTo>
                      <a:pt x="37" y="173"/>
                      <a:pt x="32" y="155"/>
                      <a:pt x="30" y="137"/>
                    </a:cubicBezTo>
                    <a:cubicBezTo>
                      <a:pt x="28" y="121"/>
                      <a:pt x="28" y="103"/>
                      <a:pt x="32" y="87"/>
                    </a:cubicBezTo>
                    <a:cubicBezTo>
                      <a:pt x="34" y="80"/>
                      <a:pt x="37" y="73"/>
                      <a:pt x="41" y="66"/>
                    </a:cubicBezTo>
                    <a:cubicBezTo>
                      <a:pt x="44" y="58"/>
                      <a:pt x="49" y="50"/>
                      <a:pt x="53" y="43"/>
                    </a:cubicBezTo>
                    <a:cubicBezTo>
                      <a:pt x="63" y="28"/>
                      <a:pt x="76" y="13"/>
                      <a:pt x="92" y="5"/>
                    </a:cubicBezTo>
                    <a:cubicBezTo>
                      <a:pt x="100" y="1"/>
                      <a:pt x="109" y="0"/>
                      <a:pt x="118" y="0"/>
                    </a:cubicBezTo>
                    <a:cubicBezTo>
                      <a:pt x="128" y="0"/>
                      <a:pt x="137" y="3"/>
                      <a:pt x="146" y="6"/>
                    </a:cubicBezTo>
                    <a:cubicBezTo>
                      <a:pt x="155" y="10"/>
                      <a:pt x="162" y="15"/>
                      <a:pt x="169" y="21"/>
                    </a:cubicBezTo>
                    <a:cubicBezTo>
                      <a:pt x="175" y="27"/>
                      <a:pt x="180" y="35"/>
                      <a:pt x="183" y="43"/>
                    </a:cubicBezTo>
                    <a:cubicBezTo>
                      <a:pt x="185" y="48"/>
                      <a:pt x="186" y="52"/>
                      <a:pt x="187" y="56"/>
                    </a:cubicBezTo>
                    <a:cubicBezTo>
                      <a:pt x="187" y="60"/>
                      <a:pt x="187" y="64"/>
                      <a:pt x="187" y="67"/>
                    </a:cubicBezTo>
                    <a:cubicBezTo>
                      <a:pt x="191" y="70"/>
                      <a:pt x="194" y="76"/>
                      <a:pt x="191" y="81"/>
                    </a:cubicBezTo>
                    <a:cubicBezTo>
                      <a:pt x="191" y="84"/>
                      <a:pt x="190" y="86"/>
                      <a:pt x="188" y="88"/>
                    </a:cubicBezTo>
                    <a:cubicBezTo>
                      <a:pt x="186" y="91"/>
                      <a:pt x="185" y="95"/>
                      <a:pt x="181" y="97"/>
                    </a:cubicBezTo>
                    <a:cubicBezTo>
                      <a:pt x="175" y="101"/>
                      <a:pt x="168" y="99"/>
                      <a:pt x="165" y="94"/>
                    </a:cubicBezTo>
                    <a:cubicBezTo>
                      <a:pt x="162" y="89"/>
                      <a:pt x="162" y="84"/>
                      <a:pt x="163" y="80"/>
                    </a:cubicBezTo>
                    <a:cubicBezTo>
                      <a:pt x="164" y="75"/>
                      <a:pt x="164" y="70"/>
                      <a:pt x="164" y="65"/>
                    </a:cubicBezTo>
                    <a:cubicBezTo>
                      <a:pt x="164" y="63"/>
                      <a:pt x="164" y="61"/>
                      <a:pt x="164" y="59"/>
                    </a:cubicBezTo>
                    <a:cubicBezTo>
                      <a:pt x="164" y="58"/>
                      <a:pt x="164" y="57"/>
                      <a:pt x="164" y="56"/>
                    </a:cubicBezTo>
                    <a:cubicBezTo>
                      <a:pt x="163" y="55"/>
                      <a:pt x="162" y="53"/>
                      <a:pt x="162" y="51"/>
                    </a:cubicBezTo>
                    <a:cubicBezTo>
                      <a:pt x="161" y="50"/>
                      <a:pt x="161" y="49"/>
                      <a:pt x="160" y="47"/>
                    </a:cubicBezTo>
                    <a:cubicBezTo>
                      <a:pt x="159" y="46"/>
                      <a:pt x="158" y="45"/>
                      <a:pt x="158" y="43"/>
                    </a:cubicBezTo>
                    <a:cubicBezTo>
                      <a:pt x="157" y="42"/>
                      <a:pt x="155" y="41"/>
                      <a:pt x="154" y="39"/>
                    </a:cubicBezTo>
                    <a:cubicBezTo>
                      <a:pt x="152" y="38"/>
                      <a:pt x="151" y="36"/>
                      <a:pt x="149" y="35"/>
                    </a:cubicBezTo>
                    <a:cubicBezTo>
                      <a:pt x="147" y="33"/>
                      <a:pt x="145" y="31"/>
                      <a:pt x="143" y="30"/>
                    </a:cubicBezTo>
                    <a:cubicBezTo>
                      <a:pt x="141" y="29"/>
                      <a:pt x="140" y="28"/>
                      <a:pt x="138" y="27"/>
                    </a:cubicBezTo>
                    <a:cubicBezTo>
                      <a:pt x="135" y="27"/>
                      <a:pt x="133" y="25"/>
                      <a:pt x="130" y="25"/>
                    </a:cubicBezTo>
                    <a:cubicBezTo>
                      <a:pt x="128" y="24"/>
                      <a:pt x="126" y="24"/>
                      <a:pt x="124" y="24"/>
                    </a:cubicBezTo>
                    <a:cubicBezTo>
                      <a:pt x="122" y="23"/>
                      <a:pt x="119" y="23"/>
                      <a:pt x="117" y="23"/>
                    </a:cubicBezTo>
                    <a:cubicBezTo>
                      <a:pt x="115" y="23"/>
                      <a:pt x="113" y="23"/>
                      <a:pt x="111" y="23"/>
                    </a:cubicBezTo>
                    <a:cubicBezTo>
                      <a:pt x="109" y="23"/>
                      <a:pt x="108" y="24"/>
                      <a:pt x="106" y="24"/>
                    </a:cubicBezTo>
                    <a:cubicBezTo>
                      <a:pt x="105" y="24"/>
                      <a:pt x="103" y="25"/>
                      <a:pt x="101" y="25"/>
                    </a:cubicBezTo>
                    <a:cubicBezTo>
                      <a:pt x="101" y="26"/>
                      <a:pt x="100" y="26"/>
                      <a:pt x="99" y="27"/>
                    </a:cubicBezTo>
                    <a:cubicBezTo>
                      <a:pt x="98" y="28"/>
                      <a:pt x="96" y="29"/>
                      <a:pt x="94" y="30"/>
                    </a:cubicBezTo>
                    <a:cubicBezTo>
                      <a:pt x="92" y="31"/>
                      <a:pt x="90" y="33"/>
                      <a:pt x="88" y="35"/>
                    </a:cubicBezTo>
                    <a:cubicBezTo>
                      <a:pt x="86" y="38"/>
                      <a:pt x="83" y="41"/>
                      <a:pt x="80" y="43"/>
                    </a:cubicBezTo>
                    <a:cubicBezTo>
                      <a:pt x="76" y="49"/>
                      <a:pt x="71" y="56"/>
                      <a:pt x="67" y="63"/>
                    </a:cubicBezTo>
                    <a:cubicBezTo>
                      <a:pt x="67" y="63"/>
                      <a:pt x="67" y="62"/>
                      <a:pt x="68" y="62"/>
                    </a:cubicBezTo>
                    <a:cubicBezTo>
                      <a:pt x="64" y="68"/>
                      <a:pt x="60" y="75"/>
                      <a:pt x="57" y="82"/>
                    </a:cubicBezTo>
                    <a:cubicBezTo>
                      <a:pt x="55" y="85"/>
                      <a:pt x="55" y="88"/>
                      <a:pt x="53" y="91"/>
                    </a:cubicBezTo>
                    <a:cubicBezTo>
                      <a:pt x="53" y="94"/>
                      <a:pt x="52" y="98"/>
                      <a:pt x="51" y="101"/>
                    </a:cubicBezTo>
                    <a:cubicBezTo>
                      <a:pt x="51" y="107"/>
                      <a:pt x="50" y="113"/>
                      <a:pt x="50" y="119"/>
                    </a:cubicBezTo>
                    <a:cubicBezTo>
                      <a:pt x="50" y="126"/>
                      <a:pt x="51" y="132"/>
                      <a:pt x="51" y="138"/>
                    </a:cubicBezTo>
                    <a:lnTo>
                      <a:pt x="51" y="137"/>
                    </a:lnTo>
                    <a:cubicBezTo>
                      <a:pt x="52" y="144"/>
                      <a:pt x="53" y="151"/>
                      <a:pt x="55" y="158"/>
                    </a:cubicBezTo>
                    <a:lnTo>
                      <a:pt x="55" y="157"/>
                    </a:lnTo>
                    <a:cubicBezTo>
                      <a:pt x="59" y="175"/>
                      <a:pt x="65" y="191"/>
                      <a:pt x="72" y="208"/>
                    </a:cubicBezTo>
                    <a:cubicBezTo>
                      <a:pt x="81" y="230"/>
                      <a:pt x="90" y="253"/>
                      <a:pt x="98" y="275"/>
                    </a:cubicBezTo>
                    <a:cubicBezTo>
                      <a:pt x="102" y="286"/>
                      <a:pt x="106" y="298"/>
                      <a:pt x="109" y="310"/>
                    </a:cubicBezTo>
                    <a:cubicBezTo>
                      <a:pt x="113" y="321"/>
                      <a:pt x="115" y="334"/>
                      <a:pt x="117" y="345"/>
                    </a:cubicBezTo>
                    <a:cubicBezTo>
                      <a:pt x="117" y="351"/>
                      <a:pt x="118" y="356"/>
                      <a:pt x="118" y="361"/>
                    </a:cubicBezTo>
                    <a:cubicBezTo>
                      <a:pt x="119" y="366"/>
                      <a:pt x="119" y="370"/>
                      <a:pt x="119" y="375"/>
                    </a:cubicBezTo>
                    <a:cubicBezTo>
                      <a:pt x="119" y="378"/>
                      <a:pt x="119" y="381"/>
                      <a:pt x="119" y="384"/>
                    </a:cubicBezTo>
                    <a:cubicBezTo>
                      <a:pt x="119" y="389"/>
                      <a:pt x="118" y="394"/>
                      <a:pt x="117" y="398"/>
                    </a:cubicBezTo>
                    <a:cubicBezTo>
                      <a:pt x="113" y="410"/>
                      <a:pt x="105" y="420"/>
                      <a:pt x="94" y="424"/>
                    </a:cubicBezTo>
                    <a:cubicBezTo>
                      <a:pt x="90" y="424"/>
                      <a:pt x="86" y="425"/>
                      <a:pt x="83" y="425"/>
                    </a:cubicBezTo>
                    <a:cubicBezTo>
                      <a:pt x="80" y="425"/>
                      <a:pt x="78" y="424"/>
                      <a:pt x="76" y="4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369440" y="1927440"/>
                <a:ext cx="42480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45" extrusionOk="0">
                    <a:moveTo>
                      <a:pt x="34" y="140"/>
                    </a:moveTo>
                    <a:cubicBezTo>
                      <a:pt x="28" y="137"/>
                      <a:pt x="24" y="130"/>
                      <a:pt x="19" y="124"/>
                    </a:cubicBezTo>
                    <a:cubicBezTo>
                      <a:pt x="15" y="117"/>
                      <a:pt x="12" y="110"/>
                      <a:pt x="9" y="102"/>
                    </a:cubicBezTo>
                    <a:cubicBezTo>
                      <a:pt x="5" y="95"/>
                      <a:pt x="4" y="86"/>
                      <a:pt x="2" y="78"/>
                    </a:cubicBezTo>
                    <a:cubicBezTo>
                      <a:pt x="1" y="70"/>
                      <a:pt x="0" y="62"/>
                      <a:pt x="1" y="54"/>
                    </a:cubicBezTo>
                    <a:cubicBezTo>
                      <a:pt x="1" y="47"/>
                      <a:pt x="3" y="39"/>
                      <a:pt x="8" y="35"/>
                    </a:cubicBezTo>
                    <a:cubicBezTo>
                      <a:pt x="13" y="31"/>
                      <a:pt x="20" y="31"/>
                      <a:pt x="24" y="35"/>
                    </a:cubicBezTo>
                    <a:cubicBezTo>
                      <a:pt x="26" y="37"/>
                      <a:pt x="28" y="39"/>
                      <a:pt x="29" y="42"/>
                    </a:cubicBezTo>
                    <a:cubicBezTo>
                      <a:pt x="29" y="44"/>
                      <a:pt x="29" y="46"/>
                      <a:pt x="30" y="49"/>
                    </a:cubicBezTo>
                    <a:lnTo>
                      <a:pt x="30" y="50"/>
                    </a:lnTo>
                    <a:cubicBezTo>
                      <a:pt x="31" y="56"/>
                      <a:pt x="28" y="61"/>
                      <a:pt x="24" y="63"/>
                    </a:cubicBezTo>
                    <a:cubicBezTo>
                      <a:pt x="24" y="65"/>
                      <a:pt x="24" y="68"/>
                      <a:pt x="24" y="71"/>
                    </a:cubicBezTo>
                    <a:cubicBezTo>
                      <a:pt x="25" y="75"/>
                      <a:pt x="25" y="80"/>
                      <a:pt x="26" y="85"/>
                    </a:cubicBezTo>
                    <a:cubicBezTo>
                      <a:pt x="28" y="88"/>
                      <a:pt x="28" y="91"/>
                      <a:pt x="29" y="94"/>
                    </a:cubicBezTo>
                    <a:cubicBezTo>
                      <a:pt x="31" y="98"/>
                      <a:pt x="33" y="102"/>
                      <a:pt x="35" y="105"/>
                    </a:cubicBezTo>
                    <a:cubicBezTo>
                      <a:pt x="37" y="109"/>
                      <a:pt x="39" y="112"/>
                      <a:pt x="41" y="116"/>
                    </a:cubicBezTo>
                    <a:cubicBezTo>
                      <a:pt x="42" y="117"/>
                      <a:pt x="43" y="118"/>
                      <a:pt x="44" y="119"/>
                    </a:cubicBezTo>
                    <a:cubicBezTo>
                      <a:pt x="44" y="120"/>
                      <a:pt x="45" y="120"/>
                      <a:pt x="46" y="121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21"/>
                      <a:pt x="49" y="121"/>
                      <a:pt x="49" y="121"/>
                    </a:cubicBezTo>
                    <a:cubicBezTo>
                      <a:pt x="50" y="121"/>
                      <a:pt x="50" y="121"/>
                      <a:pt x="51" y="121"/>
                    </a:cubicBezTo>
                    <a:cubicBezTo>
                      <a:pt x="53" y="120"/>
                      <a:pt x="54" y="120"/>
                      <a:pt x="55" y="120"/>
                    </a:cubicBezTo>
                    <a:cubicBezTo>
                      <a:pt x="55" y="119"/>
                      <a:pt x="56" y="119"/>
                      <a:pt x="57" y="118"/>
                    </a:cubicBezTo>
                    <a:cubicBezTo>
                      <a:pt x="57" y="118"/>
                      <a:pt x="58" y="118"/>
                      <a:pt x="59" y="117"/>
                    </a:cubicBezTo>
                    <a:cubicBezTo>
                      <a:pt x="58" y="117"/>
                      <a:pt x="58" y="118"/>
                      <a:pt x="58" y="118"/>
                    </a:cubicBezTo>
                    <a:cubicBezTo>
                      <a:pt x="58" y="117"/>
                      <a:pt x="59" y="117"/>
                      <a:pt x="60" y="116"/>
                    </a:cubicBezTo>
                    <a:cubicBezTo>
                      <a:pt x="62" y="114"/>
                      <a:pt x="65" y="111"/>
                      <a:pt x="67" y="109"/>
                    </a:cubicBezTo>
                    <a:cubicBezTo>
                      <a:pt x="70" y="105"/>
                      <a:pt x="73" y="100"/>
                      <a:pt x="75" y="96"/>
                    </a:cubicBezTo>
                    <a:cubicBezTo>
                      <a:pt x="79" y="91"/>
                      <a:pt x="82" y="85"/>
                      <a:pt x="85" y="78"/>
                    </a:cubicBezTo>
                    <a:cubicBezTo>
                      <a:pt x="87" y="73"/>
                      <a:pt x="89" y="68"/>
                      <a:pt x="90" y="63"/>
                    </a:cubicBezTo>
                    <a:cubicBezTo>
                      <a:pt x="92" y="56"/>
                      <a:pt x="93" y="50"/>
                      <a:pt x="95" y="44"/>
                    </a:cubicBezTo>
                    <a:cubicBezTo>
                      <a:pt x="95" y="42"/>
                      <a:pt x="95" y="41"/>
                      <a:pt x="95" y="39"/>
                    </a:cubicBezTo>
                    <a:cubicBezTo>
                      <a:pt x="95" y="39"/>
                      <a:pt x="95" y="38"/>
                      <a:pt x="95" y="37"/>
                    </a:cubicBezTo>
                    <a:cubicBezTo>
                      <a:pt x="95" y="36"/>
                      <a:pt x="95" y="35"/>
                      <a:pt x="95" y="34"/>
                    </a:cubicBezTo>
                    <a:cubicBezTo>
                      <a:pt x="94" y="33"/>
                      <a:pt x="94" y="33"/>
                      <a:pt x="94" y="32"/>
                    </a:cubicBezTo>
                    <a:cubicBezTo>
                      <a:pt x="93" y="32"/>
                      <a:pt x="93" y="32"/>
                      <a:pt x="93" y="31"/>
                    </a:cubicBezTo>
                    <a:cubicBezTo>
                      <a:pt x="93" y="32"/>
                      <a:pt x="94" y="32"/>
                      <a:pt x="94" y="32"/>
                    </a:cubicBezTo>
                    <a:cubicBezTo>
                      <a:pt x="94" y="32"/>
                      <a:pt x="93" y="31"/>
                      <a:pt x="93" y="30"/>
                    </a:cubicBezTo>
                    <a:lnTo>
                      <a:pt x="93" y="31"/>
                    </a:lnTo>
                    <a:lnTo>
                      <a:pt x="93" y="30"/>
                    </a:lnTo>
                    <a:lnTo>
                      <a:pt x="92" y="29"/>
                    </a:lnTo>
                    <a:lnTo>
                      <a:pt x="93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3" y="31"/>
                    </a:lnTo>
                    <a:cubicBezTo>
                      <a:pt x="93" y="30"/>
                      <a:pt x="92" y="30"/>
                      <a:pt x="92" y="29"/>
                    </a:cubicBezTo>
                    <a:cubicBezTo>
                      <a:pt x="92" y="29"/>
                      <a:pt x="91" y="29"/>
                      <a:pt x="91" y="28"/>
                    </a:cubicBezTo>
                    <a:cubicBezTo>
                      <a:pt x="90" y="28"/>
                      <a:pt x="90" y="28"/>
                      <a:pt x="89" y="27"/>
                    </a:cubicBezTo>
                    <a:cubicBezTo>
                      <a:pt x="88" y="26"/>
                      <a:pt x="87" y="26"/>
                      <a:pt x="86" y="25"/>
                    </a:cubicBezTo>
                    <a:cubicBezTo>
                      <a:pt x="85" y="25"/>
                      <a:pt x="85" y="25"/>
                      <a:pt x="84" y="25"/>
                    </a:cubicBezTo>
                    <a:cubicBezTo>
                      <a:pt x="83" y="25"/>
                      <a:pt x="82" y="24"/>
                      <a:pt x="80" y="24"/>
                    </a:cubicBezTo>
                    <a:cubicBezTo>
                      <a:pt x="74" y="22"/>
                      <a:pt x="70" y="17"/>
                      <a:pt x="72" y="11"/>
                    </a:cubicBezTo>
                    <a:cubicBezTo>
                      <a:pt x="73" y="5"/>
                      <a:pt x="79" y="0"/>
                      <a:pt x="85" y="2"/>
                    </a:cubicBezTo>
                    <a:cubicBezTo>
                      <a:pt x="88" y="3"/>
                      <a:pt x="92" y="4"/>
                      <a:pt x="95" y="5"/>
                    </a:cubicBezTo>
                    <a:cubicBezTo>
                      <a:pt x="98" y="6"/>
                      <a:pt x="101" y="8"/>
                      <a:pt x="103" y="10"/>
                    </a:cubicBezTo>
                    <a:cubicBezTo>
                      <a:pt x="109" y="14"/>
                      <a:pt x="113" y="19"/>
                      <a:pt x="116" y="26"/>
                    </a:cubicBezTo>
                    <a:cubicBezTo>
                      <a:pt x="117" y="33"/>
                      <a:pt x="117" y="41"/>
                      <a:pt x="116" y="48"/>
                    </a:cubicBezTo>
                    <a:cubicBezTo>
                      <a:pt x="115" y="57"/>
                      <a:pt x="113" y="65"/>
                      <a:pt x="110" y="74"/>
                    </a:cubicBezTo>
                    <a:cubicBezTo>
                      <a:pt x="108" y="81"/>
                      <a:pt x="104" y="88"/>
                      <a:pt x="101" y="95"/>
                    </a:cubicBezTo>
                    <a:cubicBezTo>
                      <a:pt x="97" y="103"/>
                      <a:pt x="93" y="110"/>
                      <a:pt x="88" y="117"/>
                    </a:cubicBezTo>
                    <a:cubicBezTo>
                      <a:pt x="84" y="123"/>
                      <a:pt x="79" y="129"/>
                      <a:pt x="74" y="134"/>
                    </a:cubicBezTo>
                    <a:cubicBezTo>
                      <a:pt x="68" y="139"/>
                      <a:pt x="61" y="142"/>
                      <a:pt x="54" y="143"/>
                    </a:cubicBezTo>
                    <a:cubicBezTo>
                      <a:pt x="52" y="144"/>
                      <a:pt x="50" y="144"/>
                      <a:pt x="48" y="144"/>
                    </a:cubicBezTo>
                    <a:cubicBezTo>
                      <a:pt x="43" y="144"/>
                      <a:pt x="38" y="142"/>
                      <a:pt x="34" y="14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300320" y="1654920"/>
                <a:ext cx="52560" cy="7704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14" extrusionOk="0">
                    <a:moveTo>
                      <a:pt x="41" y="191"/>
                    </a:moveTo>
                    <a:lnTo>
                      <a:pt x="42" y="191"/>
                    </a:lnTo>
                    <a:cubicBezTo>
                      <a:pt x="43" y="191"/>
                      <a:pt x="44" y="190"/>
                      <a:pt x="45" y="190"/>
                    </a:cubicBezTo>
                    <a:cubicBezTo>
                      <a:pt x="46" y="190"/>
                      <a:pt x="48" y="190"/>
                      <a:pt x="49" y="189"/>
                    </a:cubicBezTo>
                    <a:cubicBezTo>
                      <a:pt x="50" y="188"/>
                      <a:pt x="52" y="187"/>
                      <a:pt x="54" y="187"/>
                    </a:cubicBezTo>
                    <a:cubicBezTo>
                      <a:pt x="56" y="185"/>
                      <a:pt x="58" y="184"/>
                      <a:pt x="60" y="183"/>
                    </a:cubicBezTo>
                    <a:cubicBezTo>
                      <a:pt x="63" y="181"/>
                      <a:pt x="65" y="178"/>
                      <a:pt x="67" y="176"/>
                    </a:cubicBezTo>
                    <a:cubicBezTo>
                      <a:pt x="71" y="173"/>
                      <a:pt x="75" y="169"/>
                      <a:pt x="78" y="164"/>
                    </a:cubicBezTo>
                    <a:cubicBezTo>
                      <a:pt x="85" y="156"/>
                      <a:pt x="91" y="148"/>
                      <a:pt x="97" y="139"/>
                    </a:cubicBezTo>
                    <a:cubicBezTo>
                      <a:pt x="96" y="139"/>
                      <a:pt x="96" y="139"/>
                      <a:pt x="96" y="140"/>
                    </a:cubicBezTo>
                    <a:cubicBezTo>
                      <a:pt x="99" y="136"/>
                      <a:pt x="101" y="132"/>
                      <a:pt x="103" y="128"/>
                    </a:cubicBezTo>
                    <a:lnTo>
                      <a:pt x="103" y="129"/>
                    </a:lnTo>
                    <a:cubicBezTo>
                      <a:pt x="107" y="122"/>
                      <a:pt x="110" y="114"/>
                      <a:pt x="114" y="107"/>
                    </a:cubicBezTo>
                    <a:cubicBezTo>
                      <a:pt x="114" y="107"/>
                      <a:pt x="114" y="106"/>
                      <a:pt x="115" y="106"/>
                    </a:cubicBezTo>
                    <a:cubicBezTo>
                      <a:pt x="115" y="105"/>
                      <a:pt x="115" y="103"/>
                      <a:pt x="116" y="102"/>
                    </a:cubicBezTo>
                    <a:cubicBezTo>
                      <a:pt x="113" y="99"/>
                      <a:pt x="112" y="96"/>
                      <a:pt x="113" y="92"/>
                    </a:cubicBezTo>
                    <a:cubicBezTo>
                      <a:pt x="115" y="87"/>
                      <a:pt x="116" y="82"/>
                      <a:pt x="117" y="78"/>
                    </a:cubicBezTo>
                    <a:cubicBezTo>
                      <a:pt x="118" y="76"/>
                      <a:pt x="118" y="74"/>
                      <a:pt x="119" y="72"/>
                    </a:cubicBezTo>
                    <a:cubicBezTo>
                      <a:pt x="119" y="70"/>
                      <a:pt x="119" y="66"/>
                      <a:pt x="119" y="63"/>
                    </a:cubicBezTo>
                    <a:cubicBezTo>
                      <a:pt x="119" y="60"/>
                      <a:pt x="119" y="58"/>
                      <a:pt x="119" y="55"/>
                    </a:cubicBezTo>
                    <a:cubicBezTo>
                      <a:pt x="119" y="53"/>
                      <a:pt x="119" y="52"/>
                      <a:pt x="118" y="50"/>
                    </a:cubicBezTo>
                    <a:cubicBezTo>
                      <a:pt x="117" y="48"/>
                      <a:pt x="117" y="46"/>
                      <a:pt x="116" y="43"/>
                    </a:cubicBezTo>
                    <a:cubicBezTo>
                      <a:pt x="115" y="40"/>
                      <a:pt x="113" y="37"/>
                      <a:pt x="112" y="34"/>
                    </a:cubicBezTo>
                    <a:cubicBezTo>
                      <a:pt x="110" y="33"/>
                      <a:pt x="110" y="31"/>
                      <a:pt x="109" y="29"/>
                    </a:cubicBezTo>
                    <a:cubicBezTo>
                      <a:pt x="108" y="28"/>
                      <a:pt x="107" y="27"/>
                      <a:pt x="106" y="26"/>
                    </a:cubicBezTo>
                    <a:lnTo>
                      <a:pt x="105" y="26"/>
                    </a:ln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4" y="25"/>
                      <a:pt x="103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1" y="25"/>
                      <a:pt x="101" y="25"/>
                      <a:pt x="99" y="25"/>
                    </a:cubicBezTo>
                    <a:cubicBezTo>
                      <a:pt x="100" y="25"/>
                      <a:pt x="101" y="25"/>
                      <a:pt x="101" y="25"/>
                    </a:cubicBezTo>
                    <a:cubicBezTo>
                      <a:pt x="99" y="25"/>
                      <a:pt x="98" y="25"/>
                      <a:pt x="97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7" y="25"/>
                      <a:pt x="96" y="25"/>
                      <a:pt x="95" y="26"/>
                    </a:cubicBezTo>
                    <a:cubicBezTo>
                      <a:pt x="94" y="26"/>
                      <a:pt x="92" y="27"/>
                      <a:pt x="91" y="28"/>
                    </a:cubicBezTo>
                    <a:cubicBezTo>
                      <a:pt x="89" y="29"/>
                      <a:pt x="87" y="31"/>
                      <a:pt x="84" y="32"/>
                    </a:cubicBezTo>
                    <a:cubicBezTo>
                      <a:pt x="80" y="35"/>
                      <a:pt x="76" y="38"/>
                      <a:pt x="73" y="42"/>
                    </a:cubicBezTo>
                    <a:cubicBezTo>
                      <a:pt x="70" y="45"/>
                      <a:pt x="67" y="47"/>
                      <a:pt x="64" y="50"/>
                    </a:cubicBezTo>
                    <a:lnTo>
                      <a:pt x="65" y="50"/>
                    </a:lnTo>
                    <a:cubicBezTo>
                      <a:pt x="61" y="55"/>
                      <a:pt x="57" y="60"/>
                      <a:pt x="54" y="66"/>
                    </a:cubicBezTo>
                    <a:cubicBezTo>
                      <a:pt x="49" y="74"/>
                      <a:pt x="45" y="82"/>
                      <a:pt x="41" y="91"/>
                    </a:cubicBezTo>
                    <a:cubicBezTo>
                      <a:pt x="37" y="97"/>
                      <a:pt x="34" y="104"/>
                      <a:pt x="31" y="110"/>
                    </a:cubicBezTo>
                    <a:cubicBezTo>
                      <a:pt x="29" y="115"/>
                      <a:pt x="27" y="120"/>
                      <a:pt x="25" y="125"/>
                    </a:cubicBezTo>
                    <a:cubicBezTo>
                      <a:pt x="25" y="128"/>
                      <a:pt x="24" y="131"/>
                      <a:pt x="24" y="134"/>
                    </a:cubicBezTo>
                    <a:cubicBezTo>
                      <a:pt x="23" y="138"/>
                      <a:pt x="22" y="142"/>
                      <a:pt x="22" y="146"/>
                    </a:cubicBezTo>
                    <a:cubicBezTo>
                      <a:pt x="22" y="149"/>
                      <a:pt x="23" y="153"/>
                      <a:pt x="23" y="156"/>
                    </a:cubicBezTo>
                    <a:cubicBezTo>
                      <a:pt x="24" y="159"/>
                      <a:pt x="24" y="162"/>
                      <a:pt x="25" y="164"/>
                    </a:cubicBezTo>
                    <a:cubicBezTo>
                      <a:pt x="25" y="168"/>
                      <a:pt x="27" y="171"/>
                      <a:pt x="28" y="175"/>
                    </a:cubicBezTo>
                    <a:cubicBezTo>
                      <a:pt x="29" y="178"/>
                      <a:pt x="31" y="181"/>
                      <a:pt x="32" y="183"/>
                    </a:cubicBezTo>
                    <a:cubicBezTo>
                      <a:pt x="33" y="185"/>
                      <a:pt x="34" y="187"/>
                      <a:pt x="35" y="188"/>
                    </a:cubicBezTo>
                    <a:cubicBezTo>
                      <a:pt x="35" y="189"/>
                      <a:pt x="35" y="189"/>
                      <a:pt x="36" y="190"/>
                    </a:cubicBezTo>
                    <a:lnTo>
                      <a:pt x="37" y="190"/>
                    </a:lnTo>
                    <a:lnTo>
                      <a:pt x="38" y="190"/>
                    </a:lnTo>
                    <a:cubicBezTo>
                      <a:pt x="38" y="191"/>
                      <a:pt x="38" y="191"/>
                      <a:pt x="38" y="191"/>
                    </a:cubicBezTo>
                    <a:cubicBezTo>
                      <a:pt x="39" y="191"/>
                      <a:pt x="40" y="191"/>
                      <a:pt x="41" y="191"/>
                    </a:cubicBezTo>
                    <a:moveTo>
                      <a:pt x="38" y="213"/>
                    </a:moveTo>
                    <a:cubicBezTo>
                      <a:pt x="34" y="213"/>
                      <a:pt x="31" y="212"/>
                      <a:pt x="28" y="211"/>
                    </a:cubicBezTo>
                    <a:cubicBezTo>
                      <a:pt x="25" y="209"/>
                      <a:pt x="21" y="207"/>
                      <a:pt x="19" y="204"/>
                    </a:cubicBezTo>
                    <a:cubicBezTo>
                      <a:pt x="14" y="198"/>
                      <a:pt x="11" y="192"/>
                      <a:pt x="8" y="185"/>
                    </a:cubicBezTo>
                    <a:cubicBezTo>
                      <a:pt x="6" y="177"/>
                      <a:pt x="3" y="169"/>
                      <a:pt x="2" y="160"/>
                    </a:cubicBezTo>
                    <a:cubicBezTo>
                      <a:pt x="0" y="144"/>
                      <a:pt x="2" y="127"/>
                      <a:pt x="7" y="112"/>
                    </a:cubicBezTo>
                    <a:cubicBezTo>
                      <a:pt x="11" y="102"/>
                      <a:pt x="15" y="93"/>
                      <a:pt x="20" y="84"/>
                    </a:cubicBezTo>
                    <a:cubicBezTo>
                      <a:pt x="24" y="74"/>
                      <a:pt x="29" y="64"/>
                      <a:pt x="35" y="55"/>
                    </a:cubicBezTo>
                    <a:cubicBezTo>
                      <a:pt x="39" y="47"/>
                      <a:pt x="45" y="39"/>
                      <a:pt x="51" y="32"/>
                    </a:cubicBezTo>
                    <a:cubicBezTo>
                      <a:pt x="54" y="29"/>
                      <a:pt x="57" y="25"/>
                      <a:pt x="60" y="22"/>
                    </a:cubicBezTo>
                    <a:cubicBezTo>
                      <a:pt x="64" y="19"/>
                      <a:pt x="67" y="16"/>
                      <a:pt x="71" y="13"/>
                    </a:cubicBezTo>
                    <a:cubicBezTo>
                      <a:pt x="78" y="8"/>
                      <a:pt x="86" y="4"/>
                      <a:pt x="95" y="2"/>
                    </a:cubicBezTo>
                    <a:cubicBezTo>
                      <a:pt x="103" y="0"/>
                      <a:pt x="113" y="3"/>
                      <a:pt x="120" y="8"/>
                    </a:cubicBezTo>
                    <a:cubicBezTo>
                      <a:pt x="126" y="12"/>
                      <a:pt x="130" y="20"/>
                      <a:pt x="134" y="28"/>
                    </a:cubicBezTo>
                    <a:cubicBezTo>
                      <a:pt x="138" y="35"/>
                      <a:pt x="141" y="43"/>
                      <a:pt x="142" y="52"/>
                    </a:cubicBezTo>
                    <a:cubicBezTo>
                      <a:pt x="143" y="56"/>
                      <a:pt x="143" y="59"/>
                      <a:pt x="143" y="63"/>
                    </a:cubicBezTo>
                    <a:cubicBezTo>
                      <a:pt x="144" y="66"/>
                      <a:pt x="145" y="70"/>
                      <a:pt x="144" y="74"/>
                    </a:cubicBezTo>
                    <a:cubicBezTo>
                      <a:pt x="143" y="75"/>
                      <a:pt x="143" y="78"/>
                      <a:pt x="142" y="79"/>
                    </a:cubicBezTo>
                    <a:cubicBezTo>
                      <a:pt x="144" y="82"/>
                      <a:pt x="145" y="86"/>
                      <a:pt x="144" y="89"/>
                    </a:cubicBezTo>
                    <a:cubicBezTo>
                      <a:pt x="144" y="94"/>
                      <a:pt x="141" y="99"/>
                      <a:pt x="140" y="104"/>
                    </a:cubicBezTo>
                    <a:cubicBezTo>
                      <a:pt x="138" y="106"/>
                      <a:pt x="137" y="109"/>
                      <a:pt x="136" y="112"/>
                    </a:cubicBezTo>
                    <a:cubicBezTo>
                      <a:pt x="134" y="119"/>
                      <a:pt x="133" y="125"/>
                      <a:pt x="132" y="132"/>
                    </a:cubicBezTo>
                    <a:cubicBezTo>
                      <a:pt x="131" y="142"/>
                      <a:pt x="130" y="152"/>
                      <a:pt x="130" y="161"/>
                    </a:cubicBezTo>
                    <a:cubicBezTo>
                      <a:pt x="130" y="164"/>
                      <a:pt x="130" y="168"/>
                      <a:pt x="130" y="171"/>
                    </a:cubicBezTo>
                    <a:cubicBezTo>
                      <a:pt x="131" y="174"/>
                      <a:pt x="131" y="176"/>
                      <a:pt x="132" y="178"/>
                    </a:cubicBezTo>
                    <a:cubicBezTo>
                      <a:pt x="132" y="179"/>
                      <a:pt x="132" y="179"/>
                      <a:pt x="132" y="180"/>
                    </a:cubicBezTo>
                    <a:cubicBezTo>
                      <a:pt x="137" y="184"/>
                      <a:pt x="137" y="191"/>
                      <a:pt x="133" y="196"/>
                    </a:cubicBezTo>
                    <a:cubicBezTo>
                      <a:pt x="129" y="201"/>
                      <a:pt x="121" y="201"/>
                      <a:pt x="116" y="197"/>
                    </a:cubicBezTo>
                    <a:cubicBezTo>
                      <a:pt x="114" y="194"/>
                      <a:pt x="112" y="192"/>
                      <a:pt x="110" y="188"/>
                    </a:cubicBezTo>
                    <a:cubicBezTo>
                      <a:pt x="109" y="185"/>
                      <a:pt x="109" y="183"/>
                      <a:pt x="108" y="179"/>
                    </a:cubicBezTo>
                    <a:cubicBezTo>
                      <a:pt x="108" y="175"/>
                      <a:pt x="108" y="170"/>
                      <a:pt x="108" y="166"/>
                    </a:cubicBezTo>
                    <a:cubicBezTo>
                      <a:pt x="108" y="165"/>
                      <a:pt x="108" y="164"/>
                      <a:pt x="108" y="162"/>
                    </a:cubicBezTo>
                    <a:cubicBezTo>
                      <a:pt x="103" y="169"/>
                      <a:pt x="99" y="175"/>
                      <a:pt x="94" y="180"/>
                    </a:cubicBezTo>
                    <a:cubicBezTo>
                      <a:pt x="84" y="192"/>
                      <a:pt x="72" y="204"/>
                      <a:pt x="57" y="209"/>
                    </a:cubicBezTo>
                    <a:cubicBezTo>
                      <a:pt x="52" y="212"/>
                      <a:pt x="46" y="213"/>
                      <a:pt x="39" y="213"/>
                    </a:cubicBezTo>
                    <a:lnTo>
                      <a:pt x="38" y="21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369800" y="1656000"/>
                <a:ext cx="37440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75" extrusionOk="0">
                    <a:moveTo>
                      <a:pt x="10" y="173"/>
                    </a:moveTo>
                    <a:cubicBezTo>
                      <a:pt x="5" y="173"/>
                      <a:pt x="1" y="169"/>
                      <a:pt x="1" y="164"/>
                    </a:cubicBezTo>
                    <a:cubicBezTo>
                      <a:pt x="0" y="160"/>
                      <a:pt x="0" y="157"/>
                      <a:pt x="0" y="153"/>
                    </a:cubicBezTo>
                    <a:cubicBezTo>
                      <a:pt x="0" y="149"/>
                      <a:pt x="1" y="145"/>
                      <a:pt x="1" y="141"/>
                    </a:cubicBezTo>
                    <a:cubicBezTo>
                      <a:pt x="3" y="133"/>
                      <a:pt x="5" y="124"/>
                      <a:pt x="7" y="115"/>
                    </a:cubicBezTo>
                    <a:cubicBezTo>
                      <a:pt x="8" y="108"/>
                      <a:pt x="9" y="101"/>
                      <a:pt x="10" y="93"/>
                    </a:cubicBezTo>
                    <a:cubicBezTo>
                      <a:pt x="10" y="87"/>
                      <a:pt x="11" y="81"/>
                      <a:pt x="11" y="75"/>
                    </a:cubicBezTo>
                    <a:cubicBezTo>
                      <a:pt x="12" y="70"/>
                      <a:pt x="13" y="64"/>
                      <a:pt x="14" y="59"/>
                    </a:cubicBezTo>
                    <a:cubicBezTo>
                      <a:pt x="15" y="48"/>
                      <a:pt x="17" y="36"/>
                      <a:pt x="21" y="26"/>
                    </a:cubicBezTo>
                    <a:cubicBezTo>
                      <a:pt x="23" y="20"/>
                      <a:pt x="26" y="15"/>
                      <a:pt x="29" y="10"/>
                    </a:cubicBezTo>
                    <a:cubicBezTo>
                      <a:pt x="32" y="6"/>
                      <a:pt x="36" y="3"/>
                      <a:pt x="40" y="1"/>
                    </a:cubicBezTo>
                    <a:cubicBezTo>
                      <a:pt x="44" y="0"/>
                      <a:pt x="47" y="1"/>
                      <a:pt x="50" y="2"/>
                    </a:cubicBezTo>
                    <a:cubicBezTo>
                      <a:pt x="53" y="4"/>
                      <a:pt x="54" y="6"/>
                      <a:pt x="55" y="9"/>
                    </a:cubicBezTo>
                    <a:cubicBezTo>
                      <a:pt x="57" y="15"/>
                      <a:pt x="54" y="22"/>
                      <a:pt x="48" y="24"/>
                    </a:cubicBezTo>
                    <a:cubicBezTo>
                      <a:pt x="48" y="24"/>
                      <a:pt x="47" y="24"/>
                      <a:pt x="47" y="25"/>
                    </a:cubicBezTo>
                    <a:lnTo>
                      <a:pt x="46" y="26"/>
                    </a:lnTo>
                    <a:cubicBezTo>
                      <a:pt x="46" y="28"/>
                      <a:pt x="44" y="29"/>
                      <a:pt x="43" y="31"/>
                    </a:cubicBezTo>
                    <a:cubicBezTo>
                      <a:pt x="43" y="33"/>
                      <a:pt x="42" y="34"/>
                      <a:pt x="42" y="36"/>
                    </a:cubicBezTo>
                    <a:cubicBezTo>
                      <a:pt x="44" y="32"/>
                      <a:pt x="48" y="27"/>
                      <a:pt x="51" y="23"/>
                    </a:cubicBezTo>
                    <a:cubicBezTo>
                      <a:pt x="56" y="17"/>
                      <a:pt x="62" y="12"/>
                      <a:pt x="68" y="8"/>
                    </a:cubicBezTo>
                    <a:cubicBezTo>
                      <a:pt x="71" y="6"/>
                      <a:pt x="74" y="5"/>
                      <a:pt x="78" y="4"/>
                    </a:cubicBezTo>
                    <a:cubicBezTo>
                      <a:pt x="82" y="2"/>
                      <a:pt x="86" y="1"/>
                      <a:pt x="90" y="1"/>
                    </a:cubicBezTo>
                    <a:cubicBezTo>
                      <a:pt x="96" y="0"/>
                      <a:pt x="102" y="6"/>
                      <a:pt x="102" y="12"/>
                    </a:cubicBezTo>
                    <a:cubicBezTo>
                      <a:pt x="103" y="18"/>
                      <a:pt x="97" y="23"/>
                      <a:pt x="92" y="24"/>
                    </a:cubicBezTo>
                    <a:cubicBezTo>
                      <a:pt x="90" y="24"/>
                      <a:pt x="89" y="24"/>
                      <a:pt x="88" y="24"/>
                    </a:cubicBezTo>
                    <a:cubicBezTo>
                      <a:pt x="86" y="24"/>
                      <a:pt x="86" y="24"/>
                      <a:pt x="85" y="25"/>
                    </a:cubicBezTo>
                    <a:lnTo>
                      <a:pt x="86" y="24"/>
                    </a:lnTo>
                    <a:cubicBezTo>
                      <a:pt x="85" y="25"/>
                      <a:pt x="84" y="25"/>
                      <a:pt x="83" y="25"/>
                    </a:cubicBezTo>
                    <a:cubicBezTo>
                      <a:pt x="82" y="25"/>
                      <a:pt x="82" y="26"/>
                      <a:pt x="81" y="26"/>
                    </a:cubicBezTo>
                    <a:cubicBezTo>
                      <a:pt x="80" y="27"/>
                      <a:pt x="79" y="28"/>
                      <a:pt x="78" y="28"/>
                    </a:cubicBezTo>
                    <a:cubicBezTo>
                      <a:pt x="76" y="30"/>
                      <a:pt x="74" y="31"/>
                      <a:pt x="72" y="33"/>
                    </a:cubicBezTo>
                    <a:cubicBezTo>
                      <a:pt x="70" y="35"/>
                      <a:pt x="68" y="37"/>
                      <a:pt x="66" y="39"/>
                    </a:cubicBezTo>
                    <a:cubicBezTo>
                      <a:pt x="67" y="39"/>
                      <a:pt x="67" y="39"/>
                      <a:pt x="67" y="39"/>
                    </a:cubicBezTo>
                    <a:lnTo>
                      <a:pt x="66" y="39"/>
                    </a:lnTo>
                    <a:lnTo>
                      <a:pt x="66" y="40"/>
                    </a:lnTo>
                    <a:cubicBezTo>
                      <a:pt x="66" y="39"/>
                      <a:pt x="66" y="39"/>
                      <a:pt x="66" y="39"/>
                    </a:cubicBezTo>
                    <a:cubicBezTo>
                      <a:pt x="62" y="45"/>
                      <a:pt x="58" y="49"/>
                      <a:pt x="55" y="55"/>
                    </a:cubicBezTo>
                    <a:cubicBezTo>
                      <a:pt x="51" y="61"/>
                      <a:pt x="48" y="68"/>
                      <a:pt x="45" y="75"/>
                    </a:cubicBezTo>
                    <a:lnTo>
                      <a:pt x="45" y="74"/>
                    </a:lnTo>
                    <a:cubicBezTo>
                      <a:pt x="40" y="87"/>
                      <a:pt x="36" y="99"/>
                      <a:pt x="32" y="112"/>
                    </a:cubicBezTo>
                    <a:cubicBezTo>
                      <a:pt x="32" y="112"/>
                      <a:pt x="32" y="111"/>
                      <a:pt x="32" y="110"/>
                    </a:cubicBezTo>
                    <a:cubicBezTo>
                      <a:pt x="31" y="115"/>
                      <a:pt x="30" y="119"/>
                      <a:pt x="29" y="124"/>
                    </a:cubicBezTo>
                    <a:cubicBezTo>
                      <a:pt x="28" y="128"/>
                      <a:pt x="28" y="133"/>
                      <a:pt x="27" y="138"/>
                    </a:cubicBezTo>
                    <a:cubicBezTo>
                      <a:pt x="27" y="142"/>
                      <a:pt x="26" y="146"/>
                      <a:pt x="26" y="149"/>
                    </a:cubicBezTo>
                    <a:cubicBezTo>
                      <a:pt x="26" y="152"/>
                      <a:pt x="26" y="155"/>
                      <a:pt x="25" y="158"/>
                    </a:cubicBezTo>
                    <a:cubicBezTo>
                      <a:pt x="25" y="159"/>
                      <a:pt x="25" y="162"/>
                      <a:pt x="25" y="163"/>
                    </a:cubicBezTo>
                    <a:cubicBezTo>
                      <a:pt x="24" y="166"/>
                      <a:pt x="23" y="167"/>
                      <a:pt x="22" y="169"/>
                    </a:cubicBezTo>
                    <a:cubicBezTo>
                      <a:pt x="19" y="172"/>
                      <a:pt x="16" y="174"/>
                      <a:pt x="12" y="174"/>
                    </a:cubicBezTo>
                    <a:cubicBezTo>
                      <a:pt x="11" y="174"/>
                      <a:pt x="10" y="174"/>
                      <a:pt x="10" y="1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406880" y="1659240"/>
                <a:ext cx="4716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51" extrusionOk="0">
                    <a:moveTo>
                      <a:pt x="35" y="149"/>
                    </a:moveTo>
                    <a:cubicBezTo>
                      <a:pt x="29" y="149"/>
                      <a:pt x="22" y="146"/>
                      <a:pt x="17" y="142"/>
                    </a:cubicBezTo>
                    <a:cubicBezTo>
                      <a:pt x="13" y="139"/>
                      <a:pt x="9" y="134"/>
                      <a:pt x="7" y="129"/>
                    </a:cubicBezTo>
                    <a:cubicBezTo>
                      <a:pt x="3" y="124"/>
                      <a:pt x="1" y="117"/>
                      <a:pt x="1" y="111"/>
                    </a:cubicBezTo>
                    <a:cubicBezTo>
                      <a:pt x="0" y="96"/>
                      <a:pt x="4" y="82"/>
                      <a:pt x="10" y="68"/>
                    </a:cubicBezTo>
                    <a:cubicBezTo>
                      <a:pt x="15" y="56"/>
                      <a:pt x="22" y="44"/>
                      <a:pt x="30" y="33"/>
                    </a:cubicBezTo>
                    <a:cubicBezTo>
                      <a:pt x="35" y="27"/>
                      <a:pt x="39" y="21"/>
                      <a:pt x="44" y="16"/>
                    </a:cubicBezTo>
                    <a:cubicBezTo>
                      <a:pt x="49" y="12"/>
                      <a:pt x="54" y="7"/>
                      <a:pt x="60" y="4"/>
                    </a:cubicBezTo>
                    <a:cubicBezTo>
                      <a:pt x="66" y="1"/>
                      <a:pt x="72" y="0"/>
                      <a:pt x="79" y="1"/>
                    </a:cubicBezTo>
                    <a:cubicBezTo>
                      <a:pt x="81" y="1"/>
                      <a:pt x="84" y="1"/>
                      <a:pt x="87" y="2"/>
                    </a:cubicBezTo>
                    <a:cubicBezTo>
                      <a:pt x="88" y="4"/>
                      <a:pt x="91" y="5"/>
                      <a:pt x="92" y="6"/>
                    </a:cubicBezTo>
                    <a:cubicBezTo>
                      <a:pt x="94" y="6"/>
                      <a:pt x="95" y="6"/>
                      <a:pt x="96" y="7"/>
                    </a:cubicBezTo>
                    <a:cubicBezTo>
                      <a:pt x="102" y="9"/>
                      <a:pt x="105" y="16"/>
                      <a:pt x="103" y="22"/>
                    </a:cubicBezTo>
                    <a:cubicBezTo>
                      <a:pt x="100" y="27"/>
                      <a:pt x="99" y="33"/>
                      <a:pt x="97" y="38"/>
                    </a:cubicBezTo>
                    <a:cubicBezTo>
                      <a:pt x="95" y="44"/>
                      <a:pt x="88" y="47"/>
                      <a:pt x="82" y="45"/>
                    </a:cubicBezTo>
                    <a:cubicBezTo>
                      <a:pt x="76" y="43"/>
                      <a:pt x="73" y="36"/>
                      <a:pt x="75" y="30"/>
                    </a:cubicBezTo>
                    <a:cubicBezTo>
                      <a:pt x="75" y="29"/>
                      <a:pt x="75" y="28"/>
                      <a:pt x="76" y="27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5"/>
                      <a:pt x="77" y="25"/>
                    </a:cubicBezTo>
                    <a:lnTo>
                      <a:pt x="76" y="25"/>
                    </a:lnTo>
                    <a:cubicBezTo>
                      <a:pt x="76" y="24"/>
                      <a:pt x="76" y="24"/>
                      <a:pt x="76" y="24"/>
                    </a:cubicBezTo>
                    <a:lnTo>
                      <a:pt x="75" y="24"/>
                    </a:lnTo>
                    <a:cubicBezTo>
                      <a:pt x="74" y="24"/>
                      <a:pt x="74" y="24"/>
                      <a:pt x="73" y="24"/>
                    </a:cubicBezTo>
                    <a:cubicBezTo>
                      <a:pt x="73" y="25"/>
                      <a:pt x="71" y="25"/>
                      <a:pt x="71" y="25"/>
                    </a:cubicBezTo>
                    <a:lnTo>
                      <a:pt x="72" y="25"/>
                    </a:lnTo>
                    <a:cubicBezTo>
                      <a:pt x="71" y="25"/>
                      <a:pt x="70" y="25"/>
                      <a:pt x="70" y="26"/>
                    </a:cubicBezTo>
                    <a:cubicBezTo>
                      <a:pt x="68" y="26"/>
                      <a:pt x="67" y="27"/>
                      <a:pt x="66" y="28"/>
                    </a:cubicBezTo>
                    <a:cubicBezTo>
                      <a:pt x="64" y="30"/>
                      <a:pt x="62" y="31"/>
                      <a:pt x="60" y="32"/>
                    </a:cubicBezTo>
                    <a:cubicBezTo>
                      <a:pt x="57" y="35"/>
                      <a:pt x="54" y="39"/>
                      <a:pt x="52" y="41"/>
                    </a:cubicBezTo>
                    <a:cubicBezTo>
                      <a:pt x="52" y="42"/>
                      <a:pt x="52" y="42"/>
                      <a:pt x="52" y="42"/>
                    </a:cubicBezTo>
                    <a:lnTo>
                      <a:pt x="52" y="41"/>
                    </a:lnTo>
                    <a:cubicBezTo>
                      <a:pt x="47" y="47"/>
                      <a:pt x="43" y="52"/>
                      <a:pt x="40" y="59"/>
                    </a:cubicBezTo>
                    <a:cubicBezTo>
                      <a:pt x="36" y="65"/>
                      <a:pt x="33" y="71"/>
                      <a:pt x="30" y="77"/>
                    </a:cubicBezTo>
                    <a:cubicBezTo>
                      <a:pt x="28" y="81"/>
                      <a:pt x="27" y="85"/>
                      <a:pt x="26" y="89"/>
                    </a:cubicBezTo>
                    <a:cubicBezTo>
                      <a:pt x="25" y="92"/>
                      <a:pt x="24" y="95"/>
                      <a:pt x="24" y="98"/>
                    </a:cubicBezTo>
                    <a:cubicBezTo>
                      <a:pt x="24" y="100"/>
                      <a:pt x="23" y="102"/>
                      <a:pt x="23" y="104"/>
                    </a:cubicBezTo>
                    <a:cubicBezTo>
                      <a:pt x="23" y="106"/>
                      <a:pt x="23" y="107"/>
                      <a:pt x="24" y="109"/>
                    </a:cubicBezTo>
                    <a:cubicBezTo>
                      <a:pt x="24" y="110"/>
                      <a:pt x="24" y="111"/>
                      <a:pt x="24" y="112"/>
                    </a:cubicBezTo>
                    <a:cubicBezTo>
                      <a:pt x="24" y="114"/>
                      <a:pt x="25" y="115"/>
                      <a:pt x="25" y="116"/>
                    </a:cubicBezTo>
                    <a:cubicBezTo>
                      <a:pt x="25" y="117"/>
                      <a:pt x="26" y="118"/>
                      <a:pt x="26" y="118"/>
                    </a:cubicBezTo>
                    <a:cubicBezTo>
                      <a:pt x="26" y="119"/>
                      <a:pt x="27" y="119"/>
                      <a:pt x="27" y="120"/>
                    </a:cubicBezTo>
                    <a:cubicBezTo>
                      <a:pt x="28" y="121"/>
                      <a:pt x="28" y="122"/>
                      <a:pt x="29" y="122"/>
                    </a:cubicBezTo>
                    <a:cubicBezTo>
                      <a:pt x="29" y="123"/>
                      <a:pt x="30" y="123"/>
                      <a:pt x="30" y="124"/>
                    </a:cubicBezTo>
                    <a:cubicBezTo>
                      <a:pt x="30" y="123"/>
                      <a:pt x="30" y="123"/>
                      <a:pt x="29" y="123"/>
                    </a:cubicBezTo>
                    <a:lnTo>
                      <a:pt x="30" y="123"/>
                    </a:lnTo>
                    <a:cubicBezTo>
                      <a:pt x="31" y="124"/>
                      <a:pt x="31" y="124"/>
                      <a:pt x="32" y="125"/>
                    </a:cubicBezTo>
                    <a:cubicBezTo>
                      <a:pt x="32" y="125"/>
                      <a:pt x="33" y="125"/>
                      <a:pt x="34" y="126"/>
                    </a:cubicBezTo>
                    <a:cubicBezTo>
                      <a:pt x="33" y="125"/>
                      <a:pt x="33" y="125"/>
                      <a:pt x="32" y="125"/>
                    </a:cubicBezTo>
                    <a:cubicBezTo>
                      <a:pt x="34" y="126"/>
                      <a:pt x="35" y="126"/>
                      <a:pt x="36" y="126"/>
                    </a:cubicBezTo>
                    <a:lnTo>
                      <a:pt x="35" y="126"/>
                    </a:lnTo>
                    <a:cubicBezTo>
                      <a:pt x="36" y="126"/>
                      <a:pt x="37" y="126"/>
                      <a:pt x="38" y="127"/>
                    </a:cubicBezTo>
                    <a:cubicBezTo>
                      <a:pt x="39" y="127"/>
                      <a:pt x="40" y="127"/>
                      <a:pt x="42" y="127"/>
                    </a:cubicBezTo>
                    <a:cubicBezTo>
                      <a:pt x="45" y="127"/>
                      <a:pt x="47" y="127"/>
                      <a:pt x="50" y="126"/>
                    </a:cubicBezTo>
                    <a:cubicBezTo>
                      <a:pt x="50" y="127"/>
                      <a:pt x="49" y="127"/>
                      <a:pt x="49" y="127"/>
                    </a:cubicBezTo>
                    <a:cubicBezTo>
                      <a:pt x="52" y="126"/>
                      <a:pt x="53" y="126"/>
                      <a:pt x="56" y="126"/>
                    </a:cubicBezTo>
                    <a:lnTo>
                      <a:pt x="56" y="125"/>
                    </a:lnTo>
                    <a:lnTo>
                      <a:pt x="57" y="125"/>
                    </a:lnTo>
                    <a:lnTo>
                      <a:pt x="56" y="125"/>
                    </a:lnTo>
                    <a:cubicBezTo>
                      <a:pt x="75" y="121"/>
                      <a:pt x="93" y="114"/>
                      <a:pt x="111" y="107"/>
                    </a:cubicBezTo>
                    <a:cubicBezTo>
                      <a:pt x="110" y="107"/>
                      <a:pt x="110" y="107"/>
                      <a:pt x="110" y="107"/>
                    </a:cubicBezTo>
                    <a:cubicBezTo>
                      <a:pt x="111" y="107"/>
                      <a:pt x="112" y="107"/>
                      <a:pt x="113" y="106"/>
                    </a:cubicBezTo>
                    <a:cubicBezTo>
                      <a:pt x="119" y="104"/>
                      <a:pt x="124" y="106"/>
                      <a:pt x="127" y="111"/>
                    </a:cubicBezTo>
                    <a:cubicBezTo>
                      <a:pt x="130" y="116"/>
                      <a:pt x="127" y="122"/>
                      <a:pt x="122" y="125"/>
                    </a:cubicBezTo>
                    <a:cubicBezTo>
                      <a:pt x="116" y="128"/>
                      <a:pt x="110" y="130"/>
                      <a:pt x="103" y="133"/>
                    </a:cubicBezTo>
                    <a:cubicBezTo>
                      <a:pt x="103" y="132"/>
                      <a:pt x="104" y="132"/>
                      <a:pt x="105" y="132"/>
                    </a:cubicBezTo>
                    <a:cubicBezTo>
                      <a:pt x="100" y="134"/>
                      <a:pt x="95" y="136"/>
                      <a:pt x="91" y="138"/>
                    </a:cubicBezTo>
                    <a:cubicBezTo>
                      <a:pt x="79" y="142"/>
                      <a:pt x="67" y="146"/>
                      <a:pt x="55" y="149"/>
                    </a:cubicBezTo>
                    <a:cubicBezTo>
                      <a:pt x="51" y="149"/>
                      <a:pt x="47" y="150"/>
                      <a:pt x="43" y="150"/>
                    </a:cubicBezTo>
                    <a:cubicBezTo>
                      <a:pt x="40" y="150"/>
                      <a:pt x="38" y="150"/>
                      <a:pt x="35" y="14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63040" y="1659240"/>
                <a:ext cx="52200" cy="6372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77" extrusionOk="0">
                    <a:moveTo>
                      <a:pt x="59" y="175"/>
                    </a:moveTo>
                    <a:cubicBezTo>
                      <a:pt x="52" y="174"/>
                      <a:pt x="44" y="171"/>
                      <a:pt x="37" y="167"/>
                    </a:cubicBezTo>
                    <a:cubicBezTo>
                      <a:pt x="24" y="158"/>
                      <a:pt x="13" y="146"/>
                      <a:pt x="6" y="132"/>
                    </a:cubicBezTo>
                    <a:cubicBezTo>
                      <a:pt x="0" y="117"/>
                      <a:pt x="0" y="100"/>
                      <a:pt x="3" y="85"/>
                    </a:cubicBezTo>
                    <a:cubicBezTo>
                      <a:pt x="7" y="69"/>
                      <a:pt x="14" y="54"/>
                      <a:pt x="23" y="40"/>
                    </a:cubicBezTo>
                    <a:cubicBezTo>
                      <a:pt x="27" y="33"/>
                      <a:pt x="32" y="27"/>
                      <a:pt x="38" y="21"/>
                    </a:cubicBezTo>
                    <a:cubicBezTo>
                      <a:pt x="43" y="15"/>
                      <a:pt x="49" y="10"/>
                      <a:pt x="57" y="6"/>
                    </a:cubicBezTo>
                    <a:cubicBezTo>
                      <a:pt x="63" y="2"/>
                      <a:pt x="70" y="1"/>
                      <a:pt x="77" y="1"/>
                    </a:cubicBezTo>
                    <a:cubicBezTo>
                      <a:pt x="85" y="0"/>
                      <a:pt x="92" y="2"/>
                      <a:pt x="99" y="6"/>
                    </a:cubicBezTo>
                    <a:cubicBezTo>
                      <a:pt x="105" y="9"/>
                      <a:pt x="111" y="15"/>
                      <a:pt x="115" y="20"/>
                    </a:cubicBezTo>
                    <a:cubicBezTo>
                      <a:pt x="117" y="22"/>
                      <a:pt x="119" y="25"/>
                      <a:pt x="121" y="27"/>
                    </a:cubicBezTo>
                    <a:cubicBezTo>
                      <a:pt x="123" y="23"/>
                      <a:pt x="130" y="20"/>
                      <a:pt x="135" y="23"/>
                    </a:cubicBezTo>
                    <a:cubicBezTo>
                      <a:pt x="141" y="25"/>
                      <a:pt x="144" y="32"/>
                      <a:pt x="142" y="37"/>
                    </a:cubicBezTo>
                    <a:cubicBezTo>
                      <a:pt x="140" y="42"/>
                      <a:pt x="139" y="47"/>
                      <a:pt x="137" y="51"/>
                    </a:cubicBezTo>
                    <a:cubicBezTo>
                      <a:pt x="134" y="57"/>
                      <a:pt x="133" y="63"/>
                      <a:pt x="130" y="69"/>
                    </a:cubicBezTo>
                    <a:cubicBezTo>
                      <a:pt x="129" y="73"/>
                      <a:pt x="125" y="75"/>
                      <a:pt x="120" y="75"/>
                    </a:cubicBezTo>
                    <a:cubicBezTo>
                      <a:pt x="116" y="75"/>
                      <a:pt x="111" y="73"/>
                      <a:pt x="109" y="68"/>
                    </a:cubicBezTo>
                    <a:cubicBezTo>
                      <a:pt x="108" y="65"/>
                      <a:pt x="108" y="61"/>
                      <a:pt x="107" y="57"/>
                    </a:cubicBezTo>
                    <a:cubicBezTo>
                      <a:pt x="107" y="55"/>
                      <a:pt x="106" y="54"/>
                      <a:pt x="106" y="52"/>
                    </a:cubicBezTo>
                    <a:cubicBezTo>
                      <a:pt x="106" y="51"/>
                      <a:pt x="105" y="49"/>
                      <a:pt x="105" y="47"/>
                    </a:cubicBezTo>
                    <a:cubicBezTo>
                      <a:pt x="104" y="45"/>
                      <a:pt x="104" y="44"/>
                      <a:pt x="102" y="43"/>
                    </a:cubicBezTo>
                    <a:cubicBezTo>
                      <a:pt x="102" y="41"/>
                      <a:pt x="101" y="40"/>
                      <a:pt x="100" y="39"/>
                    </a:cubicBezTo>
                    <a:cubicBezTo>
                      <a:pt x="99" y="37"/>
                      <a:pt x="98" y="35"/>
                      <a:pt x="96" y="34"/>
                    </a:cubicBezTo>
                    <a:cubicBezTo>
                      <a:pt x="95" y="32"/>
                      <a:pt x="93" y="31"/>
                      <a:pt x="92" y="30"/>
                    </a:cubicBezTo>
                    <a:cubicBezTo>
                      <a:pt x="90" y="29"/>
                      <a:pt x="88" y="27"/>
                      <a:pt x="87" y="26"/>
                    </a:cubicBezTo>
                    <a:cubicBezTo>
                      <a:pt x="87" y="26"/>
                      <a:pt x="86" y="26"/>
                      <a:pt x="86" y="25"/>
                    </a:cubicBezTo>
                    <a:cubicBezTo>
                      <a:pt x="84" y="25"/>
                      <a:pt x="83" y="25"/>
                      <a:pt x="82" y="24"/>
                    </a:cubicBezTo>
                    <a:cubicBezTo>
                      <a:pt x="81" y="24"/>
                      <a:pt x="80" y="23"/>
                      <a:pt x="79" y="23"/>
                    </a:cubicBezTo>
                    <a:cubicBezTo>
                      <a:pt x="80" y="23"/>
                      <a:pt x="80" y="24"/>
                      <a:pt x="80" y="24"/>
                    </a:cubicBezTo>
                    <a:lnTo>
                      <a:pt x="79" y="23"/>
                    </a:lnTo>
                    <a:cubicBezTo>
                      <a:pt x="77" y="23"/>
                      <a:pt x="76" y="23"/>
                      <a:pt x="76" y="24"/>
                    </a:cubicBezTo>
                    <a:cubicBezTo>
                      <a:pt x="74" y="24"/>
                      <a:pt x="74" y="24"/>
                      <a:pt x="73" y="24"/>
                    </a:cubicBezTo>
                    <a:cubicBezTo>
                      <a:pt x="72" y="25"/>
                      <a:pt x="71" y="25"/>
                      <a:pt x="70" y="25"/>
                    </a:cubicBezTo>
                    <a:cubicBezTo>
                      <a:pt x="69" y="26"/>
                      <a:pt x="68" y="26"/>
                      <a:pt x="67" y="26"/>
                    </a:cubicBezTo>
                    <a:cubicBezTo>
                      <a:pt x="65" y="27"/>
                      <a:pt x="63" y="29"/>
                      <a:pt x="62" y="30"/>
                    </a:cubicBezTo>
                    <a:cubicBezTo>
                      <a:pt x="60" y="32"/>
                      <a:pt x="58" y="33"/>
                      <a:pt x="57" y="34"/>
                    </a:cubicBezTo>
                    <a:cubicBezTo>
                      <a:pt x="54" y="37"/>
                      <a:pt x="51" y="40"/>
                      <a:pt x="49" y="43"/>
                    </a:cubicBezTo>
                    <a:cubicBezTo>
                      <a:pt x="48" y="43"/>
                      <a:pt x="48" y="44"/>
                      <a:pt x="48" y="44"/>
                    </a:cubicBezTo>
                    <a:lnTo>
                      <a:pt x="48" y="43"/>
                    </a:lnTo>
                    <a:cubicBezTo>
                      <a:pt x="45" y="48"/>
                      <a:pt x="42" y="52"/>
                      <a:pt x="39" y="57"/>
                    </a:cubicBezTo>
                    <a:cubicBezTo>
                      <a:pt x="36" y="62"/>
                      <a:pt x="33" y="67"/>
                      <a:pt x="31" y="72"/>
                    </a:cubicBezTo>
                    <a:cubicBezTo>
                      <a:pt x="29" y="77"/>
                      <a:pt x="27" y="82"/>
                      <a:pt x="25" y="86"/>
                    </a:cubicBezTo>
                    <a:cubicBezTo>
                      <a:pt x="25" y="89"/>
                      <a:pt x="24" y="92"/>
                      <a:pt x="24" y="95"/>
                    </a:cubicBezTo>
                    <a:cubicBezTo>
                      <a:pt x="23" y="98"/>
                      <a:pt x="23" y="101"/>
                      <a:pt x="23" y="104"/>
                    </a:cubicBezTo>
                    <a:cubicBezTo>
                      <a:pt x="23" y="106"/>
                      <a:pt x="23" y="108"/>
                      <a:pt x="23" y="111"/>
                    </a:cubicBezTo>
                    <a:cubicBezTo>
                      <a:pt x="24" y="112"/>
                      <a:pt x="24" y="114"/>
                      <a:pt x="24" y="116"/>
                    </a:cubicBezTo>
                    <a:cubicBezTo>
                      <a:pt x="25" y="118"/>
                      <a:pt x="25" y="119"/>
                      <a:pt x="26" y="121"/>
                    </a:cubicBezTo>
                    <a:cubicBezTo>
                      <a:pt x="27" y="123"/>
                      <a:pt x="27" y="125"/>
                      <a:pt x="28" y="126"/>
                    </a:cubicBezTo>
                    <a:cubicBezTo>
                      <a:pt x="29" y="128"/>
                      <a:pt x="30" y="129"/>
                      <a:pt x="31" y="131"/>
                    </a:cubicBezTo>
                    <a:cubicBezTo>
                      <a:pt x="32" y="133"/>
                      <a:pt x="35" y="135"/>
                      <a:pt x="37" y="138"/>
                    </a:cubicBezTo>
                    <a:cubicBezTo>
                      <a:pt x="39" y="140"/>
                      <a:pt x="41" y="142"/>
                      <a:pt x="43" y="143"/>
                    </a:cubicBezTo>
                    <a:cubicBezTo>
                      <a:pt x="45" y="144"/>
                      <a:pt x="46" y="146"/>
                      <a:pt x="48" y="147"/>
                    </a:cubicBezTo>
                    <a:cubicBezTo>
                      <a:pt x="50" y="148"/>
                      <a:pt x="52" y="149"/>
                      <a:pt x="53" y="150"/>
                    </a:cubicBezTo>
                    <a:cubicBezTo>
                      <a:pt x="55" y="150"/>
                      <a:pt x="56" y="151"/>
                      <a:pt x="58" y="151"/>
                    </a:cubicBezTo>
                    <a:cubicBezTo>
                      <a:pt x="60" y="152"/>
                      <a:pt x="62" y="152"/>
                      <a:pt x="63" y="153"/>
                    </a:cubicBezTo>
                    <a:cubicBezTo>
                      <a:pt x="67" y="153"/>
                      <a:pt x="70" y="153"/>
                      <a:pt x="73" y="153"/>
                    </a:cubicBezTo>
                    <a:cubicBezTo>
                      <a:pt x="78" y="153"/>
                      <a:pt x="83" y="153"/>
                      <a:pt x="87" y="153"/>
                    </a:cubicBezTo>
                    <a:cubicBezTo>
                      <a:pt x="94" y="151"/>
                      <a:pt x="100" y="151"/>
                      <a:pt x="106" y="150"/>
                    </a:cubicBezTo>
                    <a:cubicBezTo>
                      <a:pt x="112" y="149"/>
                      <a:pt x="118" y="153"/>
                      <a:pt x="119" y="159"/>
                    </a:cubicBezTo>
                    <a:cubicBezTo>
                      <a:pt x="120" y="165"/>
                      <a:pt x="116" y="171"/>
                      <a:pt x="111" y="171"/>
                    </a:cubicBezTo>
                    <a:cubicBezTo>
                      <a:pt x="101" y="173"/>
                      <a:pt x="92" y="175"/>
                      <a:pt x="82" y="175"/>
                    </a:cubicBezTo>
                    <a:cubicBezTo>
                      <a:pt x="79" y="176"/>
                      <a:pt x="76" y="176"/>
                      <a:pt x="73" y="176"/>
                    </a:cubicBezTo>
                    <a:cubicBezTo>
                      <a:pt x="69" y="176"/>
                      <a:pt x="64" y="175"/>
                      <a:pt x="59" y="1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533960" y="1659240"/>
                <a:ext cx="4428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68" extrusionOk="0">
                    <a:moveTo>
                      <a:pt x="34" y="144"/>
                    </a:moveTo>
                    <a:cubicBezTo>
                      <a:pt x="35" y="144"/>
                      <a:pt x="35" y="144"/>
                      <a:pt x="35" y="144"/>
                    </a:cubicBezTo>
                    <a:cubicBezTo>
                      <a:pt x="36" y="144"/>
                      <a:pt x="37" y="143"/>
                      <a:pt x="37" y="143"/>
                    </a:cubicBezTo>
                    <a:cubicBezTo>
                      <a:pt x="38" y="142"/>
                      <a:pt x="40" y="141"/>
                      <a:pt x="41" y="140"/>
                    </a:cubicBezTo>
                    <a:cubicBezTo>
                      <a:pt x="43" y="139"/>
                      <a:pt x="46" y="137"/>
                      <a:pt x="48" y="134"/>
                    </a:cubicBezTo>
                    <a:cubicBezTo>
                      <a:pt x="52" y="131"/>
                      <a:pt x="56" y="127"/>
                      <a:pt x="60" y="122"/>
                    </a:cubicBezTo>
                    <a:cubicBezTo>
                      <a:pt x="66" y="115"/>
                      <a:pt x="71" y="107"/>
                      <a:pt x="76" y="99"/>
                    </a:cubicBezTo>
                    <a:lnTo>
                      <a:pt x="76" y="100"/>
                    </a:lnTo>
                    <a:cubicBezTo>
                      <a:pt x="81" y="91"/>
                      <a:pt x="86" y="81"/>
                      <a:pt x="91" y="72"/>
                    </a:cubicBezTo>
                    <a:cubicBezTo>
                      <a:pt x="92" y="67"/>
                      <a:pt x="94" y="63"/>
                      <a:pt x="96" y="58"/>
                    </a:cubicBezTo>
                    <a:cubicBezTo>
                      <a:pt x="97" y="53"/>
                      <a:pt x="98" y="49"/>
                      <a:pt x="99" y="45"/>
                    </a:cubicBezTo>
                    <a:cubicBezTo>
                      <a:pt x="99" y="43"/>
                      <a:pt x="99" y="41"/>
                      <a:pt x="99" y="39"/>
                    </a:cubicBezTo>
                    <a:cubicBezTo>
                      <a:pt x="99" y="38"/>
                      <a:pt x="99" y="37"/>
                      <a:pt x="99" y="36"/>
                    </a:cubicBezTo>
                    <a:cubicBezTo>
                      <a:pt x="99" y="35"/>
                      <a:pt x="99" y="34"/>
                      <a:pt x="99" y="34"/>
                    </a:cubicBezTo>
                    <a:cubicBezTo>
                      <a:pt x="98" y="33"/>
                      <a:pt x="98" y="32"/>
                      <a:pt x="98" y="31"/>
                    </a:cubicBezTo>
                    <a:cubicBezTo>
                      <a:pt x="98" y="30"/>
                      <a:pt x="97" y="30"/>
                      <a:pt x="97" y="29"/>
                    </a:cubicBezTo>
                    <a:cubicBezTo>
                      <a:pt x="97" y="28"/>
                      <a:pt x="97" y="28"/>
                      <a:pt x="96" y="28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5" y="27"/>
                      <a:pt x="95" y="27"/>
                      <a:pt x="95" y="26"/>
                    </a:cubicBezTo>
                    <a:cubicBezTo>
                      <a:pt x="94" y="26"/>
                      <a:pt x="94" y="26"/>
                      <a:pt x="93" y="26"/>
                    </a:cubicBezTo>
                    <a:cubicBezTo>
                      <a:pt x="93" y="25"/>
                      <a:pt x="92" y="25"/>
                      <a:pt x="92" y="25"/>
                    </a:cubicBezTo>
                    <a:cubicBezTo>
                      <a:pt x="91" y="24"/>
                      <a:pt x="90" y="24"/>
                      <a:pt x="88" y="23"/>
                    </a:cubicBezTo>
                    <a:cubicBezTo>
                      <a:pt x="88" y="23"/>
                      <a:pt x="87" y="23"/>
                      <a:pt x="86" y="23"/>
                    </a:cubicBezTo>
                    <a:cubicBezTo>
                      <a:pt x="85" y="23"/>
                      <a:pt x="84" y="23"/>
                      <a:pt x="83" y="23"/>
                    </a:cubicBezTo>
                    <a:cubicBezTo>
                      <a:pt x="81" y="23"/>
                      <a:pt x="81" y="23"/>
                      <a:pt x="80" y="23"/>
                    </a:cubicBezTo>
                    <a:cubicBezTo>
                      <a:pt x="78" y="23"/>
                      <a:pt x="76" y="23"/>
                      <a:pt x="74" y="24"/>
                    </a:cubicBezTo>
                    <a:cubicBezTo>
                      <a:pt x="72" y="24"/>
                      <a:pt x="70" y="25"/>
                      <a:pt x="68" y="26"/>
                    </a:cubicBezTo>
                    <a:cubicBezTo>
                      <a:pt x="66" y="27"/>
                      <a:pt x="64" y="27"/>
                      <a:pt x="62" y="28"/>
                    </a:cubicBezTo>
                    <a:cubicBezTo>
                      <a:pt x="60" y="30"/>
                      <a:pt x="58" y="31"/>
                      <a:pt x="56" y="32"/>
                    </a:cubicBezTo>
                    <a:cubicBezTo>
                      <a:pt x="55" y="34"/>
                      <a:pt x="52" y="35"/>
                      <a:pt x="50" y="37"/>
                    </a:cubicBezTo>
                    <a:cubicBezTo>
                      <a:pt x="49" y="39"/>
                      <a:pt x="47" y="41"/>
                      <a:pt x="45" y="42"/>
                    </a:cubicBezTo>
                    <a:cubicBezTo>
                      <a:pt x="46" y="44"/>
                      <a:pt x="47" y="45"/>
                      <a:pt x="48" y="46"/>
                    </a:cubicBezTo>
                    <a:cubicBezTo>
                      <a:pt x="51" y="52"/>
                      <a:pt x="50" y="59"/>
                      <a:pt x="44" y="63"/>
                    </a:cubicBezTo>
                    <a:cubicBezTo>
                      <a:pt x="41" y="65"/>
                      <a:pt x="37" y="65"/>
                      <a:pt x="33" y="63"/>
                    </a:cubicBezTo>
                    <a:cubicBezTo>
                      <a:pt x="33" y="65"/>
                      <a:pt x="32" y="66"/>
                      <a:pt x="32" y="67"/>
                    </a:cubicBezTo>
                    <a:cubicBezTo>
                      <a:pt x="31" y="71"/>
                      <a:pt x="30" y="75"/>
                      <a:pt x="29" y="79"/>
                    </a:cubicBezTo>
                    <a:cubicBezTo>
                      <a:pt x="28" y="82"/>
                      <a:pt x="27" y="85"/>
                      <a:pt x="24" y="86"/>
                    </a:cubicBezTo>
                    <a:cubicBezTo>
                      <a:pt x="24" y="88"/>
                      <a:pt x="24" y="90"/>
                      <a:pt x="23" y="91"/>
                    </a:cubicBezTo>
                    <a:lnTo>
                      <a:pt x="24" y="90"/>
                    </a:lnTo>
                    <a:cubicBezTo>
                      <a:pt x="23" y="96"/>
                      <a:pt x="22" y="102"/>
                      <a:pt x="22" y="108"/>
                    </a:cubicBezTo>
                    <a:cubicBezTo>
                      <a:pt x="22" y="113"/>
                      <a:pt x="22" y="118"/>
                      <a:pt x="23" y="123"/>
                    </a:cubicBezTo>
                    <a:cubicBezTo>
                      <a:pt x="23" y="127"/>
                      <a:pt x="24" y="131"/>
                      <a:pt x="25" y="134"/>
                    </a:cubicBezTo>
                    <a:cubicBezTo>
                      <a:pt x="25" y="136"/>
                      <a:pt x="25" y="137"/>
                      <a:pt x="26" y="139"/>
                    </a:cubicBezTo>
                    <a:cubicBezTo>
                      <a:pt x="27" y="140"/>
                      <a:pt x="27" y="140"/>
                      <a:pt x="27" y="140"/>
                    </a:cubicBezTo>
                    <a:lnTo>
                      <a:pt x="27" y="141"/>
                    </a:lnTo>
                    <a:lnTo>
                      <a:pt x="28" y="141"/>
                    </a:lnTo>
                    <a:cubicBezTo>
                      <a:pt x="28" y="142"/>
                      <a:pt x="28" y="142"/>
                      <a:pt x="28" y="143"/>
                    </a:cubicBezTo>
                    <a:cubicBezTo>
                      <a:pt x="29" y="143"/>
                      <a:pt x="30" y="143"/>
                      <a:pt x="30" y="143"/>
                    </a:cubicBezTo>
                    <a:lnTo>
                      <a:pt x="31" y="143"/>
                    </a:lnTo>
                    <a:cubicBezTo>
                      <a:pt x="31" y="144"/>
                      <a:pt x="31" y="144"/>
                      <a:pt x="32" y="144"/>
                    </a:cubicBezTo>
                    <a:cubicBezTo>
                      <a:pt x="32" y="144"/>
                      <a:pt x="33" y="144"/>
                      <a:pt x="34" y="144"/>
                    </a:cubicBezTo>
                    <a:moveTo>
                      <a:pt x="33" y="167"/>
                    </a:moveTo>
                    <a:cubicBezTo>
                      <a:pt x="30" y="167"/>
                      <a:pt x="27" y="166"/>
                      <a:pt x="24" y="165"/>
                    </a:cubicBezTo>
                    <a:cubicBezTo>
                      <a:pt x="17" y="163"/>
                      <a:pt x="10" y="158"/>
                      <a:pt x="7" y="151"/>
                    </a:cubicBezTo>
                    <a:cubicBezTo>
                      <a:pt x="4" y="146"/>
                      <a:pt x="3" y="140"/>
                      <a:pt x="2" y="133"/>
                    </a:cubicBezTo>
                    <a:cubicBezTo>
                      <a:pt x="0" y="125"/>
                      <a:pt x="0" y="117"/>
                      <a:pt x="0" y="109"/>
                    </a:cubicBezTo>
                    <a:cubicBezTo>
                      <a:pt x="0" y="93"/>
                      <a:pt x="2" y="76"/>
                      <a:pt x="8" y="62"/>
                    </a:cubicBezTo>
                    <a:cubicBezTo>
                      <a:pt x="11" y="55"/>
                      <a:pt x="14" y="48"/>
                      <a:pt x="18" y="42"/>
                    </a:cubicBezTo>
                    <a:cubicBezTo>
                      <a:pt x="19" y="41"/>
                      <a:pt x="20" y="40"/>
                      <a:pt x="21" y="39"/>
                    </a:cubicBezTo>
                    <a:cubicBezTo>
                      <a:pt x="23" y="36"/>
                      <a:pt x="25" y="33"/>
                      <a:pt x="27" y="30"/>
                    </a:cubicBezTo>
                    <a:cubicBezTo>
                      <a:pt x="37" y="17"/>
                      <a:pt x="49" y="9"/>
                      <a:pt x="64" y="3"/>
                    </a:cubicBezTo>
                    <a:cubicBezTo>
                      <a:pt x="71" y="1"/>
                      <a:pt x="78" y="0"/>
                      <a:pt x="85" y="0"/>
                    </a:cubicBezTo>
                    <a:cubicBezTo>
                      <a:pt x="88" y="0"/>
                      <a:pt x="92" y="1"/>
                      <a:pt x="95" y="2"/>
                    </a:cubicBezTo>
                    <a:cubicBezTo>
                      <a:pt x="99" y="3"/>
                      <a:pt x="103" y="5"/>
                      <a:pt x="106" y="7"/>
                    </a:cubicBezTo>
                    <a:cubicBezTo>
                      <a:pt x="109" y="9"/>
                      <a:pt x="111" y="11"/>
                      <a:pt x="113" y="13"/>
                    </a:cubicBezTo>
                    <a:cubicBezTo>
                      <a:pt x="116" y="16"/>
                      <a:pt x="117" y="19"/>
                      <a:pt x="119" y="23"/>
                    </a:cubicBezTo>
                    <a:cubicBezTo>
                      <a:pt x="122" y="30"/>
                      <a:pt x="122" y="38"/>
                      <a:pt x="121" y="45"/>
                    </a:cubicBezTo>
                    <a:cubicBezTo>
                      <a:pt x="120" y="52"/>
                      <a:pt x="118" y="60"/>
                      <a:pt x="116" y="67"/>
                    </a:cubicBezTo>
                    <a:cubicBezTo>
                      <a:pt x="113" y="75"/>
                      <a:pt x="110" y="83"/>
                      <a:pt x="106" y="91"/>
                    </a:cubicBezTo>
                    <a:cubicBezTo>
                      <a:pt x="98" y="107"/>
                      <a:pt x="88" y="122"/>
                      <a:pt x="77" y="136"/>
                    </a:cubicBezTo>
                    <a:cubicBezTo>
                      <a:pt x="73" y="141"/>
                      <a:pt x="68" y="147"/>
                      <a:pt x="62" y="152"/>
                    </a:cubicBezTo>
                    <a:cubicBezTo>
                      <a:pt x="56" y="158"/>
                      <a:pt x="50" y="163"/>
                      <a:pt x="43" y="165"/>
                    </a:cubicBezTo>
                    <a:cubicBezTo>
                      <a:pt x="40" y="166"/>
                      <a:pt x="37" y="167"/>
                      <a:pt x="34" y="167"/>
                    </a:cubicBezTo>
                    <a:lnTo>
                      <a:pt x="33" y="16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565280" y="1650600"/>
                <a:ext cx="5148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5" extrusionOk="0">
                    <a:moveTo>
                      <a:pt x="34" y="201"/>
                    </a:moveTo>
                    <a:cubicBezTo>
                      <a:pt x="38" y="201"/>
                      <a:pt x="42" y="201"/>
                      <a:pt x="46" y="201"/>
                    </a:cubicBezTo>
                    <a:cubicBezTo>
                      <a:pt x="49" y="201"/>
                      <a:pt x="52" y="200"/>
                      <a:pt x="56" y="199"/>
                    </a:cubicBezTo>
                    <a:cubicBezTo>
                      <a:pt x="58" y="198"/>
                      <a:pt x="61" y="198"/>
                      <a:pt x="63" y="196"/>
                    </a:cubicBezTo>
                    <a:cubicBezTo>
                      <a:pt x="65" y="196"/>
                      <a:pt x="67" y="195"/>
                      <a:pt x="69" y="194"/>
                    </a:cubicBezTo>
                    <a:cubicBezTo>
                      <a:pt x="71" y="193"/>
                      <a:pt x="72" y="192"/>
                      <a:pt x="74" y="191"/>
                    </a:cubicBezTo>
                    <a:cubicBezTo>
                      <a:pt x="76" y="189"/>
                      <a:pt x="77" y="189"/>
                      <a:pt x="78" y="188"/>
                    </a:cubicBezTo>
                    <a:cubicBezTo>
                      <a:pt x="79" y="187"/>
                      <a:pt x="79" y="187"/>
                      <a:pt x="80" y="186"/>
                    </a:cubicBezTo>
                    <a:cubicBezTo>
                      <a:pt x="81" y="185"/>
                      <a:pt x="81" y="184"/>
                      <a:pt x="82" y="184"/>
                    </a:cubicBezTo>
                    <a:cubicBezTo>
                      <a:pt x="82" y="183"/>
                      <a:pt x="82" y="182"/>
                      <a:pt x="82" y="182"/>
                    </a:cubicBezTo>
                    <a:lnTo>
                      <a:pt x="82" y="181"/>
                    </a:lnTo>
                    <a:lnTo>
                      <a:pt x="83" y="180"/>
                    </a:lnTo>
                    <a:cubicBezTo>
                      <a:pt x="83" y="179"/>
                      <a:pt x="83" y="178"/>
                      <a:pt x="83" y="178"/>
                    </a:cubicBezTo>
                    <a:cubicBezTo>
                      <a:pt x="83" y="177"/>
                      <a:pt x="83" y="177"/>
                      <a:pt x="83" y="177"/>
                    </a:cubicBezTo>
                    <a:cubicBezTo>
                      <a:pt x="83" y="175"/>
                      <a:pt x="82" y="173"/>
                      <a:pt x="82" y="171"/>
                    </a:cubicBezTo>
                    <a:cubicBezTo>
                      <a:pt x="82" y="171"/>
                      <a:pt x="82" y="170"/>
                      <a:pt x="81" y="169"/>
                    </a:cubicBezTo>
                    <a:cubicBezTo>
                      <a:pt x="81" y="168"/>
                      <a:pt x="81" y="167"/>
                      <a:pt x="80" y="166"/>
                    </a:cubicBezTo>
                    <a:cubicBezTo>
                      <a:pt x="79" y="165"/>
                      <a:pt x="79" y="164"/>
                      <a:pt x="78" y="164"/>
                    </a:cubicBezTo>
                    <a:cubicBezTo>
                      <a:pt x="77" y="162"/>
                      <a:pt x="76" y="160"/>
                      <a:pt x="74" y="159"/>
                    </a:cubicBezTo>
                    <a:cubicBezTo>
                      <a:pt x="72" y="157"/>
                      <a:pt x="71" y="156"/>
                      <a:pt x="69" y="153"/>
                    </a:cubicBezTo>
                    <a:cubicBezTo>
                      <a:pt x="68" y="154"/>
                      <a:pt x="68" y="155"/>
                      <a:pt x="67" y="155"/>
                    </a:cubicBezTo>
                    <a:cubicBezTo>
                      <a:pt x="59" y="160"/>
                      <a:pt x="50" y="164"/>
                      <a:pt x="42" y="170"/>
                    </a:cubicBezTo>
                    <a:cubicBezTo>
                      <a:pt x="39" y="173"/>
                      <a:pt x="35" y="175"/>
                      <a:pt x="32" y="179"/>
                    </a:cubicBezTo>
                    <a:cubicBezTo>
                      <a:pt x="30" y="180"/>
                      <a:pt x="29" y="181"/>
                      <a:pt x="28" y="183"/>
                    </a:cubicBezTo>
                    <a:cubicBezTo>
                      <a:pt x="27" y="184"/>
                      <a:pt x="26" y="185"/>
                      <a:pt x="25" y="187"/>
                    </a:cubicBezTo>
                    <a:cubicBezTo>
                      <a:pt x="25" y="187"/>
                      <a:pt x="25" y="188"/>
                      <a:pt x="24" y="188"/>
                    </a:cubicBezTo>
                    <a:cubicBezTo>
                      <a:pt x="24" y="189"/>
                      <a:pt x="24" y="189"/>
                      <a:pt x="24" y="190"/>
                    </a:cubicBezTo>
                    <a:cubicBezTo>
                      <a:pt x="24" y="191"/>
                      <a:pt x="24" y="191"/>
                      <a:pt x="23" y="192"/>
                    </a:cubicBezTo>
                    <a:lnTo>
                      <a:pt x="23" y="194"/>
                    </a:lnTo>
                    <a:cubicBezTo>
                      <a:pt x="23" y="195"/>
                      <a:pt x="23" y="195"/>
                      <a:pt x="23" y="195"/>
                    </a:cubicBezTo>
                    <a:cubicBezTo>
                      <a:pt x="23" y="196"/>
                      <a:pt x="24" y="196"/>
                      <a:pt x="24" y="198"/>
                    </a:cubicBezTo>
                    <a:lnTo>
                      <a:pt x="24" y="199"/>
                    </a:lnTo>
                    <a:cubicBezTo>
                      <a:pt x="25" y="199"/>
                      <a:pt x="25" y="199"/>
                      <a:pt x="25" y="199"/>
                    </a:cubicBezTo>
                    <a:cubicBezTo>
                      <a:pt x="25" y="199"/>
                      <a:pt x="25" y="200"/>
                      <a:pt x="26" y="200"/>
                    </a:cubicBezTo>
                    <a:lnTo>
                      <a:pt x="26" y="201"/>
                    </a:lnTo>
                    <a:cubicBezTo>
                      <a:pt x="28" y="201"/>
                      <a:pt x="28" y="201"/>
                      <a:pt x="29" y="201"/>
                    </a:cubicBezTo>
                    <a:cubicBezTo>
                      <a:pt x="31" y="201"/>
                      <a:pt x="33" y="201"/>
                      <a:pt x="34" y="201"/>
                    </a:cubicBezTo>
                    <a:moveTo>
                      <a:pt x="33" y="224"/>
                    </a:moveTo>
                    <a:cubicBezTo>
                      <a:pt x="26" y="224"/>
                      <a:pt x="19" y="223"/>
                      <a:pt x="13" y="219"/>
                    </a:cubicBezTo>
                    <a:cubicBezTo>
                      <a:pt x="7" y="216"/>
                      <a:pt x="3" y="210"/>
                      <a:pt x="1" y="203"/>
                    </a:cubicBezTo>
                    <a:cubicBezTo>
                      <a:pt x="0" y="196"/>
                      <a:pt x="0" y="189"/>
                      <a:pt x="2" y="182"/>
                    </a:cubicBezTo>
                    <a:cubicBezTo>
                      <a:pt x="4" y="174"/>
                      <a:pt x="10" y="168"/>
                      <a:pt x="16" y="163"/>
                    </a:cubicBezTo>
                    <a:cubicBezTo>
                      <a:pt x="21" y="157"/>
                      <a:pt x="28" y="153"/>
                      <a:pt x="33" y="149"/>
                    </a:cubicBezTo>
                    <a:cubicBezTo>
                      <a:pt x="39" y="146"/>
                      <a:pt x="44" y="142"/>
                      <a:pt x="50" y="139"/>
                    </a:cubicBezTo>
                    <a:cubicBezTo>
                      <a:pt x="51" y="138"/>
                      <a:pt x="53" y="138"/>
                      <a:pt x="55" y="136"/>
                    </a:cubicBezTo>
                    <a:cubicBezTo>
                      <a:pt x="54" y="135"/>
                      <a:pt x="54" y="134"/>
                      <a:pt x="53" y="133"/>
                    </a:cubicBezTo>
                    <a:cubicBezTo>
                      <a:pt x="48" y="124"/>
                      <a:pt x="47" y="112"/>
                      <a:pt x="46" y="102"/>
                    </a:cubicBezTo>
                    <a:cubicBezTo>
                      <a:pt x="46" y="89"/>
                      <a:pt x="49" y="78"/>
                      <a:pt x="52" y="66"/>
                    </a:cubicBezTo>
                    <a:cubicBezTo>
                      <a:pt x="55" y="54"/>
                      <a:pt x="61" y="43"/>
                      <a:pt x="67" y="33"/>
                    </a:cubicBezTo>
                    <a:cubicBezTo>
                      <a:pt x="74" y="22"/>
                      <a:pt x="81" y="12"/>
                      <a:pt x="92" y="5"/>
                    </a:cubicBezTo>
                    <a:cubicBezTo>
                      <a:pt x="95" y="2"/>
                      <a:pt x="100" y="1"/>
                      <a:pt x="104" y="1"/>
                    </a:cubicBezTo>
                    <a:cubicBezTo>
                      <a:pt x="110" y="0"/>
                      <a:pt x="115" y="2"/>
                      <a:pt x="119" y="5"/>
                    </a:cubicBezTo>
                    <a:cubicBezTo>
                      <a:pt x="123" y="8"/>
                      <a:pt x="125" y="11"/>
                      <a:pt x="129" y="15"/>
                    </a:cubicBezTo>
                    <a:cubicBezTo>
                      <a:pt x="130" y="15"/>
                      <a:pt x="130" y="16"/>
                      <a:pt x="131" y="16"/>
                    </a:cubicBezTo>
                    <a:cubicBezTo>
                      <a:pt x="131" y="17"/>
                      <a:pt x="132" y="18"/>
                      <a:pt x="132" y="18"/>
                    </a:cubicBezTo>
                    <a:cubicBezTo>
                      <a:pt x="133" y="18"/>
                      <a:pt x="134" y="19"/>
                      <a:pt x="135" y="19"/>
                    </a:cubicBezTo>
                    <a:cubicBezTo>
                      <a:pt x="140" y="22"/>
                      <a:pt x="142" y="29"/>
                      <a:pt x="139" y="35"/>
                    </a:cubicBezTo>
                    <a:cubicBezTo>
                      <a:pt x="138" y="38"/>
                      <a:pt x="135" y="40"/>
                      <a:pt x="132" y="41"/>
                    </a:cubicBezTo>
                    <a:cubicBezTo>
                      <a:pt x="129" y="42"/>
                      <a:pt x="125" y="41"/>
                      <a:pt x="123" y="39"/>
                    </a:cubicBezTo>
                    <a:cubicBezTo>
                      <a:pt x="117" y="36"/>
                      <a:pt x="112" y="32"/>
                      <a:pt x="107" y="27"/>
                    </a:cubicBezTo>
                    <a:cubicBezTo>
                      <a:pt x="108" y="27"/>
                      <a:pt x="108" y="27"/>
                      <a:pt x="108" y="28"/>
                    </a:cubicBezTo>
                    <a:cubicBezTo>
                      <a:pt x="108" y="27"/>
                      <a:pt x="107" y="26"/>
                      <a:pt x="107" y="26"/>
                    </a:cubicBezTo>
                    <a:lnTo>
                      <a:pt x="106" y="25"/>
                    </a:lnTo>
                    <a:cubicBezTo>
                      <a:pt x="105" y="25"/>
                      <a:pt x="105" y="25"/>
                      <a:pt x="105" y="25"/>
                    </a:cubicBezTo>
                    <a:cubicBezTo>
                      <a:pt x="104" y="26"/>
                      <a:pt x="104" y="26"/>
                      <a:pt x="103" y="26"/>
                    </a:cubicBezTo>
                    <a:cubicBezTo>
                      <a:pt x="102" y="28"/>
                      <a:pt x="100" y="29"/>
                      <a:pt x="99" y="30"/>
                    </a:cubicBezTo>
                    <a:cubicBezTo>
                      <a:pt x="97" y="32"/>
                      <a:pt x="95" y="33"/>
                      <a:pt x="94" y="36"/>
                    </a:cubicBezTo>
                    <a:cubicBezTo>
                      <a:pt x="91" y="39"/>
                      <a:pt x="88" y="43"/>
                      <a:pt x="86" y="47"/>
                    </a:cubicBezTo>
                    <a:cubicBezTo>
                      <a:pt x="83" y="52"/>
                      <a:pt x="80" y="57"/>
                      <a:pt x="78" y="62"/>
                    </a:cubicBezTo>
                    <a:cubicBezTo>
                      <a:pt x="76" y="66"/>
                      <a:pt x="75" y="71"/>
                      <a:pt x="73" y="75"/>
                    </a:cubicBezTo>
                    <a:cubicBezTo>
                      <a:pt x="72" y="79"/>
                      <a:pt x="71" y="84"/>
                      <a:pt x="70" y="89"/>
                    </a:cubicBezTo>
                    <a:cubicBezTo>
                      <a:pt x="70" y="92"/>
                      <a:pt x="70" y="94"/>
                      <a:pt x="70" y="97"/>
                    </a:cubicBezTo>
                    <a:cubicBezTo>
                      <a:pt x="70" y="100"/>
                      <a:pt x="70" y="104"/>
                      <a:pt x="70" y="107"/>
                    </a:cubicBezTo>
                    <a:cubicBezTo>
                      <a:pt x="70" y="110"/>
                      <a:pt x="71" y="113"/>
                      <a:pt x="71" y="115"/>
                    </a:cubicBezTo>
                    <a:cubicBezTo>
                      <a:pt x="72" y="116"/>
                      <a:pt x="72" y="117"/>
                      <a:pt x="72" y="118"/>
                    </a:cubicBezTo>
                    <a:cubicBezTo>
                      <a:pt x="73" y="120"/>
                      <a:pt x="74" y="122"/>
                      <a:pt x="75" y="124"/>
                    </a:cubicBezTo>
                    <a:lnTo>
                      <a:pt x="76" y="125"/>
                    </a:lnTo>
                    <a:cubicBezTo>
                      <a:pt x="81" y="124"/>
                      <a:pt x="87" y="126"/>
                      <a:pt x="89" y="131"/>
                    </a:cubicBezTo>
                    <a:cubicBezTo>
                      <a:pt x="91" y="134"/>
                      <a:pt x="91" y="138"/>
                      <a:pt x="89" y="140"/>
                    </a:cubicBezTo>
                    <a:cubicBezTo>
                      <a:pt x="91" y="142"/>
                      <a:pt x="92" y="143"/>
                      <a:pt x="94" y="145"/>
                    </a:cubicBezTo>
                    <a:cubicBezTo>
                      <a:pt x="98" y="150"/>
                      <a:pt x="102" y="155"/>
                      <a:pt x="103" y="161"/>
                    </a:cubicBezTo>
                    <a:cubicBezTo>
                      <a:pt x="106" y="168"/>
                      <a:pt x="107" y="176"/>
                      <a:pt x="106" y="184"/>
                    </a:cubicBezTo>
                    <a:cubicBezTo>
                      <a:pt x="104" y="191"/>
                      <a:pt x="102" y="196"/>
                      <a:pt x="98" y="201"/>
                    </a:cubicBezTo>
                    <a:cubicBezTo>
                      <a:pt x="92" y="207"/>
                      <a:pt x="86" y="211"/>
                      <a:pt x="79" y="215"/>
                    </a:cubicBezTo>
                    <a:cubicBezTo>
                      <a:pt x="72" y="219"/>
                      <a:pt x="65" y="220"/>
                      <a:pt x="57" y="222"/>
                    </a:cubicBezTo>
                    <a:cubicBezTo>
                      <a:pt x="50" y="224"/>
                      <a:pt x="43" y="224"/>
                      <a:pt x="36" y="224"/>
                    </a:cubicBezTo>
                    <a:cubicBezTo>
                      <a:pt x="35" y="224"/>
                      <a:pt x="34" y="224"/>
                      <a:pt x="33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631160" y="1654920"/>
                <a:ext cx="68040" cy="14364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99" extrusionOk="0">
                    <a:moveTo>
                      <a:pt x="31" y="375"/>
                    </a:moveTo>
                    <a:cubicBezTo>
                      <a:pt x="31" y="375"/>
                      <a:pt x="32" y="375"/>
                      <a:pt x="32" y="374"/>
                    </a:cubicBezTo>
                    <a:cubicBezTo>
                      <a:pt x="33" y="371"/>
                      <a:pt x="35" y="370"/>
                      <a:pt x="36" y="367"/>
                    </a:cubicBezTo>
                    <a:cubicBezTo>
                      <a:pt x="39" y="360"/>
                      <a:pt x="41" y="353"/>
                      <a:pt x="43" y="346"/>
                    </a:cubicBezTo>
                    <a:cubicBezTo>
                      <a:pt x="43" y="347"/>
                      <a:pt x="43" y="347"/>
                      <a:pt x="43" y="347"/>
                    </a:cubicBezTo>
                    <a:cubicBezTo>
                      <a:pt x="44" y="341"/>
                      <a:pt x="46" y="334"/>
                      <a:pt x="48" y="328"/>
                    </a:cubicBezTo>
                    <a:cubicBezTo>
                      <a:pt x="50" y="321"/>
                      <a:pt x="51" y="314"/>
                      <a:pt x="53" y="308"/>
                    </a:cubicBezTo>
                    <a:cubicBezTo>
                      <a:pt x="55" y="296"/>
                      <a:pt x="57" y="283"/>
                      <a:pt x="59" y="271"/>
                    </a:cubicBezTo>
                    <a:cubicBezTo>
                      <a:pt x="61" y="251"/>
                      <a:pt x="64" y="231"/>
                      <a:pt x="67" y="211"/>
                    </a:cubicBezTo>
                    <a:cubicBezTo>
                      <a:pt x="66" y="212"/>
                      <a:pt x="65" y="213"/>
                      <a:pt x="64" y="214"/>
                    </a:cubicBezTo>
                    <a:cubicBezTo>
                      <a:pt x="60" y="220"/>
                      <a:pt x="57" y="227"/>
                      <a:pt x="54" y="234"/>
                    </a:cubicBezTo>
                    <a:lnTo>
                      <a:pt x="54" y="235"/>
                    </a:lnTo>
                    <a:cubicBezTo>
                      <a:pt x="54" y="236"/>
                      <a:pt x="53" y="236"/>
                      <a:pt x="53" y="236"/>
                    </a:cubicBezTo>
                    <a:cubicBezTo>
                      <a:pt x="47" y="251"/>
                      <a:pt x="40" y="266"/>
                      <a:pt x="36" y="283"/>
                    </a:cubicBezTo>
                    <a:lnTo>
                      <a:pt x="36" y="282"/>
                    </a:lnTo>
                    <a:cubicBezTo>
                      <a:pt x="33" y="290"/>
                      <a:pt x="32" y="297"/>
                      <a:pt x="30" y="305"/>
                    </a:cubicBezTo>
                    <a:cubicBezTo>
                      <a:pt x="29" y="312"/>
                      <a:pt x="27" y="319"/>
                      <a:pt x="26" y="325"/>
                    </a:cubicBezTo>
                    <a:cubicBezTo>
                      <a:pt x="25" y="333"/>
                      <a:pt x="24" y="341"/>
                      <a:pt x="24" y="349"/>
                    </a:cubicBezTo>
                    <a:cubicBezTo>
                      <a:pt x="24" y="353"/>
                      <a:pt x="24" y="356"/>
                      <a:pt x="25" y="359"/>
                    </a:cubicBezTo>
                    <a:cubicBezTo>
                      <a:pt x="25" y="361"/>
                      <a:pt x="25" y="363"/>
                      <a:pt x="26" y="365"/>
                    </a:cubicBezTo>
                    <a:cubicBezTo>
                      <a:pt x="26" y="367"/>
                      <a:pt x="27" y="368"/>
                      <a:pt x="28" y="370"/>
                    </a:cubicBezTo>
                    <a:cubicBezTo>
                      <a:pt x="28" y="371"/>
                      <a:pt x="28" y="372"/>
                      <a:pt x="29" y="372"/>
                    </a:cubicBezTo>
                    <a:cubicBezTo>
                      <a:pt x="29" y="373"/>
                      <a:pt x="29" y="373"/>
                      <a:pt x="29" y="374"/>
                    </a:cubicBezTo>
                    <a:cubicBezTo>
                      <a:pt x="29" y="374"/>
                      <a:pt x="30" y="374"/>
                      <a:pt x="30" y="375"/>
                    </a:cubicBezTo>
                    <a:lnTo>
                      <a:pt x="31" y="375"/>
                    </a:lnTo>
                    <a:moveTo>
                      <a:pt x="23" y="396"/>
                    </a:moveTo>
                    <a:cubicBezTo>
                      <a:pt x="16" y="393"/>
                      <a:pt x="12" y="388"/>
                      <a:pt x="9" y="382"/>
                    </a:cubicBezTo>
                    <a:cubicBezTo>
                      <a:pt x="2" y="368"/>
                      <a:pt x="2" y="353"/>
                      <a:pt x="4" y="338"/>
                    </a:cubicBezTo>
                    <a:cubicBezTo>
                      <a:pt x="4" y="326"/>
                      <a:pt x="7" y="316"/>
                      <a:pt x="9" y="305"/>
                    </a:cubicBezTo>
                    <a:cubicBezTo>
                      <a:pt x="11" y="297"/>
                      <a:pt x="13" y="288"/>
                      <a:pt x="15" y="280"/>
                    </a:cubicBezTo>
                    <a:cubicBezTo>
                      <a:pt x="20" y="264"/>
                      <a:pt x="26" y="250"/>
                      <a:pt x="32" y="235"/>
                    </a:cubicBezTo>
                    <a:cubicBezTo>
                      <a:pt x="35" y="228"/>
                      <a:pt x="38" y="221"/>
                      <a:pt x="42" y="215"/>
                    </a:cubicBezTo>
                    <a:cubicBezTo>
                      <a:pt x="46" y="208"/>
                      <a:pt x="50" y="201"/>
                      <a:pt x="54" y="194"/>
                    </a:cubicBezTo>
                    <a:cubicBezTo>
                      <a:pt x="60" y="186"/>
                      <a:pt x="66" y="178"/>
                      <a:pt x="72" y="170"/>
                    </a:cubicBezTo>
                    <a:cubicBezTo>
                      <a:pt x="73" y="168"/>
                      <a:pt x="73" y="166"/>
                      <a:pt x="74" y="164"/>
                    </a:cubicBezTo>
                    <a:cubicBezTo>
                      <a:pt x="75" y="156"/>
                      <a:pt x="76" y="149"/>
                      <a:pt x="78" y="142"/>
                    </a:cubicBezTo>
                    <a:cubicBezTo>
                      <a:pt x="70" y="151"/>
                      <a:pt x="61" y="160"/>
                      <a:pt x="52" y="167"/>
                    </a:cubicBezTo>
                    <a:cubicBezTo>
                      <a:pt x="47" y="171"/>
                      <a:pt x="41" y="175"/>
                      <a:pt x="35" y="176"/>
                    </a:cubicBezTo>
                    <a:cubicBezTo>
                      <a:pt x="28" y="177"/>
                      <a:pt x="21" y="176"/>
                      <a:pt x="15" y="171"/>
                    </a:cubicBezTo>
                    <a:cubicBezTo>
                      <a:pt x="11" y="167"/>
                      <a:pt x="8" y="161"/>
                      <a:pt x="6" y="155"/>
                    </a:cubicBezTo>
                    <a:cubicBezTo>
                      <a:pt x="4" y="151"/>
                      <a:pt x="3" y="145"/>
                      <a:pt x="2" y="140"/>
                    </a:cubicBezTo>
                    <a:cubicBezTo>
                      <a:pt x="2" y="134"/>
                      <a:pt x="1" y="129"/>
                      <a:pt x="0" y="123"/>
                    </a:cubicBezTo>
                    <a:cubicBezTo>
                      <a:pt x="0" y="121"/>
                      <a:pt x="0" y="118"/>
                      <a:pt x="0" y="116"/>
                    </a:cubicBezTo>
                    <a:cubicBezTo>
                      <a:pt x="0" y="112"/>
                      <a:pt x="0" y="109"/>
                      <a:pt x="0" y="106"/>
                    </a:cubicBezTo>
                    <a:cubicBezTo>
                      <a:pt x="0" y="100"/>
                      <a:pt x="0" y="95"/>
                      <a:pt x="0" y="89"/>
                    </a:cubicBezTo>
                    <a:cubicBezTo>
                      <a:pt x="1" y="78"/>
                      <a:pt x="2" y="67"/>
                      <a:pt x="4" y="57"/>
                    </a:cubicBezTo>
                    <a:cubicBezTo>
                      <a:pt x="7" y="42"/>
                      <a:pt x="12" y="27"/>
                      <a:pt x="19" y="14"/>
                    </a:cubicBezTo>
                    <a:cubicBezTo>
                      <a:pt x="22" y="8"/>
                      <a:pt x="26" y="3"/>
                      <a:pt x="32" y="1"/>
                    </a:cubicBezTo>
                    <a:cubicBezTo>
                      <a:pt x="35" y="0"/>
                      <a:pt x="39" y="0"/>
                      <a:pt x="42" y="1"/>
                    </a:cubicBezTo>
                    <a:cubicBezTo>
                      <a:pt x="44" y="2"/>
                      <a:pt x="46" y="3"/>
                      <a:pt x="48" y="5"/>
                    </a:cubicBezTo>
                    <a:cubicBezTo>
                      <a:pt x="49" y="5"/>
                      <a:pt x="50" y="6"/>
                      <a:pt x="51" y="7"/>
                    </a:cubicBezTo>
                    <a:cubicBezTo>
                      <a:pt x="56" y="10"/>
                      <a:pt x="57" y="18"/>
                      <a:pt x="54" y="23"/>
                    </a:cubicBezTo>
                    <a:cubicBezTo>
                      <a:pt x="50" y="28"/>
                      <a:pt x="44" y="29"/>
                      <a:pt x="39" y="26"/>
                    </a:cubicBezTo>
                    <a:cubicBezTo>
                      <a:pt x="36" y="31"/>
                      <a:pt x="35" y="35"/>
                      <a:pt x="32" y="39"/>
                    </a:cubicBezTo>
                    <a:cubicBezTo>
                      <a:pt x="33" y="39"/>
                      <a:pt x="33" y="38"/>
                      <a:pt x="33" y="38"/>
                    </a:cubicBezTo>
                    <a:cubicBezTo>
                      <a:pt x="32" y="41"/>
                      <a:pt x="30" y="45"/>
                      <a:pt x="29" y="49"/>
                    </a:cubicBezTo>
                    <a:cubicBezTo>
                      <a:pt x="27" y="56"/>
                      <a:pt x="25" y="64"/>
                      <a:pt x="24" y="71"/>
                    </a:cubicBezTo>
                    <a:cubicBezTo>
                      <a:pt x="23" y="78"/>
                      <a:pt x="22" y="85"/>
                      <a:pt x="22" y="92"/>
                    </a:cubicBezTo>
                    <a:cubicBezTo>
                      <a:pt x="21" y="96"/>
                      <a:pt x="21" y="101"/>
                      <a:pt x="21" y="106"/>
                    </a:cubicBezTo>
                    <a:cubicBezTo>
                      <a:pt x="21" y="109"/>
                      <a:pt x="21" y="112"/>
                      <a:pt x="21" y="115"/>
                    </a:cubicBezTo>
                    <a:cubicBezTo>
                      <a:pt x="21" y="118"/>
                      <a:pt x="22" y="121"/>
                      <a:pt x="22" y="124"/>
                    </a:cubicBezTo>
                    <a:cubicBezTo>
                      <a:pt x="23" y="130"/>
                      <a:pt x="24" y="135"/>
                      <a:pt x="25" y="141"/>
                    </a:cubicBezTo>
                    <a:cubicBezTo>
                      <a:pt x="26" y="144"/>
                      <a:pt x="26" y="146"/>
                      <a:pt x="28" y="148"/>
                    </a:cubicBezTo>
                    <a:cubicBezTo>
                      <a:pt x="28" y="149"/>
                      <a:pt x="28" y="151"/>
                      <a:pt x="29" y="152"/>
                    </a:cubicBezTo>
                    <a:lnTo>
                      <a:pt x="30" y="153"/>
                    </a:lnTo>
                    <a:lnTo>
                      <a:pt x="31" y="153"/>
                    </a:lnTo>
                    <a:cubicBezTo>
                      <a:pt x="32" y="153"/>
                      <a:pt x="32" y="153"/>
                      <a:pt x="32" y="153"/>
                    </a:cubicBezTo>
                    <a:cubicBezTo>
                      <a:pt x="33" y="153"/>
                      <a:pt x="33" y="153"/>
                      <a:pt x="34" y="153"/>
                    </a:cubicBezTo>
                    <a:cubicBezTo>
                      <a:pt x="35" y="152"/>
                      <a:pt x="36" y="152"/>
                      <a:pt x="36" y="151"/>
                    </a:cubicBezTo>
                    <a:cubicBezTo>
                      <a:pt x="40" y="148"/>
                      <a:pt x="44" y="145"/>
                      <a:pt x="48" y="142"/>
                    </a:cubicBezTo>
                    <a:cubicBezTo>
                      <a:pt x="52" y="138"/>
                      <a:pt x="56" y="133"/>
                      <a:pt x="60" y="128"/>
                    </a:cubicBezTo>
                    <a:cubicBezTo>
                      <a:pt x="71" y="115"/>
                      <a:pt x="81" y="100"/>
                      <a:pt x="90" y="85"/>
                    </a:cubicBezTo>
                    <a:cubicBezTo>
                      <a:pt x="94" y="78"/>
                      <a:pt x="98" y="71"/>
                      <a:pt x="102" y="63"/>
                    </a:cubicBezTo>
                    <a:cubicBezTo>
                      <a:pt x="103" y="61"/>
                      <a:pt x="104" y="58"/>
                      <a:pt x="105" y="56"/>
                    </a:cubicBezTo>
                    <a:cubicBezTo>
                      <a:pt x="107" y="49"/>
                      <a:pt x="110" y="43"/>
                      <a:pt x="113" y="36"/>
                    </a:cubicBezTo>
                    <a:cubicBezTo>
                      <a:pt x="115" y="31"/>
                      <a:pt x="118" y="26"/>
                      <a:pt x="120" y="21"/>
                    </a:cubicBezTo>
                    <a:cubicBezTo>
                      <a:pt x="122" y="16"/>
                      <a:pt x="124" y="10"/>
                      <a:pt x="129" y="8"/>
                    </a:cubicBezTo>
                    <a:cubicBezTo>
                      <a:pt x="133" y="5"/>
                      <a:pt x="138" y="5"/>
                      <a:pt x="142" y="8"/>
                    </a:cubicBezTo>
                    <a:cubicBezTo>
                      <a:pt x="145" y="11"/>
                      <a:pt x="148" y="17"/>
                      <a:pt x="146" y="21"/>
                    </a:cubicBezTo>
                    <a:cubicBezTo>
                      <a:pt x="141" y="32"/>
                      <a:pt x="135" y="44"/>
                      <a:pt x="130" y="55"/>
                    </a:cubicBezTo>
                    <a:cubicBezTo>
                      <a:pt x="128" y="58"/>
                      <a:pt x="127" y="61"/>
                      <a:pt x="125" y="64"/>
                    </a:cubicBezTo>
                    <a:cubicBezTo>
                      <a:pt x="124" y="67"/>
                      <a:pt x="123" y="70"/>
                      <a:pt x="122" y="72"/>
                    </a:cubicBezTo>
                    <a:cubicBezTo>
                      <a:pt x="119" y="79"/>
                      <a:pt x="117" y="86"/>
                      <a:pt x="114" y="92"/>
                    </a:cubicBezTo>
                    <a:cubicBezTo>
                      <a:pt x="110" y="103"/>
                      <a:pt x="107" y="113"/>
                      <a:pt x="104" y="124"/>
                    </a:cubicBezTo>
                    <a:cubicBezTo>
                      <a:pt x="104" y="123"/>
                      <a:pt x="104" y="123"/>
                      <a:pt x="104" y="122"/>
                    </a:cubicBezTo>
                    <a:cubicBezTo>
                      <a:pt x="103" y="127"/>
                      <a:pt x="101" y="133"/>
                      <a:pt x="100" y="138"/>
                    </a:cubicBezTo>
                    <a:cubicBezTo>
                      <a:pt x="104" y="133"/>
                      <a:pt x="109" y="128"/>
                      <a:pt x="113" y="124"/>
                    </a:cubicBezTo>
                    <a:cubicBezTo>
                      <a:pt x="132" y="102"/>
                      <a:pt x="152" y="80"/>
                      <a:pt x="171" y="58"/>
                    </a:cubicBezTo>
                    <a:cubicBezTo>
                      <a:pt x="175" y="54"/>
                      <a:pt x="181" y="54"/>
                      <a:pt x="184" y="58"/>
                    </a:cubicBezTo>
                    <a:cubicBezTo>
                      <a:pt x="188" y="61"/>
                      <a:pt x="188" y="67"/>
                      <a:pt x="185" y="71"/>
                    </a:cubicBezTo>
                    <a:cubicBezTo>
                      <a:pt x="168" y="90"/>
                      <a:pt x="150" y="109"/>
                      <a:pt x="134" y="128"/>
                    </a:cubicBezTo>
                    <a:cubicBezTo>
                      <a:pt x="126" y="137"/>
                      <a:pt x="119" y="145"/>
                      <a:pt x="111" y="154"/>
                    </a:cubicBezTo>
                    <a:cubicBezTo>
                      <a:pt x="105" y="161"/>
                      <a:pt x="99" y="169"/>
                      <a:pt x="92" y="176"/>
                    </a:cubicBezTo>
                    <a:cubicBezTo>
                      <a:pt x="91" y="185"/>
                      <a:pt x="90" y="194"/>
                      <a:pt x="88" y="202"/>
                    </a:cubicBezTo>
                    <a:cubicBezTo>
                      <a:pt x="85" y="226"/>
                      <a:pt x="82" y="250"/>
                      <a:pt x="79" y="273"/>
                    </a:cubicBezTo>
                    <a:cubicBezTo>
                      <a:pt x="77" y="284"/>
                      <a:pt x="75" y="295"/>
                      <a:pt x="73" y="306"/>
                    </a:cubicBezTo>
                    <a:cubicBezTo>
                      <a:pt x="72" y="312"/>
                      <a:pt x="71" y="318"/>
                      <a:pt x="69" y="324"/>
                    </a:cubicBezTo>
                    <a:cubicBezTo>
                      <a:pt x="68" y="328"/>
                      <a:pt x="67" y="333"/>
                      <a:pt x="66" y="338"/>
                    </a:cubicBezTo>
                    <a:cubicBezTo>
                      <a:pt x="64" y="346"/>
                      <a:pt x="62" y="354"/>
                      <a:pt x="59" y="363"/>
                    </a:cubicBezTo>
                    <a:cubicBezTo>
                      <a:pt x="57" y="370"/>
                      <a:pt x="55" y="376"/>
                      <a:pt x="51" y="382"/>
                    </a:cubicBezTo>
                    <a:cubicBezTo>
                      <a:pt x="49" y="388"/>
                      <a:pt x="44" y="393"/>
                      <a:pt x="39" y="396"/>
                    </a:cubicBezTo>
                    <a:cubicBezTo>
                      <a:pt x="36" y="397"/>
                      <a:pt x="33" y="398"/>
                      <a:pt x="30" y="398"/>
                    </a:cubicBezTo>
                    <a:cubicBezTo>
                      <a:pt x="28" y="398"/>
                      <a:pt x="25" y="397"/>
                      <a:pt x="23" y="3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646640" y="1761840"/>
                <a:ext cx="60840" cy="16776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466" extrusionOk="0">
                    <a:moveTo>
                      <a:pt x="1" y="458"/>
                    </a:moveTo>
                    <a:cubicBezTo>
                      <a:pt x="0" y="456"/>
                      <a:pt x="0" y="454"/>
                      <a:pt x="0" y="451"/>
                    </a:cubicBezTo>
                    <a:cubicBezTo>
                      <a:pt x="0" y="447"/>
                      <a:pt x="1" y="444"/>
                      <a:pt x="4" y="441"/>
                    </a:cubicBezTo>
                    <a:cubicBezTo>
                      <a:pt x="6" y="436"/>
                      <a:pt x="8" y="431"/>
                      <a:pt x="9" y="426"/>
                    </a:cubicBezTo>
                    <a:lnTo>
                      <a:pt x="9" y="427"/>
                    </a:lnTo>
                    <a:cubicBezTo>
                      <a:pt x="12" y="416"/>
                      <a:pt x="15" y="406"/>
                      <a:pt x="17" y="395"/>
                    </a:cubicBezTo>
                    <a:cubicBezTo>
                      <a:pt x="19" y="391"/>
                      <a:pt x="20" y="385"/>
                      <a:pt x="21" y="380"/>
                    </a:cubicBezTo>
                    <a:cubicBezTo>
                      <a:pt x="22" y="376"/>
                      <a:pt x="22" y="372"/>
                      <a:pt x="24" y="369"/>
                    </a:cubicBezTo>
                    <a:cubicBezTo>
                      <a:pt x="25" y="358"/>
                      <a:pt x="27" y="348"/>
                      <a:pt x="29" y="338"/>
                    </a:cubicBezTo>
                    <a:cubicBezTo>
                      <a:pt x="31" y="326"/>
                      <a:pt x="33" y="314"/>
                      <a:pt x="35" y="303"/>
                    </a:cubicBezTo>
                    <a:cubicBezTo>
                      <a:pt x="35" y="303"/>
                      <a:pt x="34" y="303"/>
                      <a:pt x="34" y="304"/>
                    </a:cubicBezTo>
                    <a:cubicBezTo>
                      <a:pt x="38" y="280"/>
                      <a:pt x="40" y="256"/>
                      <a:pt x="43" y="232"/>
                    </a:cubicBezTo>
                    <a:cubicBezTo>
                      <a:pt x="46" y="213"/>
                      <a:pt x="47" y="193"/>
                      <a:pt x="50" y="174"/>
                    </a:cubicBezTo>
                    <a:cubicBezTo>
                      <a:pt x="53" y="157"/>
                      <a:pt x="56" y="141"/>
                      <a:pt x="61" y="124"/>
                    </a:cubicBezTo>
                    <a:cubicBezTo>
                      <a:pt x="65" y="108"/>
                      <a:pt x="71" y="92"/>
                      <a:pt x="78" y="77"/>
                    </a:cubicBezTo>
                    <a:cubicBezTo>
                      <a:pt x="81" y="69"/>
                      <a:pt x="85" y="60"/>
                      <a:pt x="90" y="52"/>
                    </a:cubicBezTo>
                    <a:cubicBezTo>
                      <a:pt x="94" y="45"/>
                      <a:pt x="99" y="38"/>
                      <a:pt x="104" y="32"/>
                    </a:cubicBezTo>
                    <a:cubicBezTo>
                      <a:pt x="107" y="29"/>
                      <a:pt x="110" y="27"/>
                      <a:pt x="113" y="24"/>
                    </a:cubicBezTo>
                    <a:cubicBezTo>
                      <a:pt x="116" y="22"/>
                      <a:pt x="120" y="20"/>
                      <a:pt x="123" y="20"/>
                    </a:cubicBezTo>
                    <a:cubicBezTo>
                      <a:pt x="124" y="20"/>
                      <a:pt x="126" y="19"/>
                      <a:pt x="127" y="20"/>
                    </a:cubicBezTo>
                    <a:cubicBezTo>
                      <a:pt x="130" y="20"/>
                      <a:pt x="131" y="20"/>
                      <a:pt x="134" y="21"/>
                    </a:cubicBezTo>
                    <a:cubicBezTo>
                      <a:pt x="135" y="21"/>
                      <a:pt x="138" y="22"/>
                      <a:pt x="139" y="24"/>
                    </a:cubicBezTo>
                    <a:cubicBezTo>
                      <a:pt x="141" y="19"/>
                      <a:pt x="142" y="14"/>
                      <a:pt x="144" y="10"/>
                    </a:cubicBezTo>
                    <a:cubicBezTo>
                      <a:pt x="146" y="3"/>
                      <a:pt x="153" y="0"/>
                      <a:pt x="159" y="2"/>
                    </a:cubicBezTo>
                    <a:cubicBezTo>
                      <a:pt x="165" y="4"/>
                      <a:pt x="168" y="11"/>
                      <a:pt x="166" y="17"/>
                    </a:cubicBezTo>
                    <a:cubicBezTo>
                      <a:pt x="164" y="22"/>
                      <a:pt x="162" y="27"/>
                      <a:pt x="160" y="32"/>
                    </a:cubicBezTo>
                    <a:cubicBezTo>
                      <a:pt x="159" y="38"/>
                      <a:pt x="157" y="43"/>
                      <a:pt x="155" y="49"/>
                    </a:cubicBezTo>
                    <a:lnTo>
                      <a:pt x="155" y="48"/>
                    </a:lnTo>
                    <a:cubicBezTo>
                      <a:pt x="153" y="54"/>
                      <a:pt x="152" y="60"/>
                      <a:pt x="151" y="66"/>
                    </a:cubicBezTo>
                    <a:cubicBezTo>
                      <a:pt x="151" y="70"/>
                      <a:pt x="150" y="73"/>
                      <a:pt x="150" y="76"/>
                    </a:cubicBezTo>
                    <a:cubicBezTo>
                      <a:pt x="149" y="85"/>
                      <a:pt x="148" y="94"/>
                      <a:pt x="145" y="102"/>
                    </a:cubicBezTo>
                    <a:cubicBezTo>
                      <a:pt x="144" y="106"/>
                      <a:pt x="143" y="110"/>
                      <a:pt x="142" y="115"/>
                    </a:cubicBezTo>
                    <a:cubicBezTo>
                      <a:pt x="141" y="119"/>
                      <a:pt x="139" y="123"/>
                      <a:pt x="137" y="127"/>
                    </a:cubicBezTo>
                    <a:cubicBezTo>
                      <a:pt x="134" y="133"/>
                      <a:pt x="126" y="135"/>
                      <a:pt x="120" y="131"/>
                    </a:cubicBezTo>
                    <a:cubicBezTo>
                      <a:pt x="117" y="129"/>
                      <a:pt x="116" y="127"/>
                      <a:pt x="115" y="123"/>
                    </a:cubicBezTo>
                    <a:cubicBezTo>
                      <a:pt x="114" y="120"/>
                      <a:pt x="115" y="117"/>
                      <a:pt x="116" y="115"/>
                    </a:cubicBezTo>
                    <a:cubicBezTo>
                      <a:pt x="119" y="103"/>
                      <a:pt x="121" y="91"/>
                      <a:pt x="124" y="79"/>
                    </a:cubicBezTo>
                    <a:cubicBezTo>
                      <a:pt x="126" y="74"/>
                      <a:pt x="127" y="70"/>
                      <a:pt x="128" y="64"/>
                    </a:cubicBezTo>
                    <a:cubicBezTo>
                      <a:pt x="128" y="61"/>
                      <a:pt x="128" y="57"/>
                      <a:pt x="127" y="53"/>
                    </a:cubicBezTo>
                    <a:cubicBezTo>
                      <a:pt x="127" y="50"/>
                      <a:pt x="127" y="48"/>
                      <a:pt x="126" y="45"/>
                    </a:cubicBezTo>
                    <a:cubicBezTo>
                      <a:pt x="126" y="44"/>
                      <a:pt x="126" y="44"/>
                      <a:pt x="126" y="43"/>
                    </a:cubicBezTo>
                    <a:lnTo>
                      <a:pt x="125" y="44"/>
                    </a:lnTo>
                    <a:cubicBezTo>
                      <a:pt x="124" y="45"/>
                      <a:pt x="123" y="46"/>
                      <a:pt x="121" y="46"/>
                    </a:cubicBezTo>
                    <a:cubicBezTo>
                      <a:pt x="120" y="48"/>
                      <a:pt x="120" y="49"/>
                      <a:pt x="119" y="50"/>
                    </a:cubicBezTo>
                    <a:cubicBezTo>
                      <a:pt x="116" y="54"/>
                      <a:pt x="113" y="58"/>
                      <a:pt x="110" y="63"/>
                    </a:cubicBezTo>
                    <a:cubicBezTo>
                      <a:pt x="105" y="71"/>
                      <a:pt x="100" y="81"/>
                      <a:pt x="96" y="90"/>
                    </a:cubicBezTo>
                    <a:cubicBezTo>
                      <a:pt x="91" y="102"/>
                      <a:pt x="86" y="115"/>
                      <a:pt x="82" y="127"/>
                    </a:cubicBezTo>
                    <a:cubicBezTo>
                      <a:pt x="77" y="146"/>
                      <a:pt x="73" y="166"/>
                      <a:pt x="70" y="185"/>
                    </a:cubicBezTo>
                    <a:cubicBezTo>
                      <a:pt x="66" y="214"/>
                      <a:pt x="63" y="242"/>
                      <a:pt x="59" y="270"/>
                    </a:cubicBezTo>
                    <a:cubicBezTo>
                      <a:pt x="57" y="282"/>
                      <a:pt x="56" y="295"/>
                      <a:pt x="53" y="307"/>
                    </a:cubicBezTo>
                    <a:cubicBezTo>
                      <a:pt x="52" y="320"/>
                      <a:pt x="49" y="332"/>
                      <a:pt x="47" y="345"/>
                    </a:cubicBezTo>
                    <a:cubicBezTo>
                      <a:pt x="45" y="363"/>
                      <a:pt x="40" y="381"/>
                      <a:pt x="36" y="399"/>
                    </a:cubicBezTo>
                    <a:cubicBezTo>
                      <a:pt x="35" y="409"/>
                      <a:pt x="32" y="418"/>
                      <a:pt x="30" y="427"/>
                    </a:cubicBezTo>
                    <a:cubicBezTo>
                      <a:pt x="29" y="432"/>
                      <a:pt x="28" y="437"/>
                      <a:pt x="27" y="441"/>
                    </a:cubicBezTo>
                    <a:cubicBezTo>
                      <a:pt x="25" y="447"/>
                      <a:pt x="24" y="454"/>
                      <a:pt x="21" y="460"/>
                    </a:cubicBezTo>
                    <a:cubicBezTo>
                      <a:pt x="18" y="463"/>
                      <a:pt x="15" y="465"/>
                      <a:pt x="11" y="465"/>
                    </a:cubicBezTo>
                    <a:cubicBezTo>
                      <a:pt x="7" y="465"/>
                      <a:pt x="3" y="462"/>
                      <a:pt x="1" y="45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629000" y="1838160"/>
                <a:ext cx="7812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02" extrusionOk="0">
                    <a:moveTo>
                      <a:pt x="18" y="99"/>
                    </a:moveTo>
                    <a:cubicBezTo>
                      <a:pt x="15" y="97"/>
                      <a:pt x="13" y="95"/>
                      <a:pt x="10" y="93"/>
                    </a:cubicBezTo>
                    <a:cubicBezTo>
                      <a:pt x="8" y="91"/>
                      <a:pt x="6" y="89"/>
                      <a:pt x="4" y="86"/>
                    </a:cubicBezTo>
                    <a:cubicBezTo>
                      <a:pt x="0" y="81"/>
                      <a:pt x="0" y="74"/>
                      <a:pt x="2" y="68"/>
                    </a:cubicBezTo>
                    <a:cubicBezTo>
                      <a:pt x="4" y="62"/>
                      <a:pt x="9" y="58"/>
                      <a:pt x="14" y="55"/>
                    </a:cubicBezTo>
                    <a:cubicBezTo>
                      <a:pt x="20" y="50"/>
                      <a:pt x="27" y="47"/>
                      <a:pt x="34" y="44"/>
                    </a:cubicBezTo>
                    <a:cubicBezTo>
                      <a:pt x="48" y="39"/>
                      <a:pt x="60" y="35"/>
                      <a:pt x="74" y="31"/>
                    </a:cubicBezTo>
                    <a:cubicBezTo>
                      <a:pt x="81" y="30"/>
                      <a:pt x="88" y="27"/>
                      <a:pt x="96" y="25"/>
                    </a:cubicBezTo>
                    <a:cubicBezTo>
                      <a:pt x="119" y="20"/>
                      <a:pt x="141" y="14"/>
                      <a:pt x="165" y="10"/>
                    </a:cubicBezTo>
                    <a:cubicBezTo>
                      <a:pt x="177" y="7"/>
                      <a:pt x="190" y="4"/>
                      <a:pt x="204" y="1"/>
                    </a:cubicBezTo>
                    <a:cubicBezTo>
                      <a:pt x="209" y="0"/>
                      <a:pt x="214" y="3"/>
                      <a:pt x="215" y="9"/>
                    </a:cubicBezTo>
                    <a:cubicBezTo>
                      <a:pt x="216" y="14"/>
                      <a:pt x="212" y="19"/>
                      <a:pt x="207" y="20"/>
                    </a:cubicBezTo>
                    <a:cubicBezTo>
                      <a:pt x="184" y="25"/>
                      <a:pt x="162" y="31"/>
                      <a:pt x="139" y="37"/>
                    </a:cubicBezTo>
                    <a:cubicBezTo>
                      <a:pt x="140" y="37"/>
                      <a:pt x="140" y="37"/>
                      <a:pt x="140" y="37"/>
                    </a:cubicBezTo>
                    <a:cubicBezTo>
                      <a:pt x="130" y="39"/>
                      <a:pt x="120" y="42"/>
                      <a:pt x="109" y="44"/>
                    </a:cubicBezTo>
                    <a:cubicBezTo>
                      <a:pt x="102" y="46"/>
                      <a:pt x="95" y="48"/>
                      <a:pt x="87" y="51"/>
                    </a:cubicBezTo>
                    <a:cubicBezTo>
                      <a:pt x="75" y="54"/>
                      <a:pt x="62" y="58"/>
                      <a:pt x="50" y="62"/>
                    </a:cubicBezTo>
                    <a:lnTo>
                      <a:pt x="51" y="62"/>
                    </a:lnTo>
                    <a:cubicBezTo>
                      <a:pt x="45" y="64"/>
                      <a:pt x="39" y="66"/>
                      <a:pt x="34" y="69"/>
                    </a:cubicBezTo>
                    <a:lnTo>
                      <a:pt x="35" y="69"/>
                    </a:lnTo>
                    <a:cubicBezTo>
                      <a:pt x="32" y="70"/>
                      <a:pt x="30" y="72"/>
                      <a:pt x="28" y="73"/>
                    </a:cubicBezTo>
                    <a:cubicBezTo>
                      <a:pt x="27" y="73"/>
                      <a:pt x="27" y="74"/>
                      <a:pt x="25" y="75"/>
                    </a:cubicBezTo>
                    <a:cubicBezTo>
                      <a:pt x="28" y="77"/>
                      <a:pt x="30" y="78"/>
                      <a:pt x="32" y="80"/>
                    </a:cubicBezTo>
                    <a:cubicBezTo>
                      <a:pt x="37" y="84"/>
                      <a:pt x="39" y="91"/>
                      <a:pt x="35" y="96"/>
                    </a:cubicBezTo>
                    <a:cubicBezTo>
                      <a:pt x="32" y="99"/>
                      <a:pt x="29" y="101"/>
                      <a:pt x="25" y="101"/>
                    </a:cubicBezTo>
                    <a:cubicBezTo>
                      <a:pt x="22" y="101"/>
                      <a:pt x="20" y="101"/>
                      <a:pt x="18" y="9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712520" y="1796400"/>
                <a:ext cx="65880" cy="10008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78" extrusionOk="0">
                    <a:moveTo>
                      <a:pt x="25" y="255"/>
                    </a:moveTo>
                    <a:cubicBezTo>
                      <a:pt x="26" y="255"/>
                      <a:pt x="26" y="254"/>
                      <a:pt x="26" y="254"/>
                    </a:cubicBezTo>
                    <a:cubicBezTo>
                      <a:pt x="27" y="254"/>
                      <a:pt x="28" y="254"/>
                      <a:pt x="29" y="253"/>
                    </a:cubicBezTo>
                    <a:cubicBezTo>
                      <a:pt x="32" y="251"/>
                      <a:pt x="35" y="249"/>
                      <a:pt x="37" y="248"/>
                    </a:cubicBezTo>
                    <a:cubicBezTo>
                      <a:pt x="42" y="244"/>
                      <a:pt x="47" y="240"/>
                      <a:pt x="51" y="237"/>
                    </a:cubicBezTo>
                    <a:cubicBezTo>
                      <a:pt x="53" y="235"/>
                      <a:pt x="56" y="233"/>
                      <a:pt x="57" y="231"/>
                    </a:cubicBezTo>
                    <a:cubicBezTo>
                      <a:pt x="59" y="230"/>
                      <a:pt x="61" y="228"/>
                      <a:pt x="63" y="226"/>
                    </a:cubicBezTo>
                    <a:cubicBezTo>
                      <a:pt x="67" y="222"/>
                      <a:pt x="70" y="218"/>
                      <a:pt x="74" y="214"/>
                    </a:cubicBezTo>
                    <a:cubicBezTo>
                      <a:pt x="76" y="212"/>
                      <a:pt x="78" y="210"/>
                      <a:pt x="79" y="208"/>
                    </a:cubicBezTo>
                    <a:cubicBezTo>
                      <a:pt x="81" y="206"/>
                      <a:pt x="83" y="204"/>
                      <a:pt x="85" y="202"/>
                    </a:cubicBezTo>
                    <a:cubicBezTo>
                      <a:pt x="88" y="198"/>
                      <a:pt x="91" y="193"/>
                      <a:pt x="94" y="189"/>
                    </a:cubicBezTo>
                    <a:cubicBezTo>
                      <a:pt x="96" y="185"/>
                      <a:pt x="99" y="182"/>
                      <a:pt x="101" y="178"/>
                    </a:cubicBezTo>
                    <a:cubicBezTo>
                      <a:pt x="99" y="178"/>
                      <a:pt x="96" y="178"/>
                      <a:pt x="94" y="178"/>
                    </a:cubicBezTo>
                    <a:cubicBezTo>
                      <a:pt x="91" y="178"/>
                      <a:pt x="88" y="178"/>
                      <a:pt x="85" y="178"/>
                    </a:cubicBezTo>
                    <a:lnTo>
                      <a:pt x="86" y="178"/>
                    </a:lnTo>
                    <a:cubicBezTo>
                      <a:pt x="84" y="178"/>
                      <a:pt x="81" y="179"/>
                      <a:pt x="78" y="180"/>
                    </a:cubicBezTo>
                    <a:cubicBezTo>
                      <a:pt x="75" y="180"/>
                      <a:pt x="72" y="181"/>
                      <a:pt x="70" y="182"/>
                    </a:cubicBezTo>
                    <a:cubicBezTo>
                      <a:pt x="67" y="183"/>
                      <a:pt x="65" y="184"/>
                      <a:pt x="63" y="185"/>
                    </a:cubicBezTo>
                    <a:cubicBezTo>
                      <a:pt x="60" y="187"/>
                      <a:pt x="58" y="188"/>
                      <a:pt x="56" y="189"/>
                    </a:cubicBezTo>
                    <a:cubicBezTo>
                      <a:pt x="53" y="192"/>
                      <a:pt x="51" y="193"/>
                      <a:pt x="48" y="196"/>
                    </a:cubicBezTo>
                    <a:cubicBezTo>
                      <a:pt x="49" y="196"/>
                      <a:pt x="49" y="196"/>
                      <a:pt x="49" y="196"/>
                    </a:cubicBezTo>
                    <a:cubicBezTo>
                      <a:pt x="46" y="199"/>
                      <a:pt x="43" y="202"/>
                      <a:pt x="40" y="205"/>
                    </a:cubicBezTo>
                    <a:cubicBezTo>
                      <a:pt x="37" y="208"/>
                      <a:pt x="35" y="211"/>
                      <a:pt x="33" y="214"/>
                    </a:cubicBezTo>
                    <a:cubicBezTo>
                      <a:pt x="31" y="218"/>
                      <a:pt x="29" y="221"/>
                      <a:pt x="28" y="224"/>
                    </a:cubicBezTo>
                    <a:cubicBezTo>
                      <a:pt x="26" y="227"/>
                      <a:pt x="25" y="230"/>
                      <a:pt x="25" y="233"/>
                    </a:cubicBezTo>
                    <a:cubicBezTo>
                      <a:pt x="24" y="236"/>
                      <a:pt x="23" y="238"/>
                      <a:pt x="23" y="241"/>
                    </a:cubicBezTo>
                    <a:cubicBezTo>
                      <a:pt x="23" y="242"/>
                      <a:pt x="23" y="244"/>
                      <a:pt x="22" y="245"/>
                    </a:cubicBezTo>
                    <a:cubicBezTo>
                      <a:pt x="22" y="247"/>
                      <a:pt x="23" y="248"/>
                      <a:pt x="23" y="250"/>
                    </a:cubicBezTo>
                    <a:cubicBezTo>
                      <a:pt x="23" y="251"/>
                      <a:pt x="23" y="251"/>
                      <a:pt x="23" y="252"/>
                    </a:cubicBezTo>
                    <a:lnTo>
                      <a:pt x="23" y="253"/>
                    </a:lnTo>
                    <a:lnTo>
                      <a:pt x="23" y="254"/>
                    </a:lnTo>
                    <a:cubicBezTo>
                      <a:pt x="23" y="253"/>
                      <a:pt x="23" y="253"/>
                      <a:pt x="23" y="253"/>
                    </a:cubicBezTo>
                    <a:cubicBezTo>
                      <a:pt x="23" y="253"/>
                      <a:pt x="23" y="254"/>
                      <a:pt x="24" y="254"/>
                    </a:cubicBezTo>
                    <a:lnTo>
                      <a:pt x="24" y="255"/>
                    </a:lnTo>
                    <a:lnTo>
                      <a:pt x="25" y="255"/>
                    </a:lnTo>
                    <a:moveTo>
                      <a:pt x="18" y="277"/>
                    </a:moveTo>
                    <a:cubicBezTo>
                      <a:pt x="11" y="275"/>
                      <a:pt x="6" y="270"/>
                      <a:pt x="3" y="264"/>
                    </a:cubicBezTo>
                    <a:cubicBezTo>
                      <a:pt x="0" y="258"/>
                      <a:pt x="0" y="251"/>
                      <a:pt x="0" y="244"/>
                    </a:cubicBezTo>
                    <a:cubicBezTo>
                      <a:pt x="0" y="236"/>
                      <a:pt x="2" y="228"/>
                      <a:pt x="5" y="221"/>
                    </a:cubicBezTo>
                    <a:cubicBezTo>
                      <a:pt x="10" y="206"/>
                      <a:pt x="20" y="193"/>
                      <a:pt x="31" y="182"/>
                    </a:cubicBezTo>
                    <a:cubicBezTo>
                      <a:pt x="42" y="171"/>
                      <a:pt x="56" y="163"/>
                      <a:pt x="71" y="159"/>
                    </a:cubicBezTo>
                    <a:cubicBezTo>
                      <a:pt x="85" y="155"/>
                      <a:pt x="99" y="155"/>
                      <a:pt x="113" y="159"/>
                    </a:cubicBezTo>
                    <a:cubicBezTo>
                      <a:pt x="113" y="157"/>
                      <a:pt x="114" y="156"/>
                      <a:pt x="114" y="155"/>
                    </a:cubicBezTo>
                    <a:cubicBezTo>
                      <a:pt x="117" y="149"/>
                      <a:pt x="120" y="142"/>
                      <a:pt x="124" y="136"/>
                    </a:cubicBezTo>
                    <a:cubicBezTo>
                      <a:pt x="127" y="128"/>
                      <a:pt x="130" y="119"/>
                      <a:pt x="133" y="112"/>
                    </a:cubicBezTo>
                    <a:cubicBezTo>
                      <a:pt x="135" y="108"/>
                      <a:pt x="136" y="104"/>
                      <a:pt x="137" y="100"/>
                    </a:cubicBezTo>
                    <a:cubicBezTo>
                      <a:pt x="138" y="96"/>
                      <a:pt x="140" y="93"/>
                      <a:pt x="141" y="89"/>
                    </a:cubicBezTo>
                    <a:cubicBezTo>
                      <a:pt x="144" y="77"/>
                      <a:pt x="148" y="65"/>
                      <a:pt x="150" y="52"/>
                    </a:cubicBezTo>
                    <a:cubicBezTo>
                      <a:pt x="151" y="46"/>
                      <a:pt x="151" y="40"/>
                      <a:pt x="151" y="33"/>
                    </a:cubicBezTo>
                    <a:lnTo>
                      <a:pt x="151" y="32"/>
                    </a:lnTo>
                    <a:cubicBezTo>
                      <a:pt x="151" y="32"/>
                      <a:pt x="150" y="33"/>
                      <a:pt x="149" y="34"/>
                    </a:cubicBezTo>
                    <a:cubicBezTo>
                      <a:pt x="146" y="40"/>
                      <a:pt x="143" y="45"/>
                      <a:pt x="140" y="52"/>
                    </a:cubicBezTo>
                    <a:cubicBezTo>
                      <a:pt x="139" y="54"/>
                      <a:pt x="138" y="57"/>
                      <a:pt x="138" y="59"/>
                    </a:cubicBezTo>
                    <a:lnTo>
                      <a:pt x="139" y="59"/>
                    </a:lnTo>
                    <a:cubicBezTo>
                      <a:pt x="142" y="62"/>
                      <a:pt x="144" y="64"/>
                      <a:pt x="144" y="67"/>
                    </a:cubicBezTo>
                    <a:cubicBezTo>
                      <a:pt x="145" y="71"/>
                      <a:pt x="144" y="75"/>
                      <a:pt x="141" y="77"/>
                    </a:cubicBezTo>
                    <a:cubicBezTo>
                      <a:pt x="138" y="80"/>
                      <a:pt x="136" y="83"/>
                      <a:pt x="132" y="85"/>
                    </a:cubicBezTo>
                    <a:cubicBezTo>
                      <a:pt x="130" y="86"/>
                      <a:pt x="127" y="87"/>
                      <a:pt x="125" y="87"/>
                    </a:cubicBezTo>
                    <a:cubicBezTo>
                      <a:pt x="121" y="86"/>
                      <a:pt x="118" y="85"/>
                      <a:pt x="116" y="82"/>
                    </a:cubicBezTo>
                    <a:cubicBezTo>
                      <a:pt x="114" y="79"/>
                      <a:pt x="113" y="76"/>
                      <a:pt x="113" y="73"/>
                    </a:cubicBezTo>
                    <a:cubicBezTo>
                      <a:pt x="112" y="71"/>
                      <a:pt x="113" y="67"/>
                      <a:pt x="113" y="64"/>
                    </a:cubicBezTo>
                    <a:cubicBezTo>
                      <a:pt x="114" y="57"/>
                      <a:pt x="117" y="49"/>
                      <a:pt x="120" y="42"/>
                    </a:cubicBezTo>
                    <a:cubicBezTo>
                      <a:pt x="123" y="36"/>
                      <a:pt x="126" y="29"/>
                      <a:pt x="130" y="23"/>
                    </a:cubicBezTo>
                    <a:cubicBezTo>
                      <a:pt x="134" y="15"/>
                      <a:pt x="139" y="6"/>
                      <a:pt x="148" y="2"/>
                    </a:cubicBezTo>
                    <a:cubicBezTo>
                      <a:pt x="151" y="1"/>
                      <a:pt x="154" y="0"/>
                      <a:pt x="157" y="1"/>
                    </a:cubicBezTo>
                    <a:cubicBezTo>
                      <a:pt x="159" y="1"/>
                      <a:pt x="160" y="1"/>
                      <a:pt x="161" y="1"/>
                    </a:cubicBezTo>
                    <a:cubicBezTo>
                      <a:pt x="163" y="2"/>
                      <a:pt x="164" y="2"/>
                      <a:pt x="165" y="4"/>
                    </a:cubicBezTo>
                    <a:cubicBezTo>
                      <a:pt x="167" y="5"/>
                      <a:pt x="170" y="8"/>
                      <a:pt x="171" y="11"/>
                    </a:cubicBezTo>
                    <a:cubicBezTo>
                      <a:pt x="173" y="14"/>
                      <a:pt x="174" y="18"/>
                      <a:pt x="174" y="21"/>
                    </a:cubicBezTo>
                    <a:cubicBezTo>
                      <a:pt x="175" y="38"/>
                      <a:pt x="173" y="55"/>
                      <a:pt x="169" y="72"/>
                    </a:cubicBezTo>
                    <a:cubicBezTo>
                      <a:pt x="165" y="85"/>
                      <a:pt x="160" y="97"/>
                      <a:pt x="156" y="111"/>
                    </a:cubicBezTo>
                    <a:cubicBezTo>
                      <a:pt x="155" y="115"/>
                      <a:pt x="153" y="120"/>
                      <a:pt x="151" y="125"/>
                    </a:cubicBezTo>
                    <a:cubicBezTo>
                      <a:pt x="148" y="131"/>
                      <a:pt x="146" y="137"/>
                      <a:pt x="143" y="143"/>
                    </a:cubicBezTo>
                    <a:cubicBezTo>
                      <a:pt x="142" y="146"/>
                      <a:pt x="141" y="148"/>
                      <a:pt x="140" y="151"/>
                    </a:cubicBezTo>
                    <a:cubicBezTo>
                      <a:pt x="138" y="154"/>
                      <a:pt x="136" y="159"/>
                      <a:pt x="134" y="163"/>
                    </a:cubicBezTo>
                    <a:cubicBezTo>
                      <a:pt x="134" y="164"/>
                      <a:pt x="133" y="165"/>
                      <a:pt x="132" y="166"/>
                    </a:cubicBezTo>
                    <a:cubicBezTo>
                      <a:pt x="138" y="170"/>
                      <a:pt x="144" y="173"/>
                      <a:pt x="149" y="177"/>
                    </a:cubicBezTo>
                    <a:cubicBezTo>
                      <a:pt x="152" y="180"/>
                      <a:pt x="156" y="183"/>
                      <a:pt x="160" y="187"/>
                    </a:cubicBezTo>
                    <a:cubicBezTo>
                      <a:pt x="161" y="188"/>
                      <a:pt x="162" y="188"/>
                      <a:pt x="164" y="189"/>
                    </a:cubicBezTo>
                    <a:cubicBezTo>
                      <a:pt x="166" y="190"/>
                      <a:pt x="167" y="191"/>
                      <a:pt x="170" y="192"/>
                    </a:cubicBezTo>
                    <a:cubicBezTo>
                      <a:pt x="169" y="192"/>
                      <a:pt x="169" y="192"/>
                      <a:pt x="168" y="192"/>
                    </a:cubicBezTo>
                    <a:cubicBezTo>
                      <a:pt x="170" y="192"/>
                      <a:pt x="171" y="193"/>
                      <a:pt x="173" y="193"/>
                    </a:cubicBezTo>
                    <a:cubicBezTo>
                      <a:pt x="178" y="196"/>
                      <a:pt x="182" y="202"/>
                      <a:pt x="180" y="208"/>
                    </a:cubicBezTo>
                    <a:cubicBezTo>
                      <a:pt x="177" y="214"/>
                      <a:pt x="170" y="217"/>
                      <a:pt x="165" y="215"/>
                    </a:cubicBezTo>
                    <a:cubicBezTo>
                      <a:pt x="160" y="213"/>
                      <a:pt x="156" y="212"/>
                      <a:pt x="152" y="209"/>
                    </a:cubicBezTo>
                    <a:cubicBezTo>
                      <a:pt x="149" y="207"/>
                      <a:pt x="146" y="205"/>
                      <a:pt x="143" y="202"/>
                    </a:cubicBezTo>
                    <a:cubicBezTo>
                      <a:pt x="141" y="200"/>
                      <a:pt x="138" y="197"/>
                      <a:pt x="135" y="195"/>
                    </a:cubicBezTo>
                    <a:cubicBezTo>
                      <a:pt x="131" y="192"/>
                      <a:pt x="127" y="189"/>
                      <a:pt x="123" y="187"/>
                    </a:cubicBezTo>
                    <a:cubicBezTo>
                      <a:pt x="123" y="186"/>
                      <a:pt x="122" y="185"/>
                      <a:pt x="121" y="185"/>
                    </a:cubicBezTo>
                    <a:cubicBezTo>
                      <a:pt x="117" y="193"/>
                      <a:pt x="112" y="200"/>
                      <a:pt x="107" y="207"/>
                    </a:cubicBezTo>
                    <a:cubicBezTo>
                      <a:pt x="105" y="210"/>
                      <a:pt x="103" y="212"/>
                      <a:pt x="102" y="214"/>
                    </a:cubicBezTo>
                    <a:cubicBezTo>
                      <a:pt x="99" y="217"/>
                      <a:pt x="97" y="220"/>
                      <a:pt x="95" y="223"/>
                    </a:cubicBezTo>
                    <a:cubicBezTo>
                      <a:pt x="91" y="227"/>
                      <a:pt x="86" y="231"/>
                      <a:pt x="82" y="236"/>
                    </a:cubicBezTo>
                    <a:cubicBezTo>
                      <a:pt x="81" y="238"/>
                      <a:pt x="79" y="240"/>
                      <a:pt x="77" y="242"/>
                    </a:cubicBezTo>
                    <a:cubicBezTo>
                      <a:pt x="72" y="246"/>
                      <a:pt x="68" y="251"/>
                      <a:pt x="63" y="255"/>
                    </a:cubicBezTo>
                    <a:cubicBezTo>
                      <a:pt x="55" y="262"/>
                      <a:pt x="46" y="269"/>
                      <a:pt x="36" y="274"/>
                    </a:cubicBezTo>
                    <a:cubicBezTo>
                      <a:pt x="32" y="276"/>
                      <a:pt x="28" y="277"/>
                      <a:pt x="24" y="277"/>
                    </a:cubicBezTo>
                    <a:cubicBezTo>
                      <a:pt x="22" y="277"/>
                      <a:pt x="20" y="277"/>
                      <a:pt x="18" y="2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07560" y="1801800"/>
                <a:ext cx="3456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81" extrusionOk="0">
                    <a:moveTo>
                      <a:pt x="73" y="173"/>
                    </a:moveTo>
                    <a:cubicBezTo>
                      <a:pt x="66" y="158"/>
                      <a:pt x="60" y="143"/>
                      <a:pt x="54" y="128"/>
                    </a:cubicBezTo>
                    <a:cubicBezTo>
                      <a:pt x="49" y="115"/>
                      <a:pt x="42" y="102"/>
                      <a:pt x="36" y="90"/>
                    </a:cubicBezTo>
                    <a:cubicBezTo>
                      <a:pt x="35" y="89"/>
                      <a:pt x="35" y="89"/>
                      <a:pt x="35" y="88"/>
                    </a:cubicBezTo>
                    <a:lnTo>
                      <a:pt x="34" y="87"/>
                    </a:lnTo>
                    <a:lnTo>
                      <a:pt x="35" y="88"/>
                    </a:lnTo>
                    <a:cubicBezTo>
                      <a:pt x="34" y="87"/>
                      <a:pt x="34" y="87"/>
                      <a:pt x="34" y="86"/>
                    </a:cubicBezTo>
                    <a:lnTo>
                      <a:pt x="34" y="87"/>
                    </a:lnTo>
                    <a:cubicBezTo>
                      <a:pt x="32" y="84"/>
                      <a:pt x="31" y="80"/>
                      <a:pt x="28" y="77"/>
                    </a:cubicBezTo>
                    <a:lnTo>
                      <a:pt x="29" y="77"/>
                    </a:lnTo>
                    <a:cubicBezTo>
                      <a:pt x="28" y="77"/>
                      <a:pt x="28" y="77"/>
                      <a:pt x="28" y="77"/>
                    </a:cubicBezTo>
                    <a:cubicBezTo>
                      <a:pt x="28" y="76"/>
                      <a:pt x="28" y="76"/>
                      <a:pt x="28" y="75"/>
                    </a:cubicBezTo>
                    <a:lnTo>
                      <a:pt x="28" y="76"/>
                    </a:lnTo>
                    <a:cubicBezTo>
                      <a:pt x="28" y="75"/>
                      <a:pt x="28" y="75"/>
                      <a:pt x="28" y="75"/>
                    </a:cubicBezTo>
                    <a:cubicBezTo>
                      <a:pt x="24" y="68"/>
                      <a:pt x="20" y="62"/>
                      <a:pt x="17" y="55"/>
                    </a:cubicBezTo>
                    <a:cubicBezTo>
                      <a:pt x="12" y="46"/>
                      <a:pt x="7" y="37"/>
                      <a:pt x="3" y="27"/>
                    </a:cubicBezTo>
                    <a:cubicBezTo>
                      <a:pt x="1" y="19"/>
                      <a:pt x="0" y="10"/>
                      <a:pt x="7" y="4"/>
                    </a:cubicBezTo>
                    <a:cubicBezTo>
                      <a:pt x="11" y="0"/>
                      <a:pt x="20" y="1"/>
                      <a:pt x="24" y="6"/>
                    </a:cubicBezTo>
                    <a:cubicBezTo>
                      <a:pt x="27" y="9"/>
                      <a:pt x="27" y="14"/>
                      <a:pt x="25" y="18"/>
                    </a:cubicBezTo>
                    <a:lnTo>
                      <a:pt x="25" y="19"/>
                    </a:lnTo>
                    <a:cubicBezTo>
                      <a:pt x="26" y="21"/>
                      <a:pt x="27" y="23"/>
                      <a:pt x="28" y="25"/>
                    </a:cubicBezTo>
                    <a:cubicBezTo>
                      <a:pt x="34" y="39"/>
                      <a:pt x="41" y="53"/>
                      <a:pt x="48" y="66"/>
                    </a:cubicBezTo>
                    <a:cubicBezTo>
                      <a:pt x="54" y="77"/>
                      <a:pt x="59" y="87"/>
                      <a:pt x="65" y="98"/>
                    </a:cubicBezTo>
                    <a:cubicBezTo>
                      <a:pt x="75" y="119"/>
                      <a:pt x="83" y="142"/>
                      <a:pt x="93" y="163"/>
                    </a:cubicBezTo>
                    <a:cubicBezTo>
                      <a:pt x="95" y="169"/>
                      <a:pt x="93" y="176"/>
                      <a:pt x="87" y="178"/>
                    </a:cubicBezTo>
                    <a:cubicBezTo>
                      <a:pt x="86" y="179"/>
                      <a:pt x="84" y="180"/>
                      <a:pt x="82" y="180"/>
                    </a:cubicBezTo>
                    <a:cubicBezTo>
                      <a:pt x="78" y="180"/>
                      <a:pt x="74" y="177"/>
                      <a:pt x="73" y="1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796040" y="1803960"/>
                <a:ext cx="70920" cy="8244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29" extrusionOk="0">
                    <a:moveTo>
                      <a:pt x="9" y="228"/>
                    </a:moveTo>
                    <a:cubicBezTo>
                      <a:pt x="6" y="227"/>
                      <a:pt x="4" y="225"/>
                      <a:pt x="2" y="223"/>
                    </a:cubicBezTo>
                    <a:cubicBezTo>
                      <a:pt x="0" y="220"/>
                      <a:pt x="0" y="216"/>
                      <a:pt x="1" y="213"/>
                    </a:cubicBezTo>
                    <a:cubicBezTo>
                      <a:pt x="1" y="213"/>
                      <a:pt x="1" y="212"/>
                      <a:pt x="1" y="211"/>
                    </a:cubicBezTo>
                    <a:cubicBezTo>
                      <a:pt x="1" y="212"/>
                      <a:pt x="1" y="212"/>
                      <a:pt x="1" y="213"/>
                    </a:cubicBezTo>
                    <a:cubicBezTo>
                      <a:pt x="4" y="202"/>
                      <a:pt x="8" y="192"/>
                      <a:pt x="13" y="183"/>
                    </a:cubicBezTo>
                    <a:cubicBezTo>
                      <a:pt x="17" y="175"/>
                      <a:pt x="22" y="167"/>
                      <a:pt x="26" y="159"/>
                    </a:cubicBezTo>
                    <a:cubicBezTo>
                      <a:pt x="26" y="160"/>
                      <a:pt x="26" y="160"/>
                      <a:pt x="26" y="160"/>
                    </a:cubicBezTo>
                    <a:cubicBezTo>
                      <a:pt x="33" y="148"/>
                      <a:pt x="40" y="137"/>
                      <a:pt x="47" y="126"/>
                    </a:cubicBezTo>
                    <a:cubicBezTo>
                      <a:pt x="50" y="122"/>
                      <a:pt x="53" y="117"/>
                      <a:pt x="56" y="113"/>
                    </a:cubicBezTo>
                    <a:cubicBezTo>
                      <a:pt x="59" y="108"/>
                      <a:pt x="62" y="104"/>
                      <a:pt x="65" y="99"/>
                    </a:cubicBezTo>
                    <a:cubicBezTo>
                      <a:pt x="76" y="86"/>
                      <a:pt x="86" y="71"/>
                      <a:pt x="98" y="58"/>
                    </a:cubicBezTo>
                    <a:cubicBezTo>
                      <a:pt x="109" y="45"/>
                      <a:pt x="121" y="32"/>
                      <a:pt x="135" y="23"/>
                    </a:cubicBezTo>
                    <a:cubicBezTo>
                      <a:pt x="142" y="18"/>
                      <a:pt x="148" y="14"/>
                      <a:pt x="156" y="10"/>
                    </a:cubicBezTo>
                    <a:cubicBezTo>
                      <a:pt x="163" y="6"/>
                      <a:pt x="171" y="3"/>
                      <a:pt x="180" y="2"/>
                    </a:cubicBezTo>
                    <a:cubicBezTo>
                      <a:pt x="186" y="0"/>
                      <a:pt x="192" y="3"/>
                      <a:pt x="195" y="9"/>
                    </a:cubicBezTo>
                    <a:cubicBezTo>
                      <a:pt x="196" y="12"/>
                      <a:pt x="195" y="16"/>
                      <a:pt x="194" y="19"/>
                    </a:cubicBezTo>
                    <a:cubicBezTo>
                      <a:pt x="192" y="21"/>
                      <a:pt x="189" y="24"/>
                      <a:pt x="185" y="24"/>
                    </a:cubicBezTo>
                    <a:cubicBezTo>
                      <a:pt x="184" y="25"/>
                      <a:pt x="183" y="25"/>
                      <a:pt x="182" y="25"/>
                    </a:cubicBezTo>
                    <a:cubicBezTo>
                      <a:pt x="182" y="25"/>
                      <a:pt x="183" y="25"/>
                      <a:pt x="184" y="25"/>
                    </a:cubicBezTo>
                    <a:cubicBezTo>
                      <a:pt x="179" y="26"/>
                      <a:pt x="175" y="28"/>
                      <a:pt x="171" y="29"/>
                    </a:cubicBezTo>
                    <a:cubicBezTo>
                      <a:pt x="167" y="31"/>
                      <a:pt x="164" y="32"/>
                      <a:pt x="160" y="34"/>
                    </a:cubicBezTo>
                    <a:cubicBezTo>
                      <a:pt x="156" y="37"/>
                      <a:pt x="151" y="40"/>
                      <a:pt x="146" y="43"/>
                    </a:cubicBezTo>
                    <a:cubicBezTo>
                      <a:pt x="141" y="48"/>
                      <a:pt x="135" y="52"/>
                      <a:pt x="129" y="58"/>
                    </a:cubicBezTo>
                    <a:cubicBezTo>
                      <a:pt x="129" y="57"/>
                      <a:pt x="130" y="57"/>
                      <a:pt x="130" y="56"/>
                    </a:cubicBezTo>
                    <a:cubicBezTo>
                      <a:pt x="120" y="66"/>
                      <a:pt x="111" y="77"/>
                      <a:pt x="102" y="87"/>
                    </a:cubicBezTo>
                    <a:cubicBezTo>
                      <a:pt x="94" y="98"/>
                      <a:pt x="85" y="109"/>
                      <a:pt x="78" y="120"/>
                    </a:cubicBezTo>
                    <a:cubicBezTo>
                      <a:pt x="69" y="132"/>
                      <a:pt x="61" y="144"/>
                      <a:pt x="53" y="157"/>
                    </a:cubicBezTo>
                    <a:cubicBezTo>
                      <a:pt x="50" y="162"/>
                      <a:pt x="47" y="167"/>
                      <a:pt x="44" y="171"/>
                    </a:cubicBezTo>
                    <a:lnTo>
                      <a:pt x="44" y="170"/>
                    </a:lnTo>
                    <a:cubicBezTo>
                      <a:pt x="42" y="175"/>
                      <a:pt x="39" y="179"/>
                      <a:pt x="37" y="183"/>
                    </a:cubicBezTo>
                    <a:cubicBezTo>
                      <a:pt x="34" y="188"/>
                      <a:pt x="32" y="193"/>
                      <a:pt x="30" y="198"/>
                    </a:cubicBezTo>
                    <a:cubicBezTo>
                      <a:pt x="27" y="203"/>
                      <a:pt x="25" y="209"/>
                      <a:pt x="23" y="215"/>
                    </a:cubicBezTo>
                    <a:cubicBezTo>
                      <a:pt x="23" y="216"/>
                      <a:pt x="23" y="218"/>
                      <a:pt x="22" y="219"/>
                    </a:cubicBezTo>
                    <a:cubicBezTo>
                      <a:pt x="21" y="224"/>
                      <a:pt x="16" y="228"/>
                      <a:pt x="11" y="228"/>
                    </a:cubicBezTo>
                    <a:cubicBezTo>
                      <a:pt x="11" y="228"/>
                      <a:pt x="10" y="228"/>
                      <a:pt x="9" y="22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897200" y="1818720"/>
                <a:ext cx="38880" cy="1368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" extrusionOk="0">
                    <a:moveTo>
                      <a:pt x="14" y="36"/>
                    </a:moveTo>
                    <a:cubicBezTo>
                      <a:pt x="12" y="36"/>
                      <a:pt x="12" y="36"/>
                      <a:pt x="11" y="36"/>
                    </a:cubicBezTo>
                    <a:cubicBezTo>
                      <a:pt x="8" y="35"/>
                      <a:pt x="5" y="33"/>
                      <a:pt x="3" y="31"/>
                    </a:cubicBezTo>
                    <a:cubicBezTo>
                      <a:pt x="1" y="26"/>
                      <a:pt x="0" y="19"/>
                      <a:pt x="4" y="15"/>
                    </a:cubicBezTo>
                    <a:cubicBezTo>
                      <a:pt x="5" y="13"/>
                      <a:pt x="7" y="11"/>
                      <a:pt x="9" y="10"/>
                    </a:cubicBezTo>
                    <a:cubicBezTo>
                      <a:pt x="12" y="9"/>
                      <a:pt x="15" y="8"/>
                      <a:pt x="17" y="8"/>
                    </a:cubicBezTo>
                    <a:cubicBezTo>
                      <a:pt x="25" y="5"/>
                      <a:pt x="34" y="4"/>
                      <a:pt x="42" y="3"/>
                    </a:cubicBezTo>
                    <a:cubicBezTo>
                      <a:pt x="47" y="2"/>
                      <a:pt x="53" y="1"/>
                      <a:pt x="58" y="1"/>
                    </a:cubicBezTo>
                    <a:cubicBezTo>
                      <a:pt x="63" y="0"/>
                      <a:pt x="68" y="0"/>
                      <a:pt x="73" y="0"/>
                    </a:cubicBezTo>
                    <a:cubicBezTo>
                      <a:pt x="81" y="0"/>
                      <a:pt x="88" y="0"/>
                      <a:pt x="96" y="0"/>
                    </a:cubicBezTo>
                    <a:cubicBezTo>
                      <a:pt x="102" y="0"/>
                      <a:pt x="107" y="6"/>
                      <a:pt x="106" y="12"/>
                    </a:cubicBezTo>
                    <a:cubicBezTo>
                      <a:pt x="106" y="18"/>
                      <a:pt x="100" y="23"/>
                      <a:pt x="94" y="22"/>
                    </a:cubicBezTo>
                    <a:cubicBezTo>
                      <a:pt x="92" y="22"/>
                      <a:pt x="90" y="22"/>
                      <a:pt x="88" y="22"/>
                    </a:cubicBezTo>
                    <a:cubicBezTo>
                      <a:pt x="83" y="22"/>
                      <a:pt x="78" y="22"/>
                      <a:pt x="73" y="22"/>
                    </a:cubicBezTo>
                    <a:cubicBezTo>
                      <a:pt x="69" y="22"/>
                      <a:pt x="64" y="23"/>
                      <a:pt x="60" y="24"/>
                    </a:cubicBezTo>
                    <a:cubicBezTo>
                      <a:pt x="50" y="25"/>
                      <a:pt x="39" y="26"/>
                      <a:pt x="29" y="29"/>
                    </a:cubicBezTo>
                    <a:cubicBezTo>
                      <a:pt x="27" y="35"/>
                      <a:pt x="22" y="37"/>
                      <a:pt x="18" y="37"/>
                    </a:cubicBezTo>
                    <a:cubicBezTo>
                      <a:pt x="16" y="37"/>
                      <a:pt x="15" y="37"/>
                      <a:pt x="14" y="3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892520" y="1827720"/>
                <a:ext cx="9684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85" extrusionOk="0">
                    <a:moveTo>
                      <a:pt x="21" y="84"/>
                    </a:moveTo>
                    <a:cubicBezTo>
                      <a:pt x="16" y="84"/>
                      <a:pt x="12" y="82"/>
                      <a:pt x="8" y="79"/>
                    </a:cubicBezTo>
                    <a:cubicBezTo>
                      <a:pt x="5" y="77"/>
                      <a:pt x="2" y="73"/>
                      <a:pt x="1" y="69"/>
                    </a:cubicBezTo>
                    <a:cubicBezTo>
                      <a:pt x="0" y="65"/>
                      <a:pt x="2" y="61"/>
                      <a:pt x="4" y="58"/>
                    </a:cubicBezTo>
                    <a:cubicBezTo>
                      <a:pt x="6" y="55"/>
                      <a:pt x="8" y="52"/>
                      <a:pt x="11" y="52"/>
                    </a:cubicBezTo>
                    <a:cubicBezTo>
                      <a:pt x="14" y="51"/>
                      <a:pt x="18" y="51"/>
                      <a:pt x="21" y="52"/>
                    </a:cubicBezTo>
                    <a:cubicBezTo>
                      <a:pt x="23" y="54"/>
                      <a:pt x="25" y="56"/>
                      <a:pt x="26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32" y="60"/>
                      <a:pt x="37" y="60"/>
                      <a:pt x="42" y="59"/>
                    </a:cubicBezTo>
                    <a:cubicBezTo>
                      <a:pt x="54" y="58"/>
                      <a:pt x="67" y="55"/>
                      <a:pt x="79" y="53"/>
                    </a:cubicBezTo>
                    <a:cubicBezTo>
                      <a:pt x="88" y="51"/>
                      <a:pt x="95" y="49"/>
                      <a:pt x="103" y="48"/>
                    </a:cubicBezTo>
                    <a:cubicBezTo>
                      <a:pt x="124" y="42"/>
                      <a:pt x="145" y="37"/>
                      <a:pt x="166" y="30"/>
                    </a:cubicBezTo>
                    <a:cubicBezTo>
                      <a:pt x="189" y="23"/>
                      <a:pt x="212" y="16"/>
                      <a:pt x="234" y="9"/>
                    </a:cubicBezTo>
                    <a:cubicBezTo>
                      <a:pt x="241" y="6"/>
                      <a:pt x="249" y="3"/>
                      <a:pt x="256" y="1"/>
                    </a:cubicBezTo>
                    <a:cubicBezTo>
                      <a:pt x="261" y="0"/>
                      <a:pt x="265" y="2"/>
                      <a:pt x="266" y="7"/>
                    </a:cubicBezTo>
                    <a:cubicBezTo>
                      <a:pt x="268" y="12"/>
                      <a:pt x="265" y="16"/>
                      <a:pt x="261" y="17"/>
                    </a:cubicBezTo>
                    <a:cubicBezTo>
                      <a:pt x="240" y="26"/>
                      <a:pt x="218" y="34"/>
                      <a:pt x="196" y="41"/>
                    </a:cubicBezTo>
                    <a:cubicBezTo>
                      <a:pt x="174" y="49"/>
                      <a:pt x="153" y="56"/>
                      <a:pt x="131" y="62"/>
                    </a:cubicBezTo>
                    <a:cubicBezTo>
                      <a:pt x="123" y="65"/>
                      <a:pt x="115" y="67"/>
                      <a:pt x="108" y="69"/>
                    </a:cubicBezTo>
                    <a:cubicBezTo>
                      <a:pt x="98" y="71"/>
                      <a:pt x="89" y="73"/>
                      <a:pt x="79" y="76"/>
                    </a:cubicBezTo>
                    <a:cubicBezTo>
                      <a:pt x="64" y="79"/>
                      <a:pt x="50" y="82"/>
                      <a:pt x="35" y="83"/>
                    </a:cubicBezTo>
                    <a:cubicBezTo>
                      <a:pt x="31" y="84"/>
                      <a:pt x="28" y="84"/>
                      <a:pt x="24" y="84"/>
                    </a:cubicBezTo>
                    <a:cubicBezTo>
                      <a:pt x="23" y="84"/>
                      <a:pt x="22" y="84"/>
                      <a:pt x="21" y="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>
              <a:off x="7041227" y="4435121"/>
              <a:ext cx="2304042" cy="1861821"/>
              <a:chOff x="1245600" y="2050920"/>
              <a:chExt cx="1071000" cy="865440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1258920" y="2534040"/>
                <a:ext cx="104184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60" extrusionOk="0">
                    <a:moveTo>
                      <a:pt x="2882" y="59"/>
                    </a:moveTo>
                    <a:cubicBezTo>
                      <a:pt x="2851" y="58"/>
                      <a:pt x="2821" y="58"/>
                      <a:pt x="2791" y="57"/>
                    </a:cubicBezTo>
                    <a:cubicBezTo>
                      <a:pt x="2761" y="56"/>
                      <a:pt x="2731" y="56"/>
                      <a:pt x="2701" y="55"/>
                    </a:cubicBezTo>
                    <a:cubicBezTo>
                      <a:pt x="2637" y="55"/>
                      <a:pt x="2573" y="54"/>
                      <a:pt x="2510" y="53"/>
                    </a:cubicBezTo>
                    <a:cubicBezTo>
                      <a:pt x="2388" y="51"/>
                      <a:pt x="2266" y="50"/>
                      <a:pt x="2143" y="48"/>
                    </a:cubicBezTo>
                    <a:cubicBezTo>
                      <a:pt x="2020" y="46"/>
                      <a:pt x="1896" y="44"/>
                      <a:pt x="1774" y="43"/>
                    </a:cubicBezTo>
                    <a:cubicBezTo>
                      <a:pt x="1648" y="41"/>
                      <a:pt x="1522" y="40"/>
                      <a:pt x="1397" y="38"/>
                    </a:cubicBezTo>
                    <a:cubicBezTo>
                      <a:pt x="1274" y="37"/>
                      <a:pt x="1152" y="35"/>
                      <a:pt x="1029" y="34"/>
                    </a:cubicBezTo>
                    <a:cubicBezTo>
                      <a:pt x="968" y="33"/>
                      <a:pt x="908" y="32"/>
                      <a:pt x="847" y="31"/>
                    </a:cubicBezTo>
                    <a:cubicBezTo>
                      <a:pt x="786" y="30"/>
                      <a:pt x="725" y="30"/>
                      <a:pt x="664" y="29"/>
                    </a:cubicBezTo>
                    <a:cubicBezTo>
                      <a:pt x="542" y="27"/>
                      <a:pt x="421" y="26"/>
                      <a:pt x="299" y="24"/>
                    </a:cubicBezTo>
                    <a:cubicBezTo>
                      <a:pt x="251" y="23"/>
                      <a:pt x="202" y="23"/>
                      <a:pt x="153" y="22"/>
                    </a:cubicBezTo>
                    <a:cubicBezTo>
                      <a:pt x="129" y="22"/>
                      <a:pt x="105" y="22"/>
                      <a:pt x="82" y="22"/>
                    </a:cubicBezTo>
                    <a:cubicBezTo>
                      <a:pt x="59" y="21"/>
                      <a:pt x="36" y="21"/>
                      <a:pt x="13" y="21"/>
                    </a:cubicBezTo>
                    <a:cubicBezTo>
                      <a:pt x="12" y="21"/>
                      <a:pt x="11" y="21"/>
                      <a:pt x="10" y="21"/>
                    </a:cubicBezTo>
                    <a:cubicBezTo>
                      <a:pt x="4" y="21"/>
                      <a:pt x="0" y="15"/>
                      <a:pt x="0" y="10"/>
                    </a:cubicBezTo>
                    <a:cubicBezTo>
                      <a:pt x="1" y="4"/>
                      <a:pt x="5" y="0"/>
                      <a:pt x="11" y="0"/>
                    </a:cubicBezTo>
                    <a:cubicBezTo>
                      <a:pt x="23" y="0"/>
                      <a:pt x="35" y="1"/>
                      <a:pt x="47" y="1"/>
                    </a:cubicBezTo>
                    <a:cubicBezTo>
                      <a:pt x="61" y="1"/>
                      <a:pt x="76" y="1"/>
                      <a:pt x="90" y="1"/>
                    </a:cubicBezTo>
                    <a:cubicBezTo>
                      <a:pt x="119" y="2"/>
                      <a:pt x="150" y="2"/>
                      <a:pt x="179" y="3"/>
                    </a:cubicBezTo>
                    <a:cubicBezTo>
                      <a:pt x="239" y="4"/>
                      <a:pt x="298" y="5"/>
                      <a:pt x="357" y="5"/>
                    </a:cubicBezTo>
                    <a:cubicBezTo>
                      <a:pt x="479" y="7"/>
                      <a:pt x="601" y="9"/>
                      <a:pt x="723" y="10"/>
                    </a:cubicBezTo>
                    <a:cubicBezTo>
                      <a:pt x="844" y="12"/>
                      <a:pt x="964" y="13"/>
                      <a:pt x="1084" y="15"/>
                    </a:cubicBezTo>
                    <a:cubicBezTo>
                      <a:pt x="1208" y="17"/>
                      <a:pt x="1331" y="19"/>
                      <a:pt x="1455" y="21"/>
                    </a:cubicBezTo>
                    <a:cubicBezTo>
                      <a:pt x="1579" y="23"/>
                      <a:pt x="1704" y="24"/>
                      <a:pt x="1828" y="26"/>
                    </a:cubicBezTo>
                    <a:cubicBezTo>
                      <a:pt x="1954" y="28"/>
                      <a:pt x="2079" y="30"/>
                      <a:pt x="2203" y="31"/>
                    </a:cubicBezTo>
                    <a:cubicBezTo>
                      <a:pt x="2326" y="33"/>
                      <a:pt x="2448" y="34"/>
                      <a:pt x="2569" y="36"/>
                    </a:cubicBezTo>
                    <a:cubicBezTo>
                      <a:pt x="2621" y="37"/>
                      <a:pt x="2671" y="37"/>
                      <a:pt x="2723" y="38"/>
                    </a:cubicBezTo>
                    <a:cubicBezTo>
                      <a:pt x="2771" y="38"/>
                      <a:pt x="2819" y="39"/>
                      <a:pt x="2868" y="39"/>
                    </a:cubicBezTo>
                    <a:lnTo>
                      <a:pt x="2867" y="39"/>
                    </a:lnTo>
                    <a:cubicBezTo>
                      <a:pt x="2872" y="39"/>
                      <a:pt x="2876" y="39"/>
                      <a:pt x="2881" y="39"/>
                    </a:cubicBezTo>
                    <a:cubicBezTo>
                      <a:pt x="2887" y="39"/>
                      <a:pt x="2892" y="43"/>
                      <a:pt x="2892" y="48"/>
                    </a:cubicBezTo>
                    <a:cubicBezTo>
                      <a:pt x="2893" y="54"/>
                      <a:pt x="2888" y="59"/>
                      <a:pt x="2882" y="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249280" y="2528280"/>
                <a:ext cx="67320" cy="4392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22" extrusionOk="0">
                    <a:moveTo>
                      <a:pt x="68" y="114"/>
                    </a:moveTo>
                    <a:cubicBezTo>
                      <a:pt x="67" y="109"/>
                      <a:pt x="70" y="103"/>
                      <a:pt x="75" y="101"/>
                    </a:cubicBezTo>
                    <a:cubicBezTo>
                      <a:pt x="89" y="96"/>
                      <a:pt x="103" y="92"/>
                      <a:pt x="117" y="88"/>
                    </a:cubicBezTo>
                    <a:cubicBezTo>
                      <a:pt x="124" y="86"/>
                      <a:pt x="131" y="84"/>
                      <a:pt x="139" y="81"/>
                    </a:cubicBezTo>
                    <a:cubicBezTo>
                      <a:pt x="144" y="80"/>
                      <a:pt x="149" y="78"/>
                      <a:pt x="155" y="77"/>
                    </a:cubicBezTo>
                    <a:cubicBezTo>
                      <a:pt x="137" y="70"/>
                      <a:pt x="119" y="63"/>
                      <a:pt x="102" y="57"/>
                    </a:cubicBezTo>
                    <a:cubicBezTo>
                      <a:pt x="79" y="49"/>
                      <a:pt x="58" y="42"/>
                      <a:pt x="36" y="33"/>
                    </a:cubicBezTo>
                    <a:cubicBezTo>
                      <a:pt x="31" y="31"/>
                      <a:pt x="25" y="29"/>
                      <a:pt x="19" y="26"/>
                    </a:cubicBezTo>
                    <a:cubicBezTo>
                      <a:pt x="16" y="25"/>
                      <a:pt x="12" y="24"/>
                      <a:pt x="10" y="22"/>
                    </a:cubicBezTo>
                    <a:cubicBezTo>
                      <a:pt x="5" y="19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2" y="0"/>
                      <a:pt x="15" y="1"/>
                      <a:pt x="17" y="3"/>
                    </a:cubicBezTo>
                    <a:lnTo>
                      <a:pt x="18" y="3"/>
                    </a:lnTo>
                    <a:cubicBezTo>
                      <a:pt x="21" y="5"/>
                      <a:pt x="25" y="7"/>
                      <a:pt x="28" y="8"/>
                    </a:cubicBezTo>
                    <a:cubicBezTo>
                      <a:pt x="32" y="10"/>
                      <a:pt x="36" y="11"/>
                      <a:pt x="39" y="13"/>
                    </a:cubicBezTo>
                    <a:cubicBezTo>
                      <a:pt x="60" y="21"/>
                      <a:pt x="81" y="29"/>
                      <a:pt x="102" y="36"/>
                    </a:cubicBezTo>
                    <a:cubicBezTo>
                      <a:pt x="122" y="44"/>
                      <a:pt x="142" y="51"/>
                      <a:pt x="163" y="58"/>
                    </a:cubicBezTo>
                    <a:cubicBezTo>
                      <a:pt x="168" y="60"/>
                      <a:pt x="173" y="61"/>
                      <a:pt x="178" y="64"/>
                    </a:cubicBezTo>
                    <a:cubicBezTo>
                      <a:pt x="182" y="66"/>
                      <a:pt x="185" y="70"/>
                      <a:pt x="185" y="75"/>
                    </a:cubicBezTo>
                    <a:cubicBezTo>
                      <a:pt x="186" y="80"/>
                      <a:pt x="183" y="84"/>
                      <a:pt x="180" y="87"/>
                    </a:cubicBezTo>
                    <a:cubicBezTo>
                      <a:pt x="176" y="91"/>
                      <a:pt x="170" y="93"/>
                      <a:pt x="164" y="95"/>
                    </a:cubicBezTo>
                    <a:cubicBezTo>
                      <a:pt x="162" y="96"/>
                      <a:pt x="159" y="96"/>
                      <a:pt x="156" y="98"/>
                    </a:cubicBezTo>
                    <a:cubicBezTo>
                      <a:pt x="152" y="99"/>
                      <a:pt x="146" y="100"/>
                      <a:pt x="142" y="102"/>
                    </a:cubicBezTo>
                    <a:cubicBezTo>
                      <a:pt x="121" y="107"/>
                      <a:pt x="101" y="113"/>
                      <a:pt x="82" y="120"/>
                    </a:cubicBezTo>
                    <a:cubicBezTo>
                      <a:pt x="81" y="121"/>
                      <a:pt x="79" y="121"/>
                      <a:pt x="78" y="121"/>
                    </a:cubicBezTo>
                    <a:cubicBezTo>
                      <a:pt x="74" y="121"/>
                      <a:pt x="70" y="118"/>
                      <a:pt x="68" y="1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93720" y="2059920"/>
                <a:ext cx="19080" cy="856440"/>
              </a:xfrm>
              <a:custGeom>
                <a:avLst/>
                <a:gdLst/>
                <a:ahLst/>
                <a:cxnLst/>
                <a:rect l="l" t="t" r="r" b="b"/>
                <a:pathLst>
                  <a:path w="53" h="2379" extrusionOk="0">
                    <a:moveTo>
                      <a:pt x="30" y="2368"/>
                    </a:moveTo>
                    <a:cubicBezTo>
                      <a:pt x="30" y="2364"/>
                      <a:pt x="30" y="2360"/>
                      <a:pt x="30" y="2356"/>
                    </a:cubicBezTo>
                    <a:cubicBezTo>
                      <a:pt x="30" y="2357"/>
                      <a:pt x="30" y="2357"/>
                      <a:pt x="30" y="2358"/>
                    </a:cubicBezTo>
                    <a:cubicBezTo>
                      <a:pt x="30" y="2346"/>
                      <a:pt x="28" y="2335"/>
                      <a:pt x="27" y="2324"/>
                    </a:cubicBezTo>
                    <a:cubicBezTo>
                      <a:pt x="26" y="2313"/>
                      <a:pt x="25" y="2302"/>
                      <a:pt x="24" y="2290"/>
                    </a:cubicBezTo>
                    <a:cubicBezTo>
                      <a:pt x="24" y="2285"/>
                      <a:pt x="24" y="2279"/>
                      <a:pt x="24" y="2273"/>
                    </a:cubicBezTo>
                    <a:cubicBezTo>
                      <a:pt x="23" y="2267"/>
                      <a:pt x="23" y="2261"/>
                      <a:pt x="23" y="2256"/>
                    </a:cubicBezTo>
                    <a:cubicBezTo>
                      <a:pt x="23" y="2243"/>
                      <a:pt x="23" y="2232"/>
                      <a:pt x="22" y="2219"/>
                    </a:cubicBezTo>
                    <a:cubicBezTo>
                      <a:pt x="21" y="2194"/>
                      <a:pt x="20" y="2170"/>
                      <a:pt x="20" y="2145"/>
                    </a:cubicBezTo>
                    <a:cubicBezTo>
                      <a:pt x="20" y="2132"/>
                      <a:pt x="20" y="2119"/>
                      <a:pt x="20" y="2106"/>
                    </a:cubicBezTo>
                    <a:cubicBezTo>
                      <a:pt x="20" y="2093"/>
                      <a:pt x="20" y="2080"/>
                      <a:pt x="20" y="2067"/>
                    </a:cubicBezTo>
                    <a:cubicBezTo>
                      <a:pt x="20" y="2048"/>
                      <a:pt x="21" y="2029"/>
                      <a:pt x="21" y="2010"/>
                    </a:cubicBezTo>
                    <a:cubicBezTo>
                      <a:pt x="21" y="1992"/>
                      <a:pt x="21" y="1974"/>
                      <a:pt x="21" y="1956"/>
                    </a:cubicBezTo>
                    <a:cubicBezTo>
                      <a:pt x="21" y="1957"/>
                      <a:pt x="21" y="1957"/>
                      <a:pt x="21" y="1957"/>
                    </a:cubicBezTo>
                    <a:cubicBezTo>
                      <a:pt x="21" y="1949"/>
                      <a:pt x="21" y="1939"/>
                      <a:pt x="21" y="1930"/>
                    </a:cubicBezTo>
                    <a:cubicBezTo>
                      <a:pt x="20" y="1921"/>
                      <a:pt x="20" y="1911"/>
                      <a:pt x="20" y="1901"/>
                    </a:cubicBezTo>
                    <a:lnTo>
                      <a:pt x="20" y="1902"/>
                    </a:lnTo>
                    <a:cubicBezTo>
                      <a:pt x="20" y="1901"/>
                      <a:pt x="20" y="1900"/>
                      <a:pt x="20" y="1899"/>
                    </a:cubicBezTo>
                    <a:lnTo>
                      <a:pt x="20" y="1900"/>
                    </a:lnTo>
                    <a:cubicBezTo>
                      <a:pt x="20" y="1869"/>
                      <a:pt x="20" y="1838"/>
                      <a:pt x="20" y="1807"/>
                    </a:cubicBezTo>
                    <a:cubicBezTo>
                      <a:pt x="19" y="1777"/>
                      <a:pt x="20" y="1746"/>
                      <a:pt x="20" y="1716"/>
                    </a:cubicBezTo>
                    <a:cubicBezTo>
                      <a:pt x="19" y="1665"/>
                      <a:pt x="18" y="1613"/>
                      <a:pt x="18" y="1562"/>
                    </a:cubicBezTo>
                    <a:cubicBezTo>
                      <a:pt x="18" y="1551"/>
                      <a:pt x="18" y="1539"/>
                      <a:pt x="19" y="1527"/>
                    </a:cubicBezTo>
                    <a:cubicBezTo>
                      <a:pt x="19" y="1513"/>
                      <a:pt x="19" y="1499"/>
                      <a:pt x="19" y="1485"/>
                    </a:cubicBezTo>
                    <a:cubicBezTo>
                      <a:pt x="19" y="1460"/>
                      <a:pt x="20" y="1436"/>
                      <a:pt x="20" y="1412"/>
                    </a:cubicBezTo>
                    <a:cubicBezTo>
                      <a:pt x="20" y="1385"/>
                      <a:pt x="20" y="1358"/>
                      <a:pt x="20" y="1332"/>
                    </a:cubicBezTo>
                    <a:cubicBezTo>
                      <a:pt x="20" y="1307"/>
                      <a:pt x="21" y="1283"/>
                      <a:pt x="22" y="1259"/>
                    </a:cubicBezTo>
                    <a:cubicBezTo>
                      <a:pt x="23" y="1232"/>
                      <a:pt x="24" y="1206"/>
                      <a:pt x="24" y="1179"/>
                    </a:cubicBezTo>
                    <a:cubicBezTo>
                      <a:pt x="24" y="1155"/>
                      <a:pt x="24" y="1130"/>
                      <a:pt x="24" y="1105"/>
                    </a:cubicBezTo>
                    <a:cubicBezTo>
                      <a:pt x="24" y="1094"/>
                      <a:pt x="24" y="1082"/>
                      <a:pt x="24" y="1069"/>
                    </a:cubicBezTo>
                    <a:cubicBezTo>
                      <a:pt x="24" y="1070"/>
                      <a:pt x="24" y="1071"/>
                      <a:pt x="24" y="1071"/>
                    </a:cubicBezTo>
                    <a:cubicBezTo>
                      <a:pt x="24" y="1046"/>
                      <a:pt x="23" y="1022"/>
                      <a:pt x="22" y="997"/>
                    </a:cubicBezTo>
                    <a:cubicBezTo>
                      <a:pt x="21" y="970"/>
                      <a:pt x="20" y="942"/>
                      <a:pt x="19" y="915"/>
                    </a:cubicBezTo>
                    <a:cubicBezTo>
                      <a:pt x="18" y="891"/>
                      <a:pt x="18" y="867"/>
                      <a:pt x="17" y="843"/>
                    </a:cubicBezTo>
                    <a:cubicBezTo>
                      <a:pt x="17" y="817"/>
                      <a:pt x="16" y="790"/>
                      <a:pt x="16" y="764"/>
                    </a:cubicBezTo>
                    <a:cubicBezTo>
                      <a:pt x="13" y="712"/>
                      <a:pt x="10" y="661"/>
                      <a:pt x="7" y="609"/>
                    </a:cubicBezTo>
                    <a:cubicBezTo>
                      <a:pt x="5" y="584"/>
                      <a:pt x="3" y="558"/>
                      <a:pt x="2" y="533"/>
                    </a:cubicBezTo>
                    <a:cubicBezTo>
                      <a:pt x="2" y="521"/>
                      <a:pt x="1" y="509"/>
                      <a:pt x="0" y="497"/>
                    </a:cubicBezTo>
                    <a:cubicBezTo>
                      <a:pt x="0" y="484"/>
                      <a:pt x="0" y="472"/>
                      <a:pt x="0" y="459"/>
                    </a:cubicBezTo>
                    <a:cubicBezTo>
                      <a:pt x="0" y="434"/>
                      <a:pt x="1" y="409"/>
                      <a:pt x="2" y="384"/>
                    </a:cubicBezTo>
                    <a:cubicBezTo>
                      <a:pt x="3" y="360"/>
                      <a:pt x="3" y="335"/>
                      <a:pt x="5" y="311"/>
                    </a:cubicBezTo>
                    <a:cubicBezTo>
                      <a:pt x="6" y="285"/>
                      <a:pt x="7" y="260"/>
                      <a:pt x="9" y="234"/>
                    </a:cubicBezTo>
                    <a:cubicBezTo>
                      <a:pt x="9" y="209"/>
                      <a:pt x="10" y="183"/>
                      <a:pt x="10" y="158"/>
                    </a:cubicBezTo>
                    <a:cubicBezTo>
                      <a:pt x="10" y="145"/>
                      <a:pt x="10" y="132"/>
                      <a:pt x="10" y="119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0" y="119"/>
                      <a:pt x="10" y="117"/>
                      <a:pt x="10" y="116"/>
                    </a:cubicBezTo>
                    <a:lnTo>
                      <a:pt x="10" y="117"/>
                    </a:lnTo>
                    <a:cubicBezTo>
                      <a:pt x="10" y="112"/>
                      <a:pt x="10" y="106"/>
                      <a:pt x="10" y="100"/>
                    </a:cubicBezTo>
                    <a:cubicBezTo>
                      <a:pt x="10" y="101"/>
                      <a:pt x="10" y="102"/>
                      <a:pt x="10" y="102"/>
                    </a:cubicBezTo>
                    <a:cubicBezTo>
                      <a:pt x="10" y="88"/>
                      <a:pt x="10" y="73"/>
                      <a:pt x="10" y="59"/>
                    </a:cubicBezTo>
                    <a:cubicBezTo>
                      <a:pt x="10" y="43"/>
                      <a:pt x="11" y="26"/>
                      <a:pt x="12" y="10"/>
                    </a:cubicBezTo>
                    <a:cubicBezTo>
                      <a:pt x="12" y="4"/>
                      <a:pt x="17" y="0"/>
                      <a:pt x="23" y="0"/>
                    </a:cubicBezTo>
                    <a:cubicBezTo>
                      <a:pt x="28" y="0"/>
                      <a:pt x="33" y="5"/>
                      <a:pt x="32" y="11"/>
                    </a:cubicBezTo>
                    <a:cubicBezTo>
                      <a:pt x="32" y="26"/>
                      <a:pt x="31" y="42"/>
                      <a:pt x="31" y="57"/>
                    </a:cubicBezTo>
                    <a:cubicBezTo>
                      <a:pt x="30" y="71"/>
                      <a:pt x="30" y="86"/>
                      <a:pt x="30" y="100"/>
                    </a:cubicBezTo>
                    <a:cubicBezTo>
                      <a:pt x="30" y="125"/>
                      <a:pt x="30" y="150"/>
                      <a:pt x="29" y="175"/>
                    </a:cubicBezTo>
                    <a:cubicBezTo>
                      <a:pt x="29" y="187"/>
                      <a:pt x="28" y="198"/>
                      <a:pt x="28" y="209"/>
                    </a:cubicBezTo>
                    <a:cubicBezTo>
                      <a:pt x="27" y="222"/>
                      <a:pt x="27" y="235"/>
                      <a:pt x="27" y="248"/>
                    </a:cubicBezTo>
                    <a:cubicBezTo>
                      <a:pt x="25" y="274"/>
                      <a:pt x="24" y="299"/>
                      <a:pt x="23" y="325"/>
                    </a:cubicBezTo>
                    <a:cubicBezTo>
                      <a:pt x="20" y="375"/>
                      <a:pt x="19" y="426"/>
                      <a:pt x="19" y="476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6"/>
                      <a:pt x="19" y="497"/>
                      <a:pt x="20" y="509"/>
                    </a:cubicBezTo>
                    <a:cubicBezTo>
                      <a:pt x="20" y="522"/>
                      <a:pt x="21" y="536"/>
                      <a:pt x="22" y="549"/>
                    </a:cubicBezTo>
                    <a:cubicBezTo>
                      <a:pt x="23" y="575"/>
                      <a:pt x="25" y="602"/>
                      <a:pt x="27" y="628"/>
                    </a:cubicBezTo>
                    <a:cubicBezTo>
                      <a:pt x="28" y="653"/>
                      <a:pt x="30" y="679"/>
                      <a:pt x="31" y="704"/>
                    </a:cubicBezTo>
                    <a:cubicBezTo>
                      <a:pt x="32" y="728"/>
                      <a:pt x="33" y="752"/>
                      <a:pt x="34" y="776"/>
                    </a:cubicBezTo>
                    <a:cubicBezTo>
                      <a:pt x="35" y="801"/>
                      <a:pt x="35" y="827"/>
                      <a:pt x="35" y="853"/>
                    </a:cubicBezTo>
                    <a:cubicBezTo>
                      <a:pt x="36" y="879"/>
                      <a:pt x="36" y="906"/>
                      <a:pt x="37" y="934"/>
                    </a:cubicBezTo>
                    <a:cubicBezTo>
                      <a:pt x="38" y="957"/>
                      <a:pt x="39" y="981"/>
                      <a:pt x="40" y="1006"/>
                    </a:cubicBezTo>
                    <a:cubicBezTo>
                      <a:pt x="41" y="1032"/>
                      <a:pt x="42" y="1058"/>
                      <a:pt x="42" y="1085"/>
                    </a:cubicBezTo>
                    <a:cubicBezTo>
                      <a:pt x="42" y="1092"/>
                      <a:pt x="42" y="1099"/>
                      <a:pt x="42" y="1106"/>
                    </a:cubicBezTo>
                    <a:cubicBezTo>
                      <a:pt x="42" y="1105"/>
                      <a:pt x="42" y="1105"/>
                      <a:pt x="42" y="1105"/>
                    </a:cubicBezTo>
                    <a:cubicBezTo>
                      <a:pt x="42" y="1156"/>
                      <a:pt x="41" y="1207"/>
                      <a:pt x="40" y="1258"/>
                    </a:cubicBezTo>
                    <a:cubicBezTo>
                      <a:pt x="39" y="1282"/>
                      <a:pt x="38" y="1307"/>
                      <a:pt x="38" y="1332"/>
                    </a:cubicBezTo>
                    <a:cubicBezTo>
                      <a:pt x="38" y="1359"/>
                      <a:pt x="38" y="1386"/>
                      <a:pt x="38" y="1413"/>
                    </a:cubicBezTo>
                    <a:cubicBezTo>
                      <a:pt x="38" y="1443"/>
                      <a:pt x="38" y="1473"/>
                      <a:pt x="37" y="1503"/>
                    </a:cubicBezTo>
                    <a:cubicBezTo>
                      <a:pt x="37" y="1517"/>
                      <a:pt x="37" y="1531"/>
                      <a:pt x="37" y="1545"/>
                    </a:cubicBezTo>
                    <a:cubicBezTo>
                      <a:pt x="36" y="1560"/>
                      <a:pt x="36" y="1577"/>
                      <a:pt x="36" y="1593"/>
                    </a:cubicBezTo>
                    <a:cubicBezTo>
                      <a:pt x="36" y="1592"/>
                      <a:pt x="36" y="1592"/>
                      <a:pt x="36" y="1591"/>
                    </a:cubicBezTo>
                    <a:cubicBezTo>
                      <a:pt x="37" y="1633"/>
                      <a:pt x="37" y="1674"/>
                      <a:pt x="38" y="1715"/>
                    </a:cubicBezTo>
                    <a:cubicBezTo>
                      <a:pt x="38" y="1736"/>
                      <a:pt x="38" y="1757"/>
                      <a:pt x="38" y="1778"/>
                    </a:cubicBezTo>
                    <a:cubicBezTo>
                      <a:pt x="38" y="1798"/>
                      <a:pt x="38" y="1818"/>
                      <a:pt x="38" y="1838"/>
                    </a:cubicBezTo>
                    <a:lnTo>
                      <a:pt x="38" y="1837"/>
                    </a:lnTo>
                    <a:cubicBezTo>
                      <a:pt x="38" y="1868"/>
                      <a:pt x="39" y="1899"/>
                      <a:pt x="39" y="1930"/>
                    </a:cubicBezTo>
                    <a:cubicBezTo>
                      <a:pt x="39" y="1929"/>
                      <a:pt x="39" y="1929"/>
                      <a:pt x="39" y="1929"/>
                    </a:cubicBezTo>
                    <a:cubicBezTo>
                      <a:pt x="39" y="1938"/>
                      <a:pt x="39" y="1948"/>
                      <a:pt x="39" y="1958"/>
                    </a:cubicBezTo>
                    <a:cubicBezTo>
                      <a:pt x="39" y="1957"/>
                      <a:pt x="39" y="1957"/>
                      <a:pt x="39" y="1957"/>
                    </a:cubicBezTo>
                    <a:cubicBezTo>
                      <a:pt x="39" y="1958"/>
                      <a:pt x="39" y="1959"/>
                      <a:pt x="39" y="1960"/>
                    </a:cubicBezTo>
                    <a:cubicBezTo>
                      <a:pt x="39" y="1960"/>
                      <a:pt x="39" y="1959"/>
                      <a:pt x="39" y="1958"/>
                    </a:cubicBezTo>
                    <a:cubicBezTo>
                      <a:pt x="39" y="1965"/>
                      <a:pt x="39" y="1972"/>
                      <a:pt x="39" y="1979"/>
                    </a:cubicBezTo>
                    <a:cubicBezTo>
                      <a:pt x="39" y="1978"/>
                      <a:pt x="39" y="1978"/>
                      <a:pt x="39" y="1978"/>
                    </a:cubicBezTo>
                    <a:cubicBezTo>
                      <a:pt x="39" y="1979"/>
                      <a:pt x="39" y="1981"/>
                      <a:pt x="39" y="1983"/>
                    </a:cubicBezTo>
                    <a:lnTo>
                      <a:pt x="39" y="1982"/>
                    </a:lnTo>
                    <a:cubicBezTo>
                      <a:pt x="39" y="2014"/>
                      <a:pt x="39" y="2045"/>
                      <a:pt x="39" y="2077"/>
                    </a:cubicBezTo>
                    <a:cubicBezTo>
                      <a:pt x="39" y="2090"/>
                      <a:pt x="39" y="2104"/>
                      <a:pt x="39" y="2117"/>
                    </a:cubicBezTo>
                    <a:cubicBezTo>
                      <a:pt x="39" y="2116"/>
                      <a:pt x="39" y="2116"/>
                      <a:pt x="39" y="2116"/>
                    </a:cubicBezTo>
                    <a:cubicBezTo>
                      <a:pt x="39" y="2121"/>
                      <a:pt x="39" y="2126"/>
                      <a:pt x="39" y="2131"/>
                    </a:cubicBezTo>
                    <a:cubicBezTo>
                      <a:pt x="39" y="2131"/>
                      <a:pt x="39" y="2132"/>
                      <a:pt x="39" y="2133"/>
                    </a:cubicBezTo>
                    <a:cubicBezTo>
                      <a:pt x="39" y="2132"/>
                      <a:pt x="39" y="2132"/>
                      <a:pt x="39" y="2131"/>
                    </a:cubicBezTo>
                    <a:cubicBezTo>
                      <a:pt x="39" y="2152"/>
                      <a:pt x="41" y="2173"/>
                      <a:pt x="41" y="2194"/>
                    </a:cubicBezTo>
                    <a:cubicBezTo>
                      <a:pt x="42" y="2204"/>
                      <a:pt x="42" y="2215"/>
                      <a:pt x="43" y="2226"/>
                    </a:cubicBezTo>
                    <a:cubicBezTo>
                      <a:pt x="44" y="2236"/>
                      <a:pt x="44" y="2246"/>
                      <a:pt x="44" y="2256"/>
                    </a:cubicBezTo>
                    <a:cubicBezTo>
                      <a:pt x="44" y="2265"/>
                      <a:pt x="44" y="2275"/>
                      <a:pt x="45" y="2284"/>
                    </a:cubicBezTo>
                    <a:cubicBezTo>
                      <a:pt x="45" y="2293"/>
                      <a:pt x="46" y="2303"/>
                      <a:pt x="48" y="2313"/>
                    </a:cubicBezTo>
                    <a:cubicBezTo>
                      <a:pt x="49" y="2323"/>
                      <a:pt x="50" y="2332"/>
                      <a:pt x="51" y="2343"/>
                    </a:cubicBezTo>
                    <a:cubicBezTo>
                      <a:pt x="51" y="2351"/>
                      <a:pt x="52" y="2359"/>
                      <a:pt x="51" y="2368"/>
                    </a:cubicBezTo>
                    <a:cubicBezTo>
                      <a:pt x="51" y="2373"/>
                      <a:pt x="46" y="2377"/>
                      <a:pt x="41" y="2378"/>
                    </a:cubicBezTo>
                    <a:cubicBezTo>
                      <a:pt x="35" y="2378"/>
                      <a:pt x="30" y="2374"/>
                      <a:pt x="30" y="236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582920" y="2050920"/>
                <a:ext cx="42120" cy="7524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09" extrusionOk="0">
                    <a:moveTo>
                      <a:pt x="100" y="206"/>
                    </a:moveTo>
                    <a:cubicBezTo>
                      <a:pt x="97" y="205"/>
                      <a:pt x="96" y="202"/>
                      <a:pt x="95" y="199"/>
                    </a:cubicBezTo>
                    <a:cubicBezTo>
                      <a:pt x="92" y="188"/>
                      <a:pt x="90" y="177"/>
                      <a:pt x="88" y="166"/>
                    </a:cubicBezTo>
                    <a:cubicBezTo>
                      <a:pt x="86" y="157"/>
                      <a:pt x="85" y="148"/>
                      <a:pt x="83" y="139"/>
                    </a:cubicBezTo>
                    <a:cubicBezTo>
                      <a:pt x="81" y="128"/>
                      <a:pt x="79" y="117"/>
                      <a:pt x="77" y="106"/>
                    </a:cubicBezTo>
                    <a:cubicBezTo>
                      <a:pt x="76" y="102"/>
                      <a:pt x="75" y="99"/>
                      <a:pt x="74" y="95"/>
                    </a:cubicBezTo>
                    <a:cubicBezTo>
                      <a:pt x="73" y="89"/>
                      <a:pt x="72" y="84"/>
                      <a:pt x="71" y="79"/>
                    </a:cubicBezTo>
                    <a:cubicBezTo>
                      <a:pt x="69" y="72"/>
                      <a:pt x="67" y="65"/>
                      <a:pt x="65" y="59"/>
                    </a:cubicBezTo>
                    <a:cubicBezTo>
                      <a:pt x="63" y="52"/>
                      <a:pt x="61" y="45"/>
                      <a:pt x="58" y="38"/>
                    </a:cubicBezTo>
                    <a:cubicBezTo>
                      <a:pt x="54" y="56"/>
                      <a:pt x="50" y="74"/>
                      <a:pt x="46" y="91"/>
                    </a:cubicBezTo>
                    <a:cubicBezTo>
                      <a:pt x="43" y="100"/>
                      <a:pt x="40" y="110"/>
                      <a:pt x="38" y="120"/>
                    </a:cubicBezTo>
                    <a:cubicBezTo>
                      <a:pt x="36" y="125"/>
                      <a:pt x="35" y="132"/>
                      <a:pt x="33" y="138"/>
                    </a:cubicBezTo>
                    <a:cubicBezTo>
                      <a:pt x="31" y="144"/>
                      <a:pt x="29" y="149"/>
                      <a:pt x="27" y="155"/>
                    </a:cubicBezTo>
                    <a:cubicBezTo>
                      <a:pt x="25" y="161"/>
                      <a:pt x="22" y="167"/>
                      <a:pt x="19" y="173"/>
                    </a:cubicBezTo>
                    <a:cubicBezTo>
                      <a:pt x="16" y="177"/>
                      <a:pt x="11" y="178"/>
                      <a:pt x="7" y="177"/>
                    </a:cubicBezTo>
                    <a:cubicBezTo>
                      <a:pt x="2" y="176"/>
                      <a:pt x="0" y="171"/>
                      <a:pt x="0" y="167"/>
                    </a:cubicBezTo>
                    <a:cubicBezTo>
                      <a:pt x="0" y="162"/>
                      <a:pt x="1" y="158"/>
                      <a:pt x="2" y="154"/>
                    </a:cubicBezTo>
                    <a:cubicBezTo>
                      <a:pt x="3" y="152"/>
                      <a:pt x="4" y="149"/>
                      <a:pt x="4" y="146"/>
                    </a:cubicBezTo>
                    <a:cubicBezTo>
                      <a:pt x="5" y="141"/>
                      <a:pt x="7" y="136"/>
                      <a:pt x="7" y="131"/>
                    </a:cubicBezTo>
                    <a:cubicBezTo>
                      <a:pt x="9" y="120"/>
                      <a:pt x="12" y="108"/>
                      <a:pt x="14" y="97"/>
                    </a:cubicBezTo>
                    <a:cubicBezTo>
                      <a:pt x="16" y="87"/>
                      <a:pt x="18" y="77"/>
                      <a:pt x="21" y="67"/>
                    </a:cubicBezTo>
                    <a:cubicBezTo>
                      <a:pt x="23" y="56"/>
                      <a:pt x="26" y="44"/>
                      <a:pt x="29" y="33"/>
                    </a:cubicBezTo>
                    <a:cubicBezTo>
                      <a:pt x="31" y="25"/>
                      <a:pt x="33" y="18"/>
                      <a:pt x="37" y="11"/>
                    </a:cubicBezTo>
                    <a:cubicBezTo>
                      <a:pt x="40" y="6"/>
                      <a:pt x="44" y="0"/>
                      <a:pt x="50" y="0"/>
                    </a:cubicBezTo>
                    <a:cubicBezTo>
                      <a:pt x="54" y="0"/>
                      <a:pt x="58" y="3"/>
                      <a:pt x="60" y="7"/>
                    </a:cubicBezTo>
                    <a:cubicBezTo>
                      <a:pt x="64" y="8"/>
                      <a:pt x="68" y="12"/>
                      <a:pt x="70" y="15"/>
                    </a:cubicBezTo>
                    <a:cubicBezTo>
                      <a:pt x="74" y="21"/>
                      <a:pt x="76" y="28"/>
                      <a:pt x="78" y="34"/>
                    </a:cubicBezTo>
                    <a:cubicBezTo>
                      <a:pt x="82" y="43"/>
                      <a:pt x="84" y="53"/>
                      <a:pt x="86" y="62"/>
                    </a:cubicBezTo>
                    <a:cubicBezTo>
                      <a:pt x="88" y="67"/>
                      <a:pt x="89" y="72"/>
                      <a:pt x="90" y="77"/>
                    </a:cubicBezTo>
                    <a:cubicBezTo>
                      <a:pt x="92" y="86"/>
                      <a:pt x="95" y="95"/>
                      <a:pt x="96" y="105"/>
                    </a:cubicBezTo>
                    <a:cubicBezTo>
                      <a:pt x="99" y="115"/>
                      <a:pt x="100" y="125"/>
                      <a:pt x="102" y="136"/>
                    </a:cubicBezTo>
                    <a:cubicBezTo>
                      <a:pt x="105" y="153"/>
                      <a:pt x="109" y="171"/>
                      <a:pt x="113" y="189"/>
                    </a:cubicBezTo>
                    <a:cubicBezTo>
                      <a:pt x="114" y="191"/>
                      <a:pt x="114" y="192"/>
                      <a:pt x="114" y="194"/>
                    </a:cubicBezTo>
                    <a:cubicBezTo>
                      <a:pt x="116" y="199"/>
                      <a:pt x="114" y="205"/>
                      <a:pt x="109" y="207"/>
                    </a:cubicBezTo>
                    <a:cubicBezTo>
                      <a:pt x="107" y="208"/>
                      <a:pt x="106" y="208"/>
                      <a:pt x="105" y="208"/>
                    </a:cubicBezTo>
                    <a:cubicBezTo>
                      <a:pt x="103" y="208"/>
                      <a:pt x="102" y="207"/>
                      <a:pt x="100" y="20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249200" y="2260080"/>
                <a:ext cx="753840" cy="26352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732" extrusionOk="0">
                    <a:moveTo>
                      <a:pt x="2074" y="728"/>
                    </a:moveTo>
                    <a:cubicBezTo>
                      <a:pt x="2062" y="716"/>
                      <a:pt x="2050" y="704"/>
                      <a:pt x="2038" y="691"/>
                    </a:cubicBezTo>
                    <a:cubicBezTo>
                      <a:pt x="2032" y="685"/>
                      <a:pt x="2026" y="679"/>
                      <a:pt x="2020" y="673"/>
                    </a:cubicBezTo>
                    <a:cubicBezTo>
                      <a:pt x="2014" y="666"/>
                      <a:pt x="2008" y="659"/>
                      <a:pt x="2002" y="653"/>
                    </a:cubicBezTo>
                    <a:cubicBezTo>
                      <a:pt x="1989" y="639"/>
                      <a:pt x="1974" y="627"/>
                      <a:pt x="1960" y="614"/>
                    </a:cubicBezTo>
                    <a:cubicBezTo>
                      <a:pt x="1953" y="608"/>
                      <a:pt x="1946" y="601"/>
                      <a:pt x="1940" y="595"/>
                    </a:cubicBezTo>
                    <a:cubicBezTo>
                      <a:pt x="1932" y="588"/>
                      <a:pt x="1925" y="580"/>
                      <a:pt x="1918" y="572"/>
                    </a:cubicBezTo>
                    <a:cubicBezTo>
                      <a:pt x="1906" y="558"/>
                      <a:pt x="1894" y="544"/>
                      <a:pt x="1881" y="530"/>
                    </a:cubicBezTo>
                    <a:cubicBezTo>
                      <a:pt x="1868" y="516"/>
                      <a:pt x="1854" y="502"/>
                      <a:pt x="1841" y="488"/>
                    </a:cubicBezTo>
                    <a:lnTo>
                      <a:pt x="1841" y="489"/>
                    </a:lnTo>
                    <a:cubicBezTo>
                      <a:pt x="1828" y="476"/>
                      <a:pt x="1815" y="463"/>
                      <a:pt x="1801" y="450"/>
                    </a:cubicBezTo>
                    <a:cubicBezTo>
                      <a:pt x="1786" y="436"/>
                      <a:pt x="1773" y="421"/>
                      <a:pt x="1759" y="406"/>
                    </a:cubicBezTo>
                    <a:cubicBezTo>
                      <a:pt x="1746" y="393"/>
                      <a:pt x="1732" y="379"/>
                      <a:pt x="1719" y="366"/>
                    </a:cubicBezTo>
                    <a:cubicBezTo>
                      <a:pt x="1706" y="352"/>
                      <a:pt x="1692" y="337"/>
                      <a:pt x="1679" y="323"/>
                    </a:cubicBezTo>
                    <a:cubicBezTo>
                      <a:pt x="1665" y="310"/>
                      <a:pt x="1651" y="297"/>
                      <a:pt x="1638" y="284"/>
                    </a:cubicBezTo>
                    <a:cubicBezTo>
                      <a:pt x="1625" y="272"/>
                      <a:pt x="1612" y="260"/>
                      <a:pt x="1598" y="248"/>
                    </a:cubicBezTo>
                    <a:cubicBezTo>
                      <a:pt x="1585" y="236"/>
                      <a:pt x="1572" y="223"/>
                      <a:pt x="1558" y="210"/>
                    </a:cubicBezTo>
                    <a:cubicBezTo>
                      <a:pt x="1552" y="204"/>
                      <a:pt x="1546" y="198"/>
                      <a:pt x="1539" y="192"/>
                    </a:cubicBezTo>
                    <a:cubicBezTo>
                      <a:pt x="1532" y="186"/>
                      <a:pt x="1525" y="180"/>
                      <a:pt x="1517" y="174"/>
                    </a:cubicBezTo>
                    <a:cubicBezTo>
                      <a:pt x="1511" y="169"/>
                      <a:pt x="1505" y="165"/>
                      <a:pt x="1498" y="160"/>
                    </a:cubicBezTo>
                    <a:cubicBezTo>
                      <a:pt x="1495" y="158"/>
                      <a:pt x="1491" y="155"/>
                      <a:pt x="1487" y="153"/>
                    </a:cubicBezTo>
                    <a:cubicBezTo>
                      <a:pt x="1484" y="151"/>
                      <a:pt x="1479" y="149"/>
                      <a:pt x="1476" y="146"/>
                    </a:cubicBezTo>
                    <a:cubicBezTo>
                      <a:pt x="1450" y="132"/>
                      <a:pt x="1424" y="119"/>
                      <a:pt x="1396" y="107"/>
                    </a:cubicBezTo>
                    <a:cubicBezTo>
                      <a:pt x="1386" y="103"/>
                      <a:pt x="1375" y="100"/>
                      <a:pt x="1365" y="96"/>
                    </a:cubicBezTo>
                    <a:cubicBezTo>
                      <a:pt x="1355" y="93"/>
                      <a:pt x="1345" y="89"/>
                      <a:pt x="1335" y="86"/>
                    </a:cubicBezTo>
                    <a:cubicBezTo>
                      <a:pt x="1314" y="79"/>
                      <a:pt x="1293" y="72"/>
                      <a:pt x="1271" y="67"/>
                    </a:cubicBezTo>
                    <a:cubicBezTo>
                      <a:pt x="1264" y="65"/>
                      <a:pt x="1256" y="63"/>
                      <a:pt x="1248" y="61"/>
                    </a:cubicBezTo>
                    <a:cubicBezTo>
                      <a:pt x="1239" y="60"/>
                      <a:pt x="1230" y="58"/>
                      <a:pt x="1220" y="56"/>
                    </a:cubicBezTo>
                    <a:cubicBezTo>
                      <a:pt x="1203" y="53"/>
                      <a:pt x="1186" y="50"/>
                      <a:pt x="1170" y="46"/>
                    </a:cubicBezTo>
                    <a:cubicBezTo>
                      <a:pt x="1137" y="40"/>
                      <a:pt x="1104" y="33"/>
                      <a:pt x="1072" y="29"/>
                    </a:cubicBezTo>
                    <a:cubicBezTo>
                      <a:pt x="1055" y="27"/>
                      <a:pt x="1039" y="25"/>
                      <a:pt x="1022" y="24"/>
                    </a:cubicBezTo>
                    <a:cubicBezTo>
                      <a:pt x="1006" y="23"/>
                      <a:pt x="990" y="22"/>
                      <a:pt x="974" y="21"/>
                    </a:cubicBezTo>
                    <a:cubicBezTo>
                      <a:pt x="964" y="22"/>
                      <a:pt x="956" y="22"/>
                      <a:pt x="946" y="22"/>
                    </a:cubicBezTo>
                    <a:cubicBezTo>
                      <a:pt x="937" y="23"/>
                      <a:pt x="928" y="24"/>
                      <a:pt x="919" y="26"/>
                    </a:cubicBezTo>
                    <a:cubicBezTo>
                      <a:pt x="899" y="29"/>
                      <a:pt x="879" y="33"/>
                      <a:pt x="860" y="38"/>
                    </a:cubicBezTo>
                    <a:cubicBezTo>
                      <a:pt x="840" y="43"/>
                      <a:pt x="820" y="48"/>
                      <a:pt x="800" y="53"/>
                    </a:cubicBezTo>
                    <a:cubicBezTo>
                      <a:pt x="801" y="53"/>
                      <a:pt x="801" y="53"/>
                      <a:pt x="801" y="53"/>
                    </a:cubicBezTo>
                    <a:cubicBezTo>
                      <a:pt x="795" y="54"/>
                      <a:pt x="790" y="56"/>
                      <a:pt x="784" y="57"/>
                    </a:cubicBezTo>
                    <a:lnTo>
                      <a:pt x="785" y="57"/>
                    </a:lnTo>
                    <a:cubicBezTo>
                      <a:pt x="772" y="61"/>
                      <a:pt x="759" y="65"/>
                      <a:pt x="746" y="69"/>
                    </a:cubicBezTo>
                    <a:cubicBezTo>
                      <a:pt x="734" y="74"/>
                      <a:pt x="723" y="78"/>
                      <a:pt x="711" y="82"/>
                    </a:cubicBezTo>
                    <a:cubicBezTo>
                      <a:pt x="700" y="86"/>
                      <a:pt x="690" y="91"/>
                      <a:pt x="680" y="96"/>
                    </a:cubicBezTo>
                    <a:cubicBezTo>
                      <a:pt x="671" y="100"/>
                      <a:pt x="661" y="104"/>
                      <a:pt x="652" y="109"/>
                    </a:cubicBezTo>
                    <a:cubicBezTo>
                      <a:pt x="632" y="117"/>
                      <a:pt x="611" y="126"/>
                      <a:pt x="591" y="135"/>
                    </a:cubicBezTo>
                    <a:cubicBezTo>
                      <a:pt x="572" y="144"/>
                      <a:pt x="553" y="152"/>
                      <a:pt x="534" y="160"/>
                    </a:cubicBezTo>
                    <a:cubicBezTo>
                      <a:pt x="514" y="170"/>
                      <a:pt x="494" y="178"/>
                      <a:pt x="474" y="189"/>
                    </a:cubicBezTo>
                    <a:cubicBezTo>
                      <a:pt x="472" y="190"/>
                      <a:pt x="470" y="191"/>
                      <a:pt x="469" y="192"/>
                    </a:cubicBezTo>
                    <a:cubicBezTo>
                      <a:pt x="469" y="191"/>
                      <a:pt x="470" y="191"/>
                      <a:pt x="470" y="191"/>
                    </a:cubicBezTo>
                    <a:cubicBezTo>
                      <a:pt x="452" y="202"/>
                      <a:pt x="434" y="213"/>
                      <a:pt x="417" y="225"/>
                    </a:cubicBezTo>
                    <a:cubicBezTo>
                      <a:pt x="408" y="230"/>
                      <a:pt x="399" y="237"/>
                      <a:pt x="390" y="243"/>
                    </a:cubicBezTo>
                    <a:cubicBezTo>
                      <a:pt x="381" y="248"/>
                      <a:pt x="372" y="254"/>
                      <a:pt x="363" y="260"/>
                    </a:cubicBezTo>
                    <a:cubicBezTo>
                      <a:pt x="346" y="271"/>
                      <a:pt x="329" y="283"/>
                      <a:pt x="311" y="293"/>
                    </a:cubicBezTo>
                    <a:cubicBezTo>
                      <a:pt x="291" y="304"/>
                      <a:pt x="272" y="315"/>
                      <a:pt x="253" y="326"/>
                    </a:cubicBezTo>
                    <a:cubicBezTo>
                      <a:pt x="241" y="333"/>
                      <a:pt x="229" y="340"/>
                      <a:pt x="217" y="349"/>
                    </a:cubicBezTo>
                    <a:cubicBezTo>
                      <a:pt x="205" y="357"/>
                      <a:pt x="192" y="366"/>
                      <a:pt x="181" y="375"/>
                    </a:cubicBezTo>
                    <a:cubicBezTo>
                      <a:pt x="158" y="392"/>
                      <a:pt x="137" y="410"/>
                      <a:pt x="114" y="427"/>
                    </a:cubicBezTo>
                    <a:cubicBezTo>
                      <a:pt x="91" y="445"/>
                      <a:pt x="68" y="461"/>
                      <a:pt x="44" y="478"/>
                    </a:cubicBezTo>
                    <a:cubicBezTo>
                      <a:pt x="38" y="483"/>
                      <a:pt x="32" y="488"/>
                      <a:pt x="26" y="493"/>
                    </a:cubicBezTo>
                    <a:cubicBezTo>
                      <a:pt x="25" y="495"/>
                      <a:pt x="23" y="497"/>
                      <a:pt x="22" y="498"/>
                    </a:cubicBezTo>
                    <a:cubicBezTo>
                      <a:pt x="22" y="498"/>
                      <a:pt x="22" y="497"/>
                      <a:pt x="23" y="497"/>
                    </a:cubicBezTo>
                    <a:cubicBezTo>
                      <a:pt x="22" y="498"/>
                      <a:pt x="22" y="498"/>
                      <a:pt x="22" y="498"/>
                    </a:cubicBezTo>
                    <a:lnTo>
                      <a:pt x="22" y="499"/>
                    </a:lnTo>
                    <a:cubicBezTo>
                      <a:pt x="22" y="500"/>
                      <a:pt x="22" y="500"/>
                      <a:pt x="21" y="501"/>
                    </a:cubicBezTo>
                    <a:cubicBezTo>
                      <a:pt x="21" y="507"/>
                      <a:pt x="15" y="511"/>
                      <a:pt x="9" y="509"/>
                    </a:cubicBezTo>
                    <a:cubicBezTo>
                      <a:pt x="4" y="508"/>
                      <a:pt x="0" y="503"/>
                      <a:pt x="1" y="497"/>
                    </a:cubicBezTo>
                    <a:cubicBezTo>
                      <a:pt x="1" y="497"/>
                      <a:pt x="1" y="496"/>
                      <a:pt x="1" y="495"/>
                    </a:cubicBezTo>
                    <a:cubicBezTo>
                      <a:pt x="1" y="494"/>
                      <a:pt x="2" y="493"/>
                      <a:pt x="2" y="491"/>
                    </a:cubicBezTo>
                    <a:cubicBezTo>
                      <a:pt x="3" y="489"/>
                      <a:pt x="4" y="487"/>
                      <a:pt x="5" y="486"/>
                    </a:cubicBezTo>
                    <a:cubicBezTo>
                      <a:pt x="7" y="483"/>
                      <a:pt x="9" y="481"/>
                      <a:pt x="11" y="479"/>
                    </a:cubicBezTo>
                    <a:cubicBezTo>
                      <a:pt x="13" y="477"/>
                      <a:pt x="15" y="475"/>
                      <a:pt x="18" y="473"/>
                    </a:cubicBezTo>
                    <a:cubicBezTo>
                      <a:pt x="22" y="469"/>
                      <a:pt x="27" y="466"/>
                      <a:pt x="32" y="462"/>
                    </a:cubicBezTo>
                    <a:cubicBezTo>
                      <a:pt x="36" y="459"/>
                      <a:pt x="41" y="455"/>
                      <a:pt x="46" y="452"/>
                    </a:cubicBezTo>
                    <a:cubicBezTo>
                      <a:pt x="51" y="449"/>
                      <a:pt x="56" y="445"/>
                      <a:pt x="60" y="442"/>
                    </a:cubicBezTo>
                    <a:cubicBezTo>
                      <a:pt x="78" y="430"/>
                      <a:pt x="95" y="417"/>
                      <a:pt x="113" y="404"/>
                    </a:cubicBezTo>
                    <a:cubicBezTo>
                      <a:pt x="126" y="393"/>
                      <a:pt x="139" y="383"/>
                      <a:pt x="153" y="373"/>
                    </a:cubicBezTo>
                    <a:cubicBezTo>
                      <a:pt x="167" y="361"/>
                      <a:pt x="182" y="350"/>
                      <a:pt x="197" y="339"/>
                    </a:cubicBezTo>
                    <a:cubicBezTo>
                      <a:pt x="212" y="329"/>
                      <a:pt x="228" y="318"/>
                      <a:pt x="244" y="309"/>
                    </a:cubicBezTo>
                    <a:cubicBezTo>
                      <a:pt x="260" y="300"/>
                      <a:pt x="276" y="292"/>
                      <a:pt x="291" y="282"/>
                    </a:cubicBezTo>
                    <a:cubicBezTo>
                      <a:pt x="328" y="260"/>
                      <a:pt x="363" y="236"/>
                      <a:pt x="399" y="212"/>
                    </a:cubicBezTo>
                    <a:cubicBezTo>
                      <a:pt x="408" y="206"/>
                      <a:pt x="417" y="200"/>
                      <a:pt x="427" y="194"/>
                    </a:cubicBezTo>
                    <a:cubicBezTo>
                      <a:pt x="435" y="188"/>
                      <a:pt x="444" y="183"/>
                      <a:pt x="453" y="177"/>
                    </a:cubicBezTo>
                    <a:cubicBezTo>
                      <a:pt x="462" y="172"/>
                      <a:pt x="471" y="167"/>
                      <a:pt x="481" y="162"/>
                    </a:cubicBezTo>
                    <a:cubicBezTo>
                      <a:pt x="492" y="157"/>
                      <a:pt x="502" y="152"/>
                      <a:pt x="513" y="148"/>
                    </a:cubicBezTo>
                    <a:cubicBezTo>
                      <a:pt x="533" y="139"/>
                      <a:pt x="552" y="130"/>
                      <a:pt x="572" y="121"/>
                    </a:cubicBezTo>
                    <a:cubicBezTo>
                      <a:pt x="591" y="113"/>
                      <a:pt x="611" y="104"/>
                      <a:pt x="630" y="96"/>
                    </a:cubicBezTo>
                    <a:cubicBezTo>
                      <a:pt x="640" y="92"/>
                      <a:pt x="650" y="87"/>
                      <a:pt x="660" y="83"/>
                    </a:cubicBezTo>
                    <a:cubicBezTo>
                      <a:pt x="670" y="78"/>
                      <a:pt x="680" y="73"/>
                      <a:pt x="691" y="68"/>
                    </a:cubicBezTo>
                    <a:cubicBezTo>
                      <a:pt x="700" y="64"/>
                      <a:pt x="710" y="60"/>
                      <a:pt x="721" y="57"/>
                    </a:cubicBezTo>
                    <a:cubicBezTo>
                      <a:pt x="731" y="53"/>
                      <a:pt x="741" y="49"/>
                      <a:pt x="752" y="46"/>
                    </a:cubicBezTo>
                    <a:cubicBezTo>
                      <a:pt x="763" y="42"/>
                      <a:pt x="776" y="39"/>
                      <a:pt x="788" y="35"/>
                    </a:cubicBezTo>
                    <a:cubicBezTo>
                      <a:pt x="787" y="36"/>
                      <a:pt x="787" y="36"/>
                      <a:pt x="787" y="36"/>
                    </a:cubicBezTo>
                    <a:cubicBezTo>
                      <a:pt x="807" y="30"/>
                      <a:pt x="828" y="25"/>
                      <a:pt x="848" y="20"/>
                    </a:cubicBezTo>
                    <a:cubicBezTo>
                      <a:pt x="858" y="17"/>
                      <a:pt x="869" y="15"/>
                      <a:pt x="879" y="12"/>
                    </a:cubicBezTo>
                    <a:cubicBezTo>
                      <a:pt x="890" y="10"/>
                      <a:pt x="900" y="8"/>
                      <a:pt x="910" y="6"/>
                    </a:cubicBezTo>
                    <a:cubicBezTo>
                      <a:pt x="931" y="3"/>
                      <a:pt x="953" y="0"/>
                      <a:pt x="975" y="1"/>
                    </a:cubicBezTo>
                    <a:cubicBezTo>
                      <a:pt x="996" y="1"/>
                      <a:pt x="1017" y="3"/>
                      <a:pt x="1038" y="5"/>
                    </a:cubicBezTo>
                    <a:cubicBezTo>
                      <a:pt x="1060" y="7"/>
                      <a:pt x="1082" y="10"/>
                      <a:pt x="1104" y="13"/>
                    </a:cubicBezTo>
                    <a:cubicBezTo>
                      <a:pt x="1126" y="17"/>
                      <a:pt x="1147" y="22"/>
                      <a:pt x="1170" y="26"/>
                    </a:cubicBezTo>
                    <a:cubicBezTo>
                      <a:pt x="1191" y="30"/>
                      <a:pt x="1211" y="34"/>
                      <a:pt x="1233" y="38"/>
                    </a:cubicBezTo>
                    <a:cubicBezTo>
                      <a:pt x="1244" y="40"/>
                      <a:pt x="1255" y="42"/>
                      <a:pt x="1266" y="45"/>
                    </a:cubicBezTo>
                    <a:cubicBezTo>
                      <a:pt x="1276" y="47"/>
                      <a:pt x="1287" y="50"/>
                      <a:pt x="1297" y="53"/>
                    </a:cubicBezTo>
                    <a:cubicBezTo>
                      <a:pt x="1317" y="59"/>
                      <a:pt x="1338" y="66"/>
                      <a:pt x="1359" y="72"/>
                    </a:cubicBezTo>
                    <a:cubicBezTo>
                      <a:pt x="1379" y="79"/>
                      <a:pt x="1400" y="86"/>
                      <a:pt x="1419" y="96"/>
                    </a:cubicBezTo>
                    <a:cubicBezTo>
                      <a:pt x="1440" y="105"/>
                      <a:pt x="1461" y="115"/>
                      <a:pt x="1481" y="126"/>
                    </a:cubicBezTo>
                    <a:cubicBezTo>
                      <a:pt x="1500" y="137"/>
                      <a:pt x="1519" y="149"/>
                      <a:pt x="1537" y="162"/>
                    </a:cubicBezTo>
                    <a:cubicBezTo>
                      <a:pt x="1553" y="175"/>
                      <a:pt x="1568" y="191"/>
                      <a:pt x="1583" y="205"/>
                    </a:cubicBezTo>
                    <a:cubicBezTo>
                      <a:pt x="1599" y="220"/>
                      <a:pt x="1614" y="234"/>
                      <a:pt x="1630" y="248"/>
                    </a:cubicBezTo>
                    <a:cubicBezTo>
                      <a:pt x="1647" y="264"/>
                      <a:pt x="1664" y="279"/>
                      <a:pt x="1679" y="295"/>
                    </a:cubicBezTo>
                    <a:cubicBezTo>
                      <a:pt x="1695" y="310"/>
                      <a:pt x="1709" y="325"/>
                      <a:pt x="1724" y="340"/>
                    </a:cubicBezTo>
                    <a:cubicBezTo>
                      <a:pt x="1737" y="354"/>
                      <a:pt x="1750" y="368"/>
                      <a:pt x="1764" y="381"/>
                    </a:cubicBezTo>
                    <a:cubicBezTo>
                      <a:pt x="1777" y="395"/>
                      <a:pt x="1789" y="408"/>
                      <a:pt x="1801" y="421"/>
                    </a:cubicBezTo>
                    <a:cubicBezTo>
                      <a:pt x="1814" y="434"/>
                      <a:pt x="1827" y="446"/>
                      <a:pt x="1840" y="458"/>
                    </a:cubicBezTo>
                    <a:cubicBezTo>
                      <a:pt x="1854" y="472"/>
                      <a:pt x="1868" y="486"/>
                      <a:pt x="1882" y="500"/>
                    </a:cubicBezTo>
                    <a:cubicBezTo>
                      <a:pt x="1895" y="514"/>
                      <a:pt x="1907" y="528"/>
                      <a:pt x="1920" y="541"/>
                    </a:cubicBezTo>
                    <a:cubicBezTo>
                      <a:pt x="1932" y="554"/>
                      <a:pt x="1943" y="568"/>
                      <a:pt x="1956" y="581"/>
                    </a:cubicBezTo>
                    <a:cubicBezTo>
                      <a:pt x="1975" y="600"/>
                      <a:pt x="1996" y="617"/>
                      <a:pt x="2015" y="635"/>
                    </a:cubicBezTo>
                    <a:cubicBezTo>
                      <a:pt x="2024" y="645"/>
                      <a:pt x="2034" y="655"/>
                      <a:pt x="2043" y="664"/>
                    </a:cubicBezTo>
                    <a:cubicBezTo>
                      <a:pt x="2052" y="674"/>
                      <a:pt x="2061" y="684"/>
                      <a:pt x="2070" y="694"/>
                    </a:cubicBezTo>
                    <a:cubicBezTo>
                      <a:pt x="2074" y="696"/>
                      <a:pt x="2077" y="699"/>
                      <a:pt x="2080" y="702"/>
                    </a:cubicBezTo>
                    <a:cubicBezTo>
                      <a:pt x="2083" y="705"/>
                      <a:pt x="2086" y="708"/>
                      <a:pt x="2089" y="712"/>
                    </a:cubicBezTo>
                    <a:cubicBezTo>
                      <a:pt x="2091" y="713"/>
                      <a:pt x="2092" y="716"/>
                      <a:pt x="2093" y="719"/>
                    </a:cubicBezTo>
                    <a:cubicBezTo>
                      <a:pt x="2093" y="722"/>
                      <a:pt x="2092" y="725"/>
                      <a:pt x="2090" y="727"/>
                    </a:cubicBezTo>
                    <a:cubicBezTo>
                      <a:pt x="2088" y="730"/>
                      <a:pt x="2085" y="731"/>
                      <a:pt x="2082" y="731"/>
                    </a:cubicBezTo>
                    <a:cubicBezTo>
                      <a:pt x="2079" y="731"/>
                      <a:pt x="2077" y="730"/>
                      <a:pt x="2074" y="72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985040" y="2509200"/>
                <a:ext cx="19908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5" extrusionOk="0">
                    <a:moveTo>
                      <a:pt x="537" y="414"/>
                    </a:moveTo>
                    <a:cubicBezTo>
                      <a:pt x="516" y="407"/>
                      <a:pt x="495" y="399"/>
                      <a:pt x="475" y="390"/>
                    </a:cubicBezTo>
                    <a:cubicBezTo>
                      <a:pt x="456" y="381"/>
                      <a:pt x="436" y="372"/>
                      <a:pt x="416" y="363"/>
                    </a:cubicBezTo>
                    <a:cubicBezTo>
                      <a:pt x="406" y="360"/>
                      <a:pt x="397" y="356"/>
                      <a:pt x="387" y="352"/>
                    </a:cubicBezTo>
                    <a:cubicBezTo>
                      <a:pt x="376" y="348"/>
                      <a:pt x="366" y="345"/>
                      <a:pt x="355" y="340"/>
                    </a:cubicBezTo>
                    <a:cubicBezTo>
                      <a:pt x="345" y="336"/>
                      <a:pt x="334" y="332"/>
                      <a:pt x="324" y="327"/>
                    </a:cubicBezTo>
                    <a:cubicBezTo>
                      <a:pt x="314" y="322"/>
                      <a:pt x="304" y="316"/>
                      <a:pt x="294" y="310"/>
                    </a:cubicBezTo>
                    <a:cubicBezTo>
                      <a:pt x="287" y="305"/>
                      <a:pt x="280" y="301"/>
                      <a:pt x="273" y="296"/>
                    </a:cubicBezTo>
                    <a:cubicBezTo>
                      <a:pt x="268" y="292"/>
                      <a:pt x="262" y="288"/>
                      <a:pt x="257" y="284"/>
                    </a:cubicBezTo>
                    <a:cubicBezTo>
                      <a:pt x="258" y="284"/>
                      <a:pt x="258" y="285"/>
                      <a:pt x="258" y="285"/>
                    </a:cubicBezTo>
                    <a:cubicBezTo>
                      <a:pt x="240" y="271"/>
                      <a:pt x="222" y="256"/>
                      <a:pt x="205" y="241"/>
                    </a:cubicBezTo>
                    <a:cubicBezTo>
                      <a:pt x="197" y="233"/>
                      <a:pt x="189" y="226"/>
                      <a:pt x="182" y="218"/>
                    </a:cubicBezTo>
                    <a:cubicBezTo>
                      <a:pt x="175" y="209"/>
                      <a:pt x="168" y="201"/>
                      <a:pt x="161" y="193"/>
                    </a:cubicBezTo>
                    <a:cubicBezTo>
                      <a:pt x="153" y="183"/>
                      <a:pt x="146" y="174"/>
                      <a:pt x="137" y="165"/>
                    </a:cubicBezTo>
                    <a:lnTo>
                      <a:pt x="138" y="166"/>
                    </a:lnTo>
                    <a:cubicBezTo>
                      <a:pt x="135" y="163"/>
                      <a:pt x="132" y="159"/>
                      <a:pt x="128" y="156"/>
                    </a:cubicBezTo>
                    <a:cubicBezTo>
                      <a:pt x="112" y="141"/>
                      <a:pt x="96" y="126"/>
                      <a:pt x="79" y="110"/>
                    </a:cubicBezTo>
                    <a:cubicBezTo>
                      <a:pt x="72" y="103"/>
                      <a:pt x="64" y="96"/>
                      <a:pt x="57" y="88"/>
                    </a:cubicBezTo>
                    <a:cubicBezTo>
                      <a:pt x="50" y="79"/>
                      <a:pt x="42" y="71"/>
                      <a:pt x="35" y="62"/>
                    </a:cubicBezTo>
                    <a:cubicBezTo>
                      <a:pt x="29" y="55"/>
                      <a:pt x="24" y="47"/>
                      <a:pt x="19" y="40"/>
                    </a:cubicBezTo>
                    <a:cubicBezTo>
                      <a:pt x="16" y="37"/>
                      <a:pt x="14" y="33"/>
                      <a:pt x="12" y="31"/>
                    </a:cubicBezTo>
                    <a:cubicBezTo>
                      <a:pt x="10" y="27"/>
                      <a:pt x="8" y="24"/>
                      <a:pt x="6" y="21"/>
                    </a:cubicBezTo>
                    <a:cubicBezTo>
                      <a:pt x="6" y="21"/>
                      <a:pt x="5" y="21"/>
                      <a:pt x="5" y="20"/>
                    </a:cubicBezTo>
                    <a:cubicBezTo>
                      <a:pt x="5" y="19"/>
                      <a:pt x="4" y="19"/>
                      <a:pt x="4" y="18"/>
                    </a:cubicBezTo>
                    <a:cubicBezTo>
                      <a:pt x="0" y="14"/>
                      <a:pt x="2" y="7"/>
                      <a:pt x="6" y="3"/>
                    </a:cubicBezTo>
                    <a:cubicBezTo>
                      <a:pt x="11" y="0"/>
                      <a:pt x="17" y="1"/>
                      <a:pt x="20" y="5"/>
                    </a:cubicBezTo>
                    <a:cubicBezTo>
                      <a:pt x="21" y="6"/>
                      <a:pt x="22" y="7"/>
                      <a:pt x="23" y="8"/>
                    </a:cubicBezTo>
                    <a:cubicBezTo>
                      <a:pt x="24" y="10"/>
                      <a:pt x="25" y="12"/>
                      <a:pt x="26" y="14"/>
                    </a:cubicBezTo>
                    <a:cubicBezTo>
                      <a:pt x="27" y="17"/>
                      <a:pt x="30" y="19"/>
                      <a:pt x="31" y="22"/>
                    </a:cubicBezTo>
                    <a:cubicBezTo>
                      <a:pt x="36" y="29"/>
                      <a:pt x="40" y="35"/>
                      <a:pt x="45" y="41"/>
                    </a:cubicBezTo>
                    <a:cubicBezTo>
                      <a:pt x="51" y="49"/>
                      <a:pt x="57" y="57"/>
                      <a:pt x="64" y="65"/>
                    </a:cubicBezTo>
                    <a:cubicBezTo>
                      <a:pt x="70" y="72"/>
                      <a:pt x="76" y="79"/>
                      <a:pt x="83" y="86"/>
                    </a:cubicBezTo>
                    <a:lnTo>
                      <a:pt x="82" y="85"/>
                    </a:lnTo>
                    <a:cubicBezTo>
                      <a:pt x="87" y="90"/>
                      <a:pt x="92" y="95"/>
                      <a:pt x="97" y="100"/>
                    </a:cubicBezTo>
                    <a:cubicBezTo>
                      <a:pt x="102" y="105"/>
                      <a:pt x="107" y="109"/>
                      <a:pt x="112" y="114"/>
                    </a:cubicBezTo>
                    <a:cubicBezTo>
                      <a:pt x="122" y="123"/>
                      <a:pt x="133" y="132"/>
                      <a:pt x="143" y="142"/>
                    </a:cubicBezTo>
                    <a:cubicBezTo>
                      <a:pt x="142" y="142"/>
                      <a:pt x="142" y="142"/>
                      <a:pt x="142" y="141"/>
                    </a:cubicBezTo>
                    <a:cubicBezTo>
                      <a:pt x="143" y="143"/>
                      <a:pt x="145" y="144"/>
                      <a:pt x="146" y="145"/>
                    </a:cubicBezTo>
                    <a:lnTo>
                      <a:pt x="145" y="145"/>
                    </a:lnTo>
                    <a:cubicBezTo>
                      <a:pt x="147" y="146"/>
                      <a:pt x="149" y="149"/>
                      <a:pt x="151" y="151"/>
                    </a:cubicBezTo>
                    <a:lnTo>
                      <a:pt x="150" y="150"/>
                    </a:lnTo>
                    <a:cubicBezTo>
                      <a:pt x="161" y="160"/>
                      <a:pt x="170" y="172"/>
                      <a:pt x="179" y="183"/>
                    </a:cubicBezTo>
                    <a:cubicBezTo>
                      <a:pt x="184" y="188"/>
                      <a:pt x="188" y="194"/>
                      <a:pt x="193" y="199"/>
                    </a:cubicBezTo>
                    <a:cubicBezTo>
                      <a:pt x="198" y="205"/>
                      <a:pt x="203" y="211"/>
                      <a:pt x="209" y="216"/>
                    </a:cubicBezTo>
                    <a:cubicBezTo>
                      <a:pt x="217" y="224"/>
                      <a:pt x="225" y="231"/>
                      <a:pt x="234" y="239"/>
                    </a:cubicBezTo>
                    <a:cubicBezTo>
                      <a:pt x="242" y="245"/>
                      <a:pt x="249" y="252"/>
                      <a:pt x="258" y="259"/>
                    </a:cubicBezTo>
                    <a:cubicBezTo>
                      <a:pt x="259" y="259"/>
                      <a:pt x="259" y="260"/>
                      <a:pt x="260" y="261"/>
                    </a:cubicBezTo>
                    <a:cubicBezTo>
                      <a:pt x="260" y="261"/>
                      <a:pt x="261" y="261"/>
                      <a:pt x="262" y="262"/>
                    </a:cubicBezTo>
                    <a:lnTo>
                      <a:pt x="261" y="262"/>
                    </a:lnTo>
                    <a:cubicBezTo>
                      <a:pt x="263" y="263"/>
                      <a:pt x="265" y="264"/>
                      <a:pt x="266" y="265"/>
                    </a:cubicBezTo>
                    <a:cubicBezTo>
                      <a:pt x="266" y="265"/>
                      <a:pt x="267" y="266"/>
                      <a:pt x="268" y="267"/>
                    </a:cubicBezTo>
                    <a:lnTo>
                      <a:pt x="267" y="266"/>
                    </a:lnTo>
                    <a:cubicBezTo>
                      <a:pt x="268" y="267"/>
                      <a:pt x="268" y="267"/>
                      <a:pt x="268" y="267"/>
                    </a:cubicBezTo>
                    <a:cubicBezTo>
                      <a:pt x="268" y="267"/>
                      <a:pt x="269" y="267"/>
                      <a:pt x="269" y="268"/>
                    </a:cubicBezTo>
                    <a:lnTo>
                      <a:pt x="269" y="267"/>
                    </a:lnTo>
                    <a:cubicBezTo>
                      <a:pt x="269" y="268"/>
                      <a:pt x="269" y="268"/>
                      <a:pt x="269" y="268"/>
                    </a:cubicBezTo>
                    <a:cubicBezTo>
                      <a:pt x="276" y="273"/>
                      <a:pt x="283" y="278"/>
                      <a:pt x="290" y="283"/>
                    </a:cubicBezTo>
                    <a:cubicBezTo>
                      <a:pt x="297" y="288"/>
                      <a:pt x="305" y="293"/>
                      <a:pt x="312" y="297"/>
                    </a:cubicBezTo>
                    <a:cubicBezTo>
                      <a:pt x="318" y="300"/>
                      <a:pt x="323" y="304"/>
                      <a:pt x="330" y="307"/>
                    </a:cubicBezTo>
                    <a:cubicBezTo>
                      <a:pt x="332" y="308"/>
                      <a:pt x="334" y="310"/>
                      <a:pt x="337" y="311"/>
                    </a:cubicBezTo>
                    <a:cubicBezTo>
                      <a:pt x="341" y="313"/>
                      <a:pt x="344" y="315"/>
                      <a:pt x="348" y="316"/>
                    </a:cubicBezTo>
                    <a:lnTo>
                      <a:pt x="347" y="316"/>
                    </a:lnTo>
                    <a:cubicBezTo>
                      <a:pt x="357" y="320"/>
                      <a:pt x="368" y="324"/>
                      <a:pt x="378" y="328"/>
                    </a:cubicBezTo>
                    <a:cubicBezTo>
                      <a:pt x="388" y="332"/>
                      <a:pt x="399" y="335"/>
                      <a:pt x="409" y="339"/>
                    </a:cubicBezTo>
                    <a:cubicBezTo>
                      <a:pt x="420" y="343"/>
                      <a:pt x="430" y="347"/>
                      <a:pt x="441" y="352"/>
                    </a:cubicBezTo>
                    <a:cubicBezTo>
                      <a:pt x="450" y="357"/>
                      <a:pt x="460" y="361"/>
                      <a:pt x="470" y="366"/>
                    </a:cubicBezTo>
                    <a:cubicBezTo>
                      <a:pt x="480" y="370"/>
                      <a:pt x="489" y="374"/>
                      <a:pt x="498" y="378"/>
                    </a:cubicBezTo>
                    <a:cubicBezTo>
                      <a:pt x="505" y="381"/>
                      <a:pt x="513" y="384"/>
                      <a:pt x="520" y="386"/>
                    </a:cubicBezTo>
                    <a:cubicBezTo>
                      <a:pt x="528" y="390"/>
                      <a:pt x="536" y="392"/>
                      <a:pt x="544" y="395"/>
                    </a:cubicBezTo>
                    <a:cubicBezTo>
                      <a:pt x="549" y="397"/>
                      <a:pt x="552" y="403"/>
                      <a:pt x="550" y="408"/>
                    </a:cubicBezTo>
                    <a:cubicBezTo>
                      <a:pt x="548" y="412"/>
                      <a:pt x="544" y="414"/>
                      <a:pt x="540" y="414"/>
                    </a:cubicBezTo>
                    <a:cubicBezTo>
                      <a:pt x="539" y="414"/>
                      <a:pt x="538" y="414"/>
                      <a:pt x="537" y="4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271880" y="2240640"/>
                <a:ext cx="846360" cy="544320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12" extrusionOk="0">
                    <a:moveTo>
                      <a:pt x="10" y="1511"/>
                    </a:moveTo>
                    <a:cubicBezTo>
                      <a:pt x="4" y="1511"/>
                      <a:pt x="0" y="1505"/>
                      <a:pt x="0" y="1500"/>
                    </a:cubicBezTo>
                    <a:cubicBezTo>
                      <a:pt x="1" y="1494"/>
                      <a:pt x="5" y="1490"/>
                      <a:pt x="11" y="1490"/>
                    </a:cubicBezTo>
                    <a:cubicBezTo>
                      <a:pt x="22" y="1491"/>
                      <a:pt x="33" y="1491"/>
                      <a:pt x="45" y="1491"/>
                    </a:cubicBezTo>
                    <a:cubicBezTo>
                      <a:pt x="50" y="1491"/>
                      <a:pt x="55" y="1491"/>
                      <a:pt x="60" y="1491"/>
                    </a:cubicBezTo>
                    <a:cubicBezTo>
                      <a:pt x="65" y="1491"/>
                      <a:pt x="70" y="1491"/>
                      <a:pt x="75" y="1490"/>
                    </a:cubicBezTo>
                    <a:cubicBezTo>
                      <a:pt x="79" y="1490"/>
                      <a:pt x="83" y="1490"/>
                      <a:pt x="87" y="1490"/>
                    </a:cubicBezTo>
                    <a:cubicBezTo>
                      <a:pt x="93" y="1489"/>
                      <a:pt x="98" y="1488"/>
                      <a:pt x="103" y="1488"/>
                    </a:cubicBezTo>
                    <a:lnTo>
                      <a:pt x="102" y="1488"/>
                    </a:lnTo>
                    <a:cubicBezTo>
                      <a:pt x="110" y="1487"/>
                      <a:pt x="119" y="1486"/>
                      <a:pt x="127" y="1484"/>
                    </a:cubicBezTo>
                    <a:lnTo>
                      <a:pt x="126" y="1484"/>
                    </a:lnTo>
                    <a:cubicBezTo>
                      <a:pt x="134" y="1483"/>
                      <a:pt x="141" y="1482"/>
                      <a:pt x="149" y="1481"/>
                    </a:cubicBezTo>
                    <a:cubicBezTo>
                      <a:pt x="154" y="1480"/>
                      <a:pt x="160" y="1479"/>
                      <a:pt x="167" y="1477"/>
                    </a:cubicBezTo>
                    <a:cubicBezTo>
                      <a:pt x="173" y="1476"/>
                      <a:pt x="179" y="1475"/>
                      <a:pt x="185" y="1473"/>
                    </a:cubicBezTo>
                    <a:cubicBezTo>
                      <a:pt x="192" y="1472"/>
                      <a:pt x="200" y="1470"/>
                      <a:pt x="208" y="1468"/>
                    </a:cubicBezTo>
                    <a:cubicBezTo>
                      <a:pt x="215" y="1466"/>
                      <a:pt x="222" y="1463"/>
                      <a:pt x="229" y="1462"/>
                    </a:cubicBezTo>
                    <a:cubicBezTo>
                      <a:pt x="241" y="1458"/>
                      <a:pt x="253" y="1454"/>
                      <a:pt x="264" y="1449"/>
                    </a:cubicBezTo>
                    <a:cubicBezTo>
                      <a:pt x="276" y="1444"/>
                      <a:pt x="287" y="1438"/>
                      <a:pt x="298" y="1432"/>
                    </a:cubicBezTo>
                    <a:cubicBezTo>
                      <a:pt x="310" y="1425"/>
                      <a:pt x="321" y="1417"/>
                      <a:pt x="332" y="1409"/>
                    </a:cubicBezTo>
                    <a:cubicBezTo>
                      <a:pt x="332" y="1410"/>
                      <a:pt x="331" y="1410"/>
                      <a:pt x="331" y="1410"/>
                    </a:cubicBezTo>
                    <a:cubicBezTo>
                      <a:pt x="338" y="1405"/>
                      <a:pt x="345" y="1399"/>
                      <a:pt x="352" y="1392"/>
                    </a:cubicBezTo>
                    <a:cubicBezTo>
                      <a:pt x="357" y="1388"/>
                      <a:pt x="361" y="1384"/>
                      <a:pt x="365" y="1380"/>
                    </a:cubicBezTo>
                    <a:cubicBezTo>
                      <a:pt x="365" y="1380"/>
                      <a:pt x="365" y="1381"/>
                      <a:pt x="364" y="1381"/>
                    </a:cubicBezTo>
                    <a:cubicBezTo>
                      <a:pt x="371" y="1375"/>
                      <a:pt x="377" y="1368"/>
                      <a:pt x="383" y="1362"/>
                    </a:cubicBezTo>
                    <a:cubicBezTo>
                      <a:pt x="390" y="1354"/>
                      <a:pt x="397" y="1347"/>
                      <a:pt x="404" y="1340"/>
                    </a:cubicBezTo>
                    <a:cubicBezTo>
                      <a:pt x="418" y="1325"/>
                      <a:pt x="432" y="1311"/>
                      <a:pt x="447" y="1297"/>
                    </a:cubicBezTo>
                    <a:cubicBezTo>
                      <a:pt x="454" y="1290"/>
                      <a:pt x="461" y="1283"/>
                      <a:pt x="468" y="1277"/>
                    </a:cubicBezTo>
                    <a:cubicBezTo>
                      <a:pt x="475" y="1270"/>
                      <a:pt x="484" y="1262"/>
                      <a:pt x="491" y="1255"/>
                    </a:cubicBezTo>
                    <a:cubicBezTo>
                      <a:pt x="506" y="1242"/>
                      <a:pt x="521" y="1228"/>
                      <a:pt x="536" y="1214"/>
                    </a:cubicBezTo>
                    <a:cubicBezTo>
                      <a:pt x="536" y="1215"/>
                      <a:pt x="535" y="1215"/>
                      <a:pt x="535" y="1215"/>
                    </a:cubicBezTo>
                    <a:cubicBezTo>
                      <a:pt x="552" y="1198"/>
                      <a:pt x="569" y="1180"/>
                      <a:pt x="586" y="1162"/>
                    </a:cubicBezTo>
                    <a:cubicBezTo>
                      <a:pt x="603" y="1144"/>
                      <a:pt x="619" y="1125"/>
                      <a:pt x="636" y="1106"/>
                    </a:cubicBezTo>
                    <a:cubicBezTo>
                      <a:pt x="646" y="1096"/>
                      <a:pt x="656" y="1085"/>
                      <a:pt x="665" y="1075"/>
                    </a:cubicBezTo>
                    <a:cubicBezTo>
                      <a:pt x="673" y="1066"/>
                      <a:pt x="681" y="1057"/>
                      <a:pt x="689" y="1049"/>
                    </a:cubicBezTo>
                    <a:cubicBezTo>
                      <a:pt x="697" y="1040"/>
                      <a:pt x="706" y="1032"/>
                      <a:pt x="714" y="1024"/>
                    </a:cubicBezTo>
                    <a:cubicBezTo>
                      <a:pt x="724" y="1015"/>
                      <a:pt x="734" y="1007"/>
                      <a:pt x="743" y="998"/>
                    </a:cubicBezTo>
                    <a:cubicBezTo>
                      <a:pt x="756" y="986"/>
                      <a:pt x="769" y="973"/>
                      <a:pt x="782" y="961"/>
                    </a:cubicBezTo>
                    <a:cubicBezTo>
                      <a:pt x="795" y="949"/>
                      <a:pt x="807" y="937"/>
                      <a:pt x="820" y="924"/>
                    </a:cubicBezTo>
                    <a:cubicBezTo>
                      <a:pt x="833" y="912"/>
                      <a:pt x="845" y="901"/>
                      <a:pt x="858" y="888"/>
                    </a:cubicBezTo>
                    <a:cubicBezTo>
                      <a:pt x="871" y="876"/>
                      <a:pt x="883" y="864"/>
                      <a:pt x="896" y="852"/>
                    </a:cubicBezTo>
                    <a:cubicBezTo>
                      <a:pt x="911" y="837"/>
                      <a:pt x="925" y="820"/>
                      <a:pt x="939" y="804"/>
                    </a:cubicBezTo>
                    <a:cubicBezTo>
                      <a:pt x="946" y="796"/>
                      <a:pt x="953" y="788"/>
                      <a:pt x="960" y="779"/>
                    </a:cubicBezTo>
                    <a:cubicBezTo>
                      <a:pt x="964" y="776"/>
                      <a:pt x="967" y="772"/>
                      <a:pt x="970" y="770"/>
                    </a:cubicBezTo>
                    <a:cubicBezTo>
                      <a:pt x="975" y="765"/>
                      <a:pt x="979" y="761"/>
                      <a:pt x="984" y="757"/>
                    </a:cubicBezTo>
                    <a:cubicBezTo>
                      <a:pt x="992" y="751"/>
                      <a:pt x="1000" y="745"/>
                      <a:pt x="1007" y="739"/>
                    </a:cubicBezTo>
                    <a:cubicBezTo>
                      <a:pt x="1017" y="732"/>
                      <a:pt x="1026" y="726"/>
                      <a:pt x="1035" y="719"/>
                    </a:cubicBezTo>
                    <a:cubicBezTo>
                      <a:pt x="1054" y="707"/>
                      <a:pt x="1072" y="694"/>
                      <a:pt x="1089" y="681"/>
                    </a:cubicBezTo>
                    <a:lnTo>
                      <a:pt x="1089" y="680"/>
                    </a:lnTo>
                    <a:cubicBezTo>
                      <a:pt x="1090" y="680"/>
                      <a:pt x="1090" y="680"/>
                      <a:pt x="1090" y="680"/>
                    </a:cubicBezTo>
                    <a:lnTo>
                      <a:pt x="1089" y="680"/>
                    </a:lnTo>
                    <a:cubicBezTo>
                      <a:pt x="1097" y="675"/>
                      <a:pt x="1105" y="668"/>
                      <a:pt x="1112" y="662"/>
                    </a:cubicBezTo>
                    <a:cubicBezTo>
                      <a:pt x="1120" y="655"/>
                      <a:pt x="1127" y="649"/>
                      <a:pt x="1134" y="642"/>
                    </a:cubicBezTo>
                    <a:cubicBezTo>
                      <a:pt x="1133" y="643"/>
                      <a:pt x="1133" y="643"/>
                      <a:pt x="1133" y="643"/>
                    </a:cubicBezTo>
                    <a:cubicBezTo>
                      <a:pt x="1137" y="639"/>
                      <a:pt x="1140" y="636"/>
                      <a:pt x="1144" y="633"/>
                    </a:cubicBezTo>
                    <a:cubicBezTo>
                      <a:pt x="1143" y="633"/>
                      <a:pt x="1143" y="633"/>
                      <a:pt x="1143" y="633"/>
                    </a:cubicBezTo>
                    <a:cubicBezTo>
                      <a:pt x="1151" y="624"/>
                      <a:pt x="1160" y="615"/>
                      <a:pt x="1167" y="606"/>
                    </a:cubicBezTo>
                    <a:cubicBezTo>
                      <a:pt x="1175" y="597"/>
                      <a:pt x="1182" y="588"/>
                      <a:pt x="1190" y="580"/>
                    </a:cubicBezTo>
                    <a:cubicBezTo>
                      <a:pt x="1206" y="562"/>
                      <a:pt x="1222" y="544"/>
                      <a:pt x="1239" y="527"/>
                    </a:cubicBezTo>
                    <a:cubicBezTo>
                      <a:pt x="1249" y="518"/>
                      <a:pt x="1257" y="510"/>
                      <a:pt x="1267" y="500"/>
                    </a:cubicBezTo>
                    <a:cubicBezTo>
                      <a:pt x="1275" y="492"/>
                      <a:pt x="1284" y="484"/>
                      <a:pt x="1293" y="476"/>
                    </a:cubicBezTo>
                    <a:cubicBezTo>
                      <a:pt x="1310" y="459"/>
                      <a:pt x="1328" y="443"/>
                      <a:pt x="1347" y="427"/>
                    </a:cubicBezTo>
                    <a:cubicBezTo>
                      <a:pt x="1356" y="419"/>
                      <a:pt x="1366" y="411"/>
                      <a:pt x="1376" y="403"/>
                    </a:cubicBezTo>
                    <a:cubicBezTo>
                      <a:pt x="1385" y="395"/>
                      <a:pt x="1394" y="387"/>
                      <a:pt x="1402" y="379"/>
                    </a:cubicBezTo>
                    <a:lnTo>
                      <a:pt x="1402" y="380"/>
                    </a:lnTo>
                    <a:cubicBezTo>
                      <a:pt x="1406" y="376"/>
                      <a:pt x="1410" y="372"/>
                      <a:pt x="1415" y="367"/>
                    </a:cubicBezTo>
                    <a:cubicBezTo>
                      <a:pt x="1416" y="365"/>
                      <a:pt x="1418" y="363"/>
                      <a:pt x="1420" y="361"/>
                    </a:cubicBezTo>
                    <a:cubicBezTo>
                      <a:pt x="1422" y="359"/>
                      <a:pt x="1423" y="357"/>
                      <a:pt x="1425" y="355"/>
                    </a:cubicBezTo>
                    <a:cubicBezTo>
                      <a:pt x="1434" y="345"/>
                      <a:pt x="1442" y="335"/>
                      <a:pt x="1450" y="326"/>
                    </a:cubicBezTo>
                    <a:cubicBezTo>
                      <a:pt x="1457" y="316"/>
                      <a:pt x="1465" y="307"/>
                      <a:pt x="1472" y="298"/>
                    </a:cubicBezTo>
                    <a:cubicBezTo>
                      <a:pt x="1480" y="288"/>
                      <a:pt x="1489" y="280"/>
                      <a:pt x="1498" y="271"/>
                    </a:cubicBezTo>
                    <a:cubicBezTo>
                      <a:pt x="1517" y="255"/>
                      <a:pt x="1536" y="240"/>
                      <a:pt x="1557" y="227"/>
                    </a:cubicBezTo>
                    <a:cubicBezTo>
                      <a:pt x="1577" y="214"/>
                      <a:pt x="1599" y="201"/>
                      <a:pt x="1620" y="188"/>
                    </a:cubicBezTo>
                    <a:cubicBezTo>
                      <a:pt x="1641" y="176"/>
                      <a:pt x="1662" y="163"/>
                      <a:pt x="1683" y="150"/>
                    </a:cubicBezTo>
                    <a:cubicBezTo>
                      <a:pt x="1694" y="143"/>
                      <a:pt x="1704" y="136"/>
                      <a:pt x="1715" y="129"/>
                    </a:cubicBezTo>
                    <a:cubicBezTo>
                      <a:pt x="1725" y="122"/>
                      <a:pt x="1735" y="115"/>
                      <a:pt x="1746" y="108"/>
                    </a:cubicBezTo>
                    <a:cubicBezTo>
                      <a:pt x="1751" y="104"/>
                      <a:pt x="1756" y="101"/>
                      <a:pt x="1761" y="97"/>
                    </a:cubicBezTo>
                    <a:cubicBezTo>
                      <a:pt x="1767" y="94"/>
                      <a:pt x="1773" y="90"/>
                      <a:pt x="1779" y="86"/>
                    </a:cubicBezTo>
                    <a:cubicBezTo>
                      <a:pt x="1790" y="80"/>
                      <a:pt x="1801" y="74"/>
                      <a:pt x="1812" y="68"/>
                    </a:cubicBezTo>
                    <a:cubicBezTo>
                      <a:pt x="1817" y="66"/>
                      <a:pt x="1823" y="63"/>
                      <a:pt x="1828" y="61"/>
                    </a:cubicBezTo>
                    <a:cubicBezTo>
                      <a:pt x="1834" y="58"/>
                      <a:pt x="1840" y="56"/>
                      <a:pt x="1846" y="54"/>
                    </a:cubicBezTo>
                    <a:cubicBezTo>
                      <a:pt x="1858" y="49"/>
                      <a:pt x="1869" y="46"/>
                      <a:pt x="1881" y="42"/>
                    </a:cubicBezTo>
                    <a:cubicBezTo>
                      <a:pt x="1893" y="40"/>
                      <a:pt x="1905" y="37"/>
                      <a:pt x="1917" y="34"/>
                    </a:cubicBezTo>
                    <a:cubicBezTo>
                      <a:pt x="1928" y="31"/>
                      <a:pt x="1940" y="29"/>
                      <a:pt x="1951" y="26"/>
                    </a:cubicBezTo>
                    <a:cubicBezTo>
                      <a:pt x="1976" y="21"/>
                      <a:pt x="2000" y="16"/>
                      <a:pt x="2025" y="12"/>
                    </a:cubicBezTo>
                    <a:cubicBezTo>
                      <a:pt x="2049" y="8"/>
                      <a:pt x="2074" y="5"/>
                      <a:pt x="2099" y="3"/>
                    </a:cubicBezTo>
                    <a:cubicBezTo>
                      <a:pt x="2104" y="3"/>
                      <a:pt x="2109" y="2"/>
                      <a:pt x="2115" y="2"/>
                    </a:cubicBezTo>
                    <a:cubicBezTo>
                      <a:pt x="2122" y="2"/>
                      <a:pt x="2130" y="1"/>
                      <a:pt x="2137" y="1"/>
                    </a:cubicBezTo>
                    <a:cubicBezTo>
                      <a:pt x="2144" y="0"/>
                      <a:pt x="2150" y="0"/>
                      <a:pt x="2157" y="0"/>
                    </a:cubicBezTo>
                    <a:cubicBezTo>
                      <a:pt x="2163" y="0"/>
                      <a:pt x="2169" y="0"/>
                      <a:pt x="2175" y="0"/>
                    </a:cubicBezTo>
                    <a:cubicBezTo>
                      <a:pt x="2190" y="0"/>
                      <a:pt x="2204" y="0"/>
                      <a:pt x="2219" y="0"/>
                    </a:cubicBezTo>
                    <a:cubicBezTo>
                      <a:pt x="2226" y="1"/>
                      <a:pt x="2234" y="1"/>
                      <a:pt x="2241" y="1"/>
                    </a:cubicBezTo>
                    <a:cubicBezTo>
                      <a:pt x="2250" y="2"/>
                      <a:pt x="2258" y="2"/>
                      <a:pt x="2267" y="3"/>
                    </a:cubicBezTo>
                    <a:cubicBezTo>
                      <a:pt x="2269" y="3"/>
                      <a:pt x="2272" y="4"/>
                      <a:pt x="2276" y="4"/>
                    </a:cubicBezTo>
                    <a:cubicBezTo>
                      <a:pt x="2279" y="5"/>
                      <a:pt x="2282" y="5"/>
                      <a:pt x="2285" y="5"/>
                    </a:cubicBezTo>
                    <a:cubicBezTo>
                      <a:pt x="2289" y="6"/>
                      <a:pt x="2294" y="7"/>
                      <a:pt x="2298" y="7"/>
                    </a:cubicBezTo>
                    <a:cubicBezTo>
                      <a:pt x="2302" y="8"/>
                      <a:pt x="2305" y="9"/>
                      <a:pt x="2308" y="10"/>
                    </a:cubicBezTo>
                    <a:cubicBezTo>
                      <a:pt x="2312" y="10"/>
                      <a:pt x="2315" y="12"/>
                      <a:pt x="2319" y="13"/>
                    </a:cubicBezTo>
                    <a:cubicBezTo>
                      <a:pt x="2321" y="13"/>
                      <a:pt x="2324" y="14"/>
                      <a:pt x="2326" y="15"/>
                    </a:cubicBezTo>
                    <a:cubicBezTo>
                      <a:pt x="2329" y="16"/>
                      <a:pt x="2332" y="17"/>
                      <a:pt x="2335" y="19"/>
                    </a:cubicBezTo>
                    <a:cubicBezTo>
                      <a:pt x="2336" y="19"/>
                      <a:pt x="2338" y="20"/>
                      <a:pt x="2339" y="21"/>
                    </a:cubicBezTo>
                    <a:cubicBezTo>
                      <a:pt x="2340" y="22"/>
                      <a:pt x="2341" y="23"/>
                      <a:pt x="2342" y="24"/>
                    </a:cubicBezTo>
                    <a:cubicBezTo>
                      <a:pt x="2345" y="26"/>
                      <a:pt x="2346" y="28"/>
                      <a:pt x="2348" y="30"/>
                    </a:cubicBezTo>
                    <a:cubicBezTo>
                      <a:pt x="2349" y="32"/>
                      <a:pt x="2350" y="35"/>
                      <a:pt x="2350" y="38"/>
                    </a:cubicBezTo>
                    <a:cubicBezTo>
                      <a:pt x="2349" y="44"/>
                      <a:pt x="2345" y="48"/>
                      <a:pt x="2339" y="48"/>
                    </a:cubicBezTo>
                    <a:cubicBezTo>
                      <a:pt x="2334" y="48"/>
                      <a:pt x="2329" y="44"/>
                      <a:pt x="2329" y="40"/>
                    </a:cubicBezTo>
                    <a:cubicBezTo>
                      <a:pt x="2329" y="40"/>
                      <a:pt x="2329" y="39"/>
                      <a:pt x="2328" y="39"/>
                    </a:cubicBezTo>
                    <a:cubicBezTo>
                      <a:pt x="2328" y="38"/>
                      <a:pt x="2328" y="38"/>
                      <a:pt x="2327" y="38"/>
                    </a:cubicBezTo>
                    <a:cubicBezTo>
                      <a:pt x="2327" y="37"/>
                      <a:pt x="2326" y="37"/>
                      <a:pt x="2325" y="37"/>
                    </a:cubicBezTo>
                    <a:cubicBezTo>
                      <a:pt x="2324" y="36"/>
                      <a:pt x="2324" y="36"/>
                      <a:pt x="2322" y="35"/>
                    </a:cubicBezTo>
                    <a:cubicBezTo>
                      <a:pt x="2317" y="33"/>
                      <a:pt x="2310" y="31"/>
                      <a:pt x="2304" y="30"/>
                    </a:cubicBezTo>
                    <a:cubicBezTo>
                      <a:pt x="2300" y="28"/>
                      <a:pt x="2297" y="28"/>
                      <a:pt x="2294" y="27"/>
                    </a:cubicBezTo>
                    <a:cubicBezTo>
                      <a:pt x="2289" y="26"/>
                      <a:pt x="2285" y="26"/>
                      <a:pt x="2280" y="25"/>
                    </a:cubicBezTo>
                    <a:lnTo>
                      <a:pt x="2281" y="25"/>
                    </a:lnTo>
                    <a:cubicBezTo>
                      <a:pt x="2276" y="24"/>
                      <a:pt x="2271" y="24"/>
                      <a:pt x="2266" y="23"/>
                    </a:cubicBezTo>
                    <a:cubicBezTo>
                      <a:pt x="2261" y="22"/>
                      <a:pt x="2255" y="22"/>
                      <a:pt x="2250" y="21"/>
                    </a:cubicBezTo>
                    <a:cubicBezTo>
                      <a:pt x="2245" y="21"/>
                      <a:pt x="2240" y="21"/>
                      <a:pt x="2235" y="21"/>
                    </a:cubicBezTo>
                    <a:cubicBezTo>
                      <a:pt x="2230" y="20"/>
                      <a:pt x="2224" y="20"/>
                      <a:pt x="2219" y="20"/>
                    </a:cubicBezTo>
                    <a:cubicBezTo>
                      <a:pt x="2200" y="20"/>
                      <a:pt x="2180" y="20"/>
                      <a:pt x="2160" y="20"/>
                    </a:cubicBezTo>
                    <a:cubicBezTo>
                      <a:pt x="2151" y="20"/>
                      <a:pt x="2142" y="20"/>
                      <a:pt x="2133" y="21"/>
                    </a:cubicBezTo>
                    <a:cubicBezTo>
                      <a:pt x="2127" y="21"/>
                      <a:pt x="2120" y="21"/>
                      <a:pt x="2114" y="21"/>
                    </a:cubicBezTo>
                    <a:cubicBezTo>
                      <a:pt x="2109" y="21"/>
                      <a:pt x="2103" y="22"/>
                      <a:pt x="2098" y="23"/>
                    </a:cubicBezTo>
                    <a:cubicBezTo>
                      <a:pt x="2087" y="23"/>
                      <a:pt x="2077" y="24"/>
                      <a:pt x="2066" y="26"/>
                    </a:cubicBezTo>
                    <a:cubicBezTo>
                      <a:pt x="2056" y="27"/>
                      <a:pt x="2047" y="28"/>
                      <a:pt x="2038" y="29"/>
                    </a:cubicBezTo>
                    <a:cubicBezTo>
                      <a:pt x="2025" y="31"/>
                      <a:pt x="2012" y="34"/>
                      <a:pt x="2000" y="36"/>
                    </a:cubicBezTo>
                    <a:cubicBezTo>
                      <a:pt x="1988" y="38"/>
                      <a:pt x="1976" y="41"/>
                      <a:pt x="1965" y="43"/>
                    </a:cubicBezTo>
                    <a:cubicBezTo>
                      <a:pt x="1940" y="48"/>
                      <a:pt x="1915" y="54"/>
                      <a:pt x="1890" y="60"/>
                    </a:cubicBezTo>
                    <a:cubicBezTo>
                      <a:pt x="1881" y="63"/>
                      <a:pt x="1873" y="65"/>
                      <a:pt x="1865" y="68"/>
                    </a:cubicBezTo>
                    <a:cubicBezTo>
                      <a:pt x="1856" y="70"/>
                      <a:pt x="1848" y="74"/>
                      <a:pt x="1840" y="77"/>
                    </a:cubicBezTo>
                    <a:cubicBezTo>
                      <a:pt x="1836" y="79"/>
                      <a:pt x="1832" y="81"/>
                      <a:pt x="1827" y="83"/>
                    </a:cubicBezTo>
                    <a:cubicBezTo>
                      <a:pt x="1823" y="84"/>
                      <a:pt x="1820" y="87"/>
                      <a:pt x="1816" y="88"/>
                    </a:cubicBezTo>
                    <a:cubicBezTo>
                      <a:pt x="1807" y="93"/>
                      <a:pt x="1799" y="98"/>
                      <a:pt x="1791" y="102"/>
                    </a:cubicBezTo>
                    <a:cubicBezTo>
                      <a:pt x="1786" y="105"/>
                      <a:pt x="1782" y="107"/>
                      <a:pt x="1778" y="110"/>
                    </a:cubicBezTo>
                    <a:cubicBezTo>
                      <a:pt x="1771" y="114"/>
                      <a:pt x="1765" y="118"/>
                      <a:pt x="1760" y="122"/>
                    </a:cubicBezTo>
                    <a:cubicBezTo>
                      <a:pt x="1749" y="129"/>
                      <a:pt x="1738" y="137"/>
                      <a:pt x="1728" y="144"/>
                    </a:cubicBezTo>
                    <a:cubicBezTo>
                      <a:pt x="1708" y="158"/>
                      <a:pt x="1687" y="171"/>
                      <a:pt x="1667" y="183"/>
                    </a:cubicBezTo>
                    <a:cubicBezTo>
                      <a:pt x="1646" y="196"/>
                      <a:pt x="1624" y="208"/>
                      <a:pt x="1604" y="221"/>
                    </a:cubicBezTo>
                    <a:cubicBezTo>
                      <a:pt x="1592" y="227"/>
                      <a:pt x="1582" y="233"/>
                      <a:pt x="1571" y="240"/>
                    </a:cubicBezTo>
                    <a:cubicBezTo>
                      <a:pt x="1560" y="247"/>
                      <a:pt x="1549" y="255"/>
                      <a:pt x="1539" y="263"/>
                    </a:cubicBezTo>
                    <a:cubicBezTo>
                      <a:pt x="1532" y="268"/>
                      <a:pt x="1527" y="273"/>
                      <a:pt x="1520" y="278"/>
                    </a:cubicBezTo>
                    <a:cubicBezTo>
                      <a:pt x="1515" y="282"/>
                      <a:pt x="1510" y="288"/>
                      <a:pt x="1504" y="292"/>
                    </a:cubicBezTo>
                    <a:cubicBezTo>
                      <a:pt x="1498" y="299"/>
                      <a:pt x="1492" y="306"/>
                      <a:pt x="1486" y="313"/>
                    </a:cubicBezTo>
                    <a:cubicBezTo>
                      <a:pt x="1480" y="320"/>
                      <a:pt x="1474" y="328"/>
                      <a:pt x="1468" y="335"/>
                    </a:cubicBezTo>
                    <a:cubicBezTo>
                      <a:pt x="1462" y="343"/>
                      <a:pt x="1456" y="351"/>
                      <a:pt x="1449" y="358"/>
                    </a:cubicBezTo>
                    <a:cubicBezTo>
                      <a:pt x="1446" y="362"/>
                      <a:pt x="1443" y="366"/>
                      <a:pt x="1439" y="370"/>
                    </a:cubicBezTo>
                    <a:cubicBezTo>
                      <a:pt x="1436" y="373"/>
                      <a:pt x="1433" y="377"/>
                      <a:pt x="1429" y="381"/>
                    </a:cubicBezTo>
                    <a:lnTo>
                      <a:pt x="1428" y="382"/>
                    </a:lnTo>
                    <a:cubicBezTo>
                      <a:pt x="1424" y="386"/>
                      <a:pt x="1420" y="390"/>
                      <a:pt x="1416" y="394"/>
                    </a:cubicBezTo>
                    <a:cubicBezTo>
                      <a:pt x="1413" y="397"/>
                      <a:pt x="1409" y="400"/>
                      <a:pt x="1407" y="403"/>
                    </a:cubicBezTo>
                    <a:cubicBezTo>
                      <a:pt x="1401" y="407"/>
                      <a:pt x="1397" y="412"/>
                      <a:pt x="1391" y="416"/>
                    </a:cubicBezTo>
                    <a:cubicBezTo>
                      <a:pt x="1379" y="426"/>
                      <a:pt x="1368" y="436"/>
                      <a:pt x="1355" y="446"/>
                    </a:cubicBezTo>
                    <a:cubicBezTo>
                      <a:pt x="1334" y="465"/>
                      <a:pt x="1313" y="484"/>
                      <a:pt x="1292" y="504"/>
                    </a:cubicBezTo>
                    <a:cubicBezTo>
                      <a:pt x="1291" y="506"/>
                      <a:pt x="1289" y="507"/>
                      <a:pt x="1288" y="509"/>
                    </a:cubicBezTo>
                    <a:cubicBezTo>
                      <a:pt x="1288" y="508"/>
                      <a:pt x="1289" y="508"/>
                      <a:pt x="1289" y="507"/>
                    </a:cubicBezTo>
                    <a:cubicBezTo>
                      <a:pt x="1288" y="509"/>
                      <a:pt x="1287" y="510"/>
                      <a:pt x="1285" y="511"/>
                    </a:cubicBezTo>
                    <a:lnTo>
                      <a:pt x="1286" y="510"/>
                    </a:lnTo>
                    <a:cubicBezTo>
                      <a:pt x="1275" y="521"/>
                      <a:pt x="1264" y="532"/>
                      <a:pt x="1252" y="543"/>
                    </a:cubicBezTo>
                    <a:cubicBezTo>
                      <a:pt x="1235" y="560"/>
                      <a:pt x="1220" y="577"/>
                      <a:pt x="1204" y="595"/>
                    </a:cubicBezTo>
                    <a:cubicBezTo>
                      <a:pt x="1196" y="603"/>
                      <a:pt x="1189" y="612"/>
                      <a:pt x="1181" y="622"/>
                    </a:cubicBezTo>
                    <a:cubicBezTo>
                      <a:pt x="1173" y="630"/>
                      <a:pt x="1166" y="639"/>
                      <a:pt x="1158" y="647"/>
                    </a:cubicBezTo>
                    <a:cubicBezTo>
                      <a:pt x="1140" y="665"/>
                      <a:pt x="1121" y="682"/>
                      <a:pt x="1101" y="697"/>
                    </a:cubicBezTo>
                    <a:cubicBezTo>
                      <a:pt x="1083" y="711"/>
                      <a:pt x="1063" y="725"/>
                      <a:pt x="1044" y="739"/>
                    </a:cubicBezTo>
                    <a:cubicBezTo>
                      <a:pt x="1030" y="749"/>
                      <a:pt x="1016" y="758"/>
                      <a:pt x="1002" y="769"/>
                    </a:cubicBezTo>
                    <a:cubicBezTo>
                      <a:pt x="999" y="772"/>
                      <a:pt x="996" y="774"/>
                      <a:pt x="993" y="777"/>
                    </a:cubicBezTo>
                    <a:cubicBezTo>
                      <a:pt x="989" y="779"/>
                      <a:pt x="986" y="783"/>
                      <a:pt x="982" y="786"/>
                    </a:cubicBezTo>
                    <a:cubicBezTo>
                      <a:pt x="974" y="795"/>
                      <a:pt x="966" y="803"/>
                      <a:pt x="959" y="812"/>
                    </a:cubicBezTo>
                    <a:cubicBezTo>
                      <a:pt x="951" y="821"/>
                      <a:pt x="943" y="830"/>
                      <a:pt x="936" y="838"/>
                    </a:cubicBezTo>
                    <a:cubicBezTo>
                      <a:pt x="928" y="848"/>
                      <a:pt x="919" y="857"/>
                      <a:pt x="911" y="866"/>
                    </a:cubicBezTo>
                    <a:cubicBezTo>
                      <a:pt x="903" y="874"/>
                      <a:pt x="894" y="882"/>
                      <a:pt x="886" y="890"/>
                    </a:cubicBezTo>
                    <a:cubicBezTo>
                      <a:pt x="869" y="907"/>
                      <a:pt x="851" y="923"/>
                      <a:pt x="833" y="940"/>
                    </a:cubicBezTo>
                    <a:cubicBezTo>
                      <a:pt x="816" y="957"/>
                      <a:pt x="798" y="973"/>
                      <a:pt x="780" y="990"/>
                    </a:cubicBezTo>
                    <a:cubicBezTo>
                      <a:pt x="768" y="1001"/>
                      <a:pt x="756" y="1012"/>
                      <a:pt x="744" y="1024"/>
                    </a:cubicBezTo>
                    <a:cubicBezTo>
                      <a:pt x="732" y="1034"/>
                      <a:pt x="722" y="1044"/>
                      <a:pt x="711" y="1054"/>
                    </a:cubicBezTo>
                    <a:cubicBezTo>
                      <a:pt x="702" y="1064"/>
                      <a:pt x="693" y="1074"/>
                      <a:pt x="684" y="1083"/>
                    </a:cubicBezTo>
                    <a:cubicBezTo>
                      <a:pt x="676" y="1091"/>
                      <a:pt x="668" y="1100"/>
                      <a:pt x="661" y="1109"/>
                    </a:cubicBezTo>
                    <a:cubicBezTo>
                      <a:pt x="643" y="1128"/>
                      <a:pt x="626" y="1146"/>
                      <a:pt x="610" y="1165"/>
                    </a:cubicBezTo>
                    <a:cubicBezTo>
                      <a:pt x="601" y="1174"/>
                      <a:pt x="592" y="1184"/>
                      <a:pt x="583" y="1194"/>
                    </a:cubicBezTo>
                    <a:cubicBezTo>
                      <a:pt x="575" y="1203"/>
                      <a:pt x="565" y="1212"/>
                      <a:pt x="556" y="1221"/>
                    </a:cubicBezTo>
                    <a:cubicBezTo>
                      <a:pt x="538" y="1239"/>
                      <a:pt x="520" y="1256"/>
                      <a:pt x="501" y="1273"/>
                    </a:cubicBezTo>
                    <a:cubicBezTo>
                      <a:pt x="492" y="1281"/>
                      <a:pt x="484" y="1289"/>
                      <a:pt x="475" y="1296"/>
                    </a:cubicBezTo>
                    <a:cubicBezTo>
                      <a:pt x="468" y="1303"/>
                      <a:pt x="460" y="1310"/>
                      <a:pt x="453" y="1317"/>
                    </a:cubicBezTo>
                    <a:lnTo>
                      <a:pt x="454" y="1317"/>
                    </a:lnTo>
                    <a:cubicBezTo>
                      <a:pt x="436" y="1335"/>
                      <a:pt x="418" y="1354"/>
                      <a:pt x="400" y="1373"/>
                    </a:cubicBezTo>
                    <a:cubicBezTo>
                      <a:pt x="376" y="1396"/>
                      <a:pt x="353" y="1419"/>
                      <a:pt x="325" y="1438"/>
                    </a:cubicBezTo>
                    <a:cubicBezTo>
                      <a:pt x="313" y="1446"/>
                      <a:pt x="300" y="1454"/>
                      <a:pt x="286" y="1460"/>
                    </a:cubicBezTo>
                    <a:cubicBezTo>
                      <a:pt x="272" y="1468"/>
                      <a:pt x="256" y="1473"/>
                      <a:pt x="240" y="1478"/>
                    </a:cubicBezTo>
                    <a:cubicBezTo>
                      <a:pt x="234" y="1480"/>
                      <a:pt x="227" y="1482"/>
                      <a:pt x="220" y="1484"/>
                    </a:cubicBezTo>
                    <a:cubicBezTo>
                      <a:pt x="215" y="1486"/>
                      <a:pt x="210" y="1487"/>
                      <a:pt x="205" y="1488"/>
                    </a:cubicBezTo>
                    <a:cubicBezTo>
                      <a:pt x="199" y="1490"/>
                      <a:pt x="192" y="1491"/>
                      <a:pt x="185" y="1493"/>
                    </a:cubicBezTo>
                    <a:cubicBezTo>
                      <a:pt x="178" y="1494"/>
                      <a:pt x="171" y="1495"/>
                      <a:pt x="164" y="1497"/>
                    </a:cubicBezTo>
                    <a:cubicBezTo>
                      <a:pt x="160" y="1498"/>
                      <a:pt x="155" y="1499"/>
                      <a:pt x="150" y="1500"/>
                    </a:cubicBezTo>
                    <a:cubicBezTo>
                      <a:pt x="143" y="1501"/>
                      <a:pt x="136" y="1502"/>
                      <a:pt x="130" y="1503"/>
                    </a:cubicBezTo>
                    <a:cubicBezTo>
                      <a:pt x="129" y="1503"/>
                      <a:pt x="128" y="1503"/>
                      <a:pt x="128" y="1504"/>
                    </a:cubicBezTo>
                    <a:cubicBezTo>
                      <a:pt x="119" y="1505"/>
                      <a:pt x="110" y="1506"/>
                      <a:pt x="100" y="1507"/>
                    </a:cubicBezTo>
                    <a:cubicBezTo>
                      <a:pt x="94" y="1508"/>
                      <a:pt x="88" y="1508"/>
                      <a:pt x="82" y="1509"/>
                    </a:cubicBezTo>
                    <a:cubicBezTo>
                      <a:pt x="78" y="1509"/>
                      <a:pt x="73" y="1510"/>
                      <a:pt x="68" y="1510"/>
                    </a:cubicBezTo>
                    <a:cubicBezTo>
                      <a:pt x="55" y="1511"/>
                      <a:pt x="43" y="1511"/>
                      <a:pt x="30" y="1511"/>
                    </a:cubicBezTo>
                    <a:cubicBezTo>
                      <a:pt x="23" y="1511"/>
                      <a:pt x="16" y="1511"/>
                      <a:pt x="10" y="15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373400" y="2525760"/>
                <a:ext cx="1476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2" extrusionOk="0">
                    <a:moveTo>
                      <a:pt x="19" y="73"/>
                    </a:moveTo>
                    <a:cubicBezTo>
                      <a:pt x="17" y="65"/>
                      <a:pt x="15" y="55"/>
                      <a:pt x="13" y="46"/>
                    </a:cubicBezTo>
                    <a:cubicBezTo>
                      <a:pt x="11" y="40"/>
                      <a:pt x="9" y="34"/>
                      <a:pt x="7" y="27"/>
                    </a:cubicBezTo>
                    <a:cubicBezTo>
                      <a:pt x="6" y="25"/>
                      <a:pt x="5" y="24"/>
                      <a:pt x="5" y="23"/>
                    </a:cubicBezTo>
                    <a:cubicBezTo>
                      <a:pt x="4" y="21"/>
                      <a:pt x="3" y="20"/>
                      <a:pt x="2" y="18"/>
                    </a:cubicBezTo>
                    <a:cubicBezTo>
                      <a:pt x="2" y="18"/>
                      <a:pt x="3" y="19"/>
                      <a:pt x="4" y="20"/>
                    </a:cubicBezTo>
                    <a:cubicBezTo>
                      <a:pt x="1" y="17"/>
                      <a:pt x="0" y="11"/>
                      <a:pt x="2" y="7"/>
                    </a:cubicBezTo>
                    <a:cubicBezTo>
                      <a:pt x="6" y="2"/>
                      <a:pt x="13" y="0"/>
                      <a:pt x="18" y="4"/>
                    </a:cubicBezTo>
                    <a:cubicBezTo>
                      <a:pt x="20" y="6"/>
                      <a:pt x="22" y="9"/>
                      <a:pt x="23" y="13"/>
                    </a:cubicBezTo>
                    <a:cubicBezTo>
                      <a:pt x="24" y="15"/>
                      <a:pt x="25" y="17"/>
                      <a:pt x="26" y="20"/>
                    </a:cubicBezTo>
                    <a:cubicBezTo>
                      <a:pt x="27" y="24"/>
                      <a:pt x="29" y="29"/>
                      <a:pt x="30" y="34"/>
                    </a:cubicBezTo>
                    <a:cubicBezTo>
                      <a:pt x="30" y="33"/>
                      <a:pt x="30" y="33"/>
                      <a:pt x="30" y="32"/>
                    </a:cubicBezTo>
                    <a:cubicBezTo>
                      <a:pt x="30" y="35"/>
                      <a:pt x="32" y="38"/>
                      <a:pt x="32" y="40"/>
                    </a:cubicBezTo>
                    <a:lnTo>
                      <a:pt x="32" y="39"/>
                    </a:lnTo>
                    <a:cubicBezTo>
                      <a:pt x="34" y="49"/>
                      <a:pt x="37" y="59"/>
                      <a:pt x="39" y="69"/>
                    </a:cubicBezTo>
                    <a:cubicBezTo>
                      <a:pt x="40" y="75"/>
                      <a:pt x="36" y="80"/>
                      <a:pt x="31" y="81"/>
                    </a:cubicBezTo>
                    <a:cubicBezTo>
                      <a:pt x="30" y="81"/>
                      <a:pt x="29" y="81"/>
                      <a:pt x="29" y="81"/>
                    </a:cubicBezTo>
                    <a:cubicBezTo>
                      <a:pt x="24" y="81"/>
                      <a:pt x="20" y="78"/>
                      <a:pt x="19" y="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527120" y="2281320"/>
                <a:ext cx="42480" cy="7236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01" extrusionOk="0">
                    <a:moveTo>
                      <a:pt x="61" y="198"/>
                    </a:moveTo>
                    <a:cubicBezTo>
                      <a:pt x="59" y="196"/>
                      <a:pt x="58" y="193"/>
                      <a:pt x="58" y="190"/>
                    </a:cubicBezTo>
                    <a:cubicBezTo>
                      <a:pt x="58" y="178"/>
                      <a:pt x="60" y="166"/>
                      <a:pt x="61" y="154"/>
                    </a:cubicBezTo>
                    <a:cubicBezTo>
                      <a:pt x="62" y="149"/>
                      <a:pt x="62" y="144"/>
                      <a:pt x="63" y="139"/>
                    </a:cubicBezTo>
                    <a:cubicBezTo>
                      <a:pt x="64" y="133"/>
                      <a:pt x="65" y="127"/>
                      <a:pt x="65" y="122"/>
                    </a:cubicBezTo>
                    <a:cubicBezTo>
                      <a:pt x="67" y="116"/>
                      <a:pt x="68" y="110"/>
                      <a:pt x="69" y="104"/>
                    </a:cubicBezTo>
                    <a:cubicBezTo>
                      <a:pt x="70" y="98"/>
                      <a:pt x="71" y="93"/>
                      <a:pt x="72" y="87"/>
                    </a:cubicBezTo>
                    <a:cubicBezTo>
                      <a:pt x="74" y="79"/>
                      <a:pt x="76" y="72"/>
                      <a:pt x="78" y="64"/>
                    </a:cubicBezTo>
                    <a:cubicBezTo>
                      <a:pt x="76" y="66"/>
                      <a:pt x="74" y="68"/>
                      <a:pt x="72" y="70"/>
                    </a:cubicBezTo>
                    <a:cubicBezTo>
                      <a:pt x="57" y="86"/>
                      <a:pt x="40" y="100"/>
                      <a:pt x="23" y="113"/>
                    </a:cubicBezTo>
                    <a:cubicBezTo>
                      <a:pt x="21" y="115"/>
                      <a:pt x="19" y="117"/>
                      <a:pt x="16" y="119"/>
                    </a:cubicBezTo>
                    <a:cubicBezTo>
                      <a:pt x="10" y="123"/>
                      <a:pt x="0" y="118"/>
                      <a:pt x="0" y="109"/>
                    </a:cubicBezTo>
                    <a:lnTo>
                      <a:pt x="1" y="108"/>
                    </a:lnTo>
                    <a:cubicBezTo>
                      <a:pt x="1" y="105"/>
                      <a:pt x="3" y="102"/>
                      <a:pt x="5" y="101"/>
                    </a:cubicBezTo>
                    <a:cubicBezTo>
                      <a:pt x="7" y="100"/>
                      <a:pt x="8" y="99"/>
                      <a:pt x="9" y="98"/>
                    </a:cubicBezTo>
                    <a:cubicBezTo>
                      <a:pt x="17" y="92"/>
                      <a:pt x="25" y="86"/>
                      <a:pt x="33" y="79"/>
                    </a:cubicBezTo>
                    <a:cubicBezTo>
                      <a:pt x="41" y="72"/>
                      <a:pt x="49" y="65"/>
                      <a:pt x="56" y="58"/>
                    </a:cubicBezTo>
                    <a:cubicBezTo>
                      <a:pt x="56" y="59"/>
                      <a:pt x="56" y="59"/>
                      <a:pt x="55" y="59"/>
                    </a:cubicBezTo>
                    <a:cubicBezTo>
                      <a:pt x="56" y="59"/>
                      <a:pt x="56" y="58"/>
                      <a:pt x="56" y="58"/>
                    </a:cubicBezTo>
                    <a:cubicBezTo>
                      <a:pt x="61" y="53"/>
                      <a:pt x="65" y="49"/>
                      <a:pt x="70" y="44"/>
                    </a:cubicBezTo>
                    <a:cubicBezTo>
                      <a:pt x="74" y="39"/>
                      <a:pt x="79" y="34"/>
                      <a:pt x="83" y="29"/>
                    </a:cubicBezTo>
                    <a:cubicBezTo>
                      <a:pt x="86" y="25"/>
                      <a:pt x="89" y="21"/>
                      <a:pt x="92" y="16"/>
                    </a:cubicBezTo>
                    <a:cubicBezTo>
                      <a:pt x="92" y="14"/>
                      <a:pt x="93" y="12"/>
                      <a:pt x="95" y="10"/>
                    </a:cubicBezTo>
                    <a:cubicBezTo>
                      <a:pt x="95" y="8"/>
                      <a:pt x="96" y="6"/>
                      <a:pt x="97" y="5"/>
                    </a:cubicBezTo>
                    <a:cubicBezTo>
                      <a:pt x="101" y="1"/>
                      <a:pt x="107" y="0"/>
                      <a:pt x="111" y="3"/>
                    </a:cubicBezTo>
                    <a:cubicBezTo>
                      <a:pt x="116" y="6"/>
                      <a:pt x="117" y="12"/>
                      <a:pt x="115" y="16"/>
                    </a:cubicBezTo>
                    <a:cubicBezTo>
                      <a:pt x="114" y="18"/>
                      <a:pt x="113" y="19"/>
                      <a:pt x="113" y="21"/>
                    </a:cubicBezTo>
                    <a:cubicBezTo>
                      <a:pt x="110" y="28"/>
                      <a:pt x="107" y="36"/>
                      <a:pt x="104" y="44"/>
                    </a:cubicBezTo>
                    <a:cubicBezTo>
                      <a:pt x="102" y="51"/>
                      <a:pt x="100" y="59"/>
                      <a:pt x="97" y="66"/>
                    </a:cubicBezTo>
                    <a:cubicBezTo>
                      <a:pt x="96" y="73"/>
                      <a:pt x="95" y="79"/>
                      <a:pt x="93" y="85"/>
                    </a:cubicBezTo>
                    <a:cubicBezTo>
                      <a:pt x="91" y="92"/>
                      <a:pt x="90" y="98"/>
                      <a:pt x="88" y="105"/>
                    </a:cubicBezTo>
                    <a:cubicBezTo>
                      <a:pt x="86" y="118"/>
                      <a:pt x="84" y="130"/>
                      <a:pt x="82" y="142"/>
                    </a:cubicBezTo>
                    <a:cubicBezTo>
                      <a:pt x="81" y="157"/>
                      <a:pt x="79" y="171"/>
                      <a:pt x="78" y="186"/>
                    </a:cubicBezTo>
                    <a:cubicBezTo>
                      <a:pt x="78" y="187"/>
                      <a:pt x="78" y="188"/>
                      <a:pt x="78" y="189"/>
                    </a:cubicBezTo>
                    <a:cubicBezTo>
                      <a:pt x="79" y="195"/>
                      <a:pt x="75" y="200"/>
                      <a:pt x="69" y="200"/>
                    </a:cubicBezTo>
                    <a:lnTo>
                      <a:pt x="68" y="200"/>
                    </a:lnTo>
                    <a:cubicBezTo>
                      <a:pt x="65" y="200"/>
                      <a:pt x="63" y="200"/>
                      <a:pt x="61" y="1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552320" y="2587680"/>
                <a:ext cx="3708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80" extrusionOk="0">
                    <a:moveTo>
                      <a:pt x="30" y="159"/>
                    </a:moveTo>
                    <a:lnTo>
                      <a:pt x="31" y="159"/>
                    </a:lnTo>
                    <a:lnTo>
                      <a:pt x="32" y="158"/>
                    </a:lnTo>
                    <a:cubicBezTo>
                      <a:pt x="33" y="158"/>
                      <a:pt x="34" y="158"/>
                      <a:pt x="34" y="157"/>
                    </a:cubicBezTo>
                    <a:cubicBezTo>
                      <a:pt x="36" y="156"/>
                      <a:pt x="36" y="156"/>
                      <a:pt x="37" y="155"/>
                    </a:cubicBezTo>
                    <a:cubicBezTo>
                      <a:pt x="39" y="154"/>
                      <a:pt x="40" y="153"/>
                      <a:pt x="41" y="152"/>
                    </a:cubicBezTo>
                    <a:cubicBezTo>
                      <a:pt x="42" y="151"/>
                      <a:pt x="43" y="149"/>
                      <a:pt x="44" y="148"/>
                    </a:cubicBezTo>
                    <a:cubicBezTo>
                      <a:pt x="47" y="144"/>
                      <a:pt x="49" y="141"/>
                      <a:pt x="51" y="137"/>
                    </a:cubicBezTo>
                    <a:lnTo>
                      <a:pt x="51" y="138"/>
                    </a:lnTo>
                    <a:cubicBezTo>
                      <a:pt x="55" y="131"/>
                      <a:pt x="58" y="124"/>
                      <a:pt x="62" y="117"/>
                    </a:cubicBezTo>
                    <a:cubicBezTo>
                      <a:pt x="64" y="112"/>
                      <a:pt x="65" y="108"/>
                      <a:pt x="67" y="104"/>
                    </a:cubicBezTo>
                    <a:cubicBezTo>
                      <a:pt x="71" y="94"/>
                      <a:pt x="75" y="84"/>
                      <a:pt x="78" y="73"/>
                    </a:cubicBezTo>
                    <a:cubicBezTo>
                      <a:pt x="79" y="67"/>
                      <a:pt x="80" y="60"/>
                      <a:pt x="82" y="53"/>
                    </a:cubicBezTo>
                    <a:lnTo>
                      <a:pt x="82" y="54"/>
                    </a:lnTo>
                    <a:lnTo>
                      <a:pt x="82" y="53"/>
                    </a:lnTo>
                    <a:cubicBezTo>
                      <a:pt x="82" y="48"/>
                      <a:pt x="82" y="43"/>
                      <a:pt x="82" y="39"/>
                    </a:cubicBezTo>
                    <a:cubicBezTo>
                      <a:pt x="82" y="35"/>
                      <a:pt x="82" y="31"/>
                      <a:pt x="82" y="26"/>
                    </a:cubicBezTo>
                    <a:cubicBezTo>
                      <a:pt x="82" y="27"/>
                      <a:pt x="82" y="27"/>
                      <a:pt x="82" y="28"/>
                    </a:cubicBezTo>
                    <a:cubicBezTo>
                      <a:pt x="82" y="27"/>
                      <a:pt x="82" y="26"/>
                      <a:pt x="81" y="25"/>
                    </a:cubicBezTo>
                    <a:cubicBezTo>
                      <a:pt x="81" y="24"/>
                      <a:pt x="80" y="23"/>
                      <a:pt x="80" y="22"/>
                    </a:cubicBezTo>
                    <a:lnTo>
                      <a:pt x="79" y="21"/>
                    </a:lnTo>
                    <a:lnTo>
                      <a:pt x="78" y="21"/>
                    </a:lnTo>
                    <a:lnTo>
                      <a:pt x="77" y="21"/>
                    </a:lnTo>
                    <a:cubicBezTo>
                      <a:pt x="76" y="22"/>
                      <a:pt x="75" y="22"/>
                      <a:pt x="74" y="22"/>
                    </a:cubicBezTo>
                    <a:cubicBezTo>
                      <a:pt x="73" y="23"/>
                      <a:pt x="72" y="24"/>
                      <a:pt x="72" y="24"/>
                    </a:cubicBezTo>
                    <a:cubicBezTo>
                      <a:pt x="71" y="25"/>
                      <a:pt x="69" y="25"/>
                      <a:pt x="68" y="26"/>
                    </a:cubicBezTo>
                    <a:cubicBezTo>
                      <a:pt x="66" y="28"/>
                      <a:pt x="64" y="30"/>
                      <a:pt x="61" y="32"/>
                    </a:cubicBezTo>
                    <a:lnTo>
                      <a:pt x="62" y="32"/>
                    </a:lnTo>
                    <a:cubicBezTo>
                      <a:pt x="59" y="34"/>
                      <a:pt x="57" y="37"/>
                      <a:pt x="54" y="40"/>
                    </a:cubicBezTo>
                    <a:cubicBezTo>
                      <a:pt x="54" y="40"/>
                      <a:pt x="55" y="40"/>
                      <a:pt x="55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1" y="45"/>
                      <a:pt x="48" y="49"/>
                      <a:pt x="46" y="53"/>
                    </a:cubicBezTo>
                    <a:cubicBezTo>
                      <a:pt x="43" y="59"/>
                      <a:pt x="40" y="64"/>
                      <a:pt x="37" y="69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4" y="78"/>
                      <a:pt x="30" y="88"/>
                      <a:pt x="27" y="99"/>
                    </a:cubicBezTo>
                    <a:cubicBezTo>
                      <a:pt x="27" y="99"/>
                      <a:pt x="27" y="100"/>
                      <a:pt x="26" y="100"/>
                    </a:cubicBezTo>
                    <a:cubicBezTo>
                      <a:pt x="26" y="104"/>
                      <a:pt x="26" y="107"/>
                      <a:pt x="26" y="110"/>
                    </a:cubicBezTo>
                    <a:cubicBezTo>
                      <a:pt x="26" y="116"/>
                      <a:pt x="26" y="121"/>
                      <a:pt x="26" y="127"/>
                    </a:cubicBezTo>
                    <a:cubicBezTo>
                      <a:pt x="27" y="133"/>
                      <a:pt x="27" y="139"/>
                      <a:pt x="28" y="145"/>
                    </a:cubicBezTo>
                    <a:cubicBezTo>
                      <a:pt x="29" y="149"/>
                      <a:pt x="29" y="153"/>
                      <a:pt x="30" y="158"/>
                    </a:cubicBezTo>
                    <a:lnTo>
                      <a:pt x="30" y="159"/>
                    </a:lnTo>
                    <a:moveTo>
                      <a:pt x="22" y="179"/>
                    </a:moveTo>
                    <a:cubicBezTo>
                      <a:pt x="20" y="178"/>
                      <a:pt x="18" y="176"/>
                      <a:pt x="16" y="174"/>
                    </a:cubicBezTo>
                    <a:cubicBezTo>
                      <a:pt x="14" y="172"/>
                      <a:pt x="12" y="170"/>
                      <a:pt x="12" y="167"/>
                    </a:cubicBezTo>
                    <a:cubicBezTo>
                      <a:pt x="10" y="163"/>
                      <a:pt x="9" y="158"/>
                      <a:pt x="9" y="153"/>
                    </a:cubicBezTo>
                    <a:cubicBezTo>
                      <a:pt x="8" y="148"/>
                      <a:pt x="8" y="142"/>
                      <a:pt x="7" y="137"/>
                    </a:cubicBezTo>
                    <a:cubicBezTo>
                      <a:pt x="7" y="134"/>
                      <a:pt x="6" y="132"/>
                      <a:pt x="6" y="130"/>
                    </a:cubicBezTo>
                    <a:cubicBezTo>
                      <a:pt x="3" y="128"/>
                      <a:pt x="0" y="124"/>
                      <a:pt x="1" y="119"/>
                    </a:cubicBezTo>
                    <a:cubicBezTo>
                      <a:pt x="3" y="113"/>
                      <a:pt x="5" y="107"/>
                      <a:pt x="6" y="102"/>
                    </a:cubicBezTo>
                    <a:cubicBezTo>
                      <a:pt x="6" y="95"/>
                      <a:pt x="7" y="88"/>
                      <a:pt x="8" y="81"/>
                    </a:cubicBezTo>
                    <a:cubicBezTo>
                      <a:pt x="9" y="77"/>
                      <a:pt x="9" y="73"/>
                      <a:pt x="10" y="70"/>
                    </a:cubicBezTo>
                    <a:cubicBezTo>
                      <a:pt x="11" y="64"/>
                      <a:pt x="12" y="59"/>
                      <a:pt x="14" y="54"/>
                    </a:cubicBezTo>
                    <a:cubicBezTo>
                      <a:pt x="15" y="51"/>
                      <a:pt x="19" y="49"/>
                      <a:pt x="23" y="49"/>
                    </a:cubicBezTo>
                    <a:cubicBezTo>
                      <a:pt x="23" y="48"/>
                      <a:pt x="25" y="49"/>
                      <a:pt x="26" y="49"/>
                    </a:cubicBezTo>
                    <a:cubicBezTo>
                      <a:pt x="30" y="39"/>
                      <a:pt x="37" y="29"/>
                      <a:pt x="44" y="21"/>
                    </a:cubicBezTo>
                    <a:cubicBezTo>
                      <a:pt x="49" y="16"/>
                      <a:pt x="54" y="11"/>
                      <a:pt x="59" y="8"/>
                    </a:cubicBezTo>
                    <a:cubicBezTo>
                      <a:pt x="64" y="4"/>
                      <a:pt x="71" y="2"/>
                      <a:pt x="77" y="1"/>
                    </a:cubicBezTo>
                    <a:cubicBezTo>
                      <a:pt x="83" y="0"/>
                      <a:pt x="89" y="3"/>
                      <a:pt x="93" y="6"/>
                    </a:cubicBezTo>
                    <a:cubicBezTo>
                      <a:pt x="94" y="8"/>
                      <a:pt x="96" y="10"/>
                      <a:pt x="97" y="12"/>
                    </a:cubicBezTo>
                    <a:cubicBezTo>
                      <a:pt x="99" y="15"/>
                      <a:pt x="100" y="18"/>
                      <a:pt x="101" y="22"/>
                    </a:cubicBezTo>
                    <a:cubicBezTo>
                      <a:pt x="101" y="25"/>
                      <a:pt x="101" y="29"/>
                      <a:pt x="101" y="32"/>
                    </a:cubicBezTo>
                    <a:cubicBezTo>
                      <a:pt x="102" y="36"/>
                      <a:pt x="102" y="39"/>
                      <a:pt x="102" y="43"/>
                    </a:cubicBezTo>
                    <a:cubicBezTo>
                      <a:pt x="101" y="50"/>
                      <a:pt x="100" y="58"/>
                      <a:pt x="99" y="66"/>
                    </a:cubicBezTo>
                    <a:cubicBezTo>
                      <a:pt x="97" y="76"/>
                      <a:pt x="94" y="86"/>
                      <a:pt x="90" y="97"/>
                    </a:cubicBezTo>
                    <a:cubicBezTo>
                      <a:pt x="89" y="102"/>
                      <a:pt x="87" y="107"/>
                      <a:pt x="85" y="113"/>
                    </a:cubicBezTo>
                    <a:cubicBezTo>
                      <a:pt x="82" y="119"/>
                      <a:pt x="79" y="124"/>
                      <a:pt x="77" y="130"/>
                    </a:cubicBezTo>
                    <a:cubicBezTo>
                      <a:pt x="74" y="136"/>
                      <a:pt x="71" y="142"/>
                      <a:pt x="68" y="148"/>
                    </a:cubicBezTo>
                    <a:cubicBezTo>
                      <a:pt x="64" y="155"/>
                      <a:pt x="60" y="161"/>
                      <a:pt x="55" y="166"/>
                    </a:cubicBezTo>
                    <a:cubicBezTo>
                      <a:pt x="51" y="170"/>
                      <a:pt x="46" y="174"/>
                      <a:pt x="40" y="177"/>
                    </a:cubicBezTo>
                    <a:cubicBezTo>
                      <a:pt x="38" y="178"/>
                      <a:pt x="35" y="179"/>
                      <a:pt x="32" y="179"/>
                    </a:cubicBezTo>
                    <a:cubicBezTo>
                      <a:pt x="31" y="179"/>
                      <a:pt x="30" y="179"/>
                      <a:pt x="29" y="179"/>
                    </a:cubicBezTo>
                    <a:cubicBezTo>
                      <a:pt x="27" y="179"/>
                      <a:pt x="25" y="179"/>
                      <a:pt x="22" y="17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780200" y="2581920"/>
                <a:ext cx="1584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09" extrusionOk="0">
                    <a:moveTo>
                      <a:pt x="10" y="108"/>
                    </a:moveTo>
                    <a:cubicBezTo>
                      <a:pt x="4" y="107"/>
                      <a:pt x="0" y="102"/>
                      <a:pt x="0" y="97"/>
                    </a:cubicBezTo>
                    <a:cubicBezTo>
                      <a:pt x="0" y="89"/>
                      <a:pt x="3" y="81"/>
                      <a:pt x="4" y="73"/>
                    </a:cubicBezTo>
                    <a:cubicBezTo>
                      <a:pt x="6" y="66"/>
                      <a:pt x="7" y="60"/>
                      <a:pt x="9" y="54"/>
                    </a:cubicBezTo>
                    <a:cubicBezTo>
                      <a:pt x="10" y="47"/>
                      <a:pt x="12" y="40"/>
                      <a:pt x="14" y="33"/>
                    </a:cubicBezTo>
                    <a:cubicBezTo>
                      <a:pt x="14" y="28"/>
                      <a:pt x="16" y="25"/>
                      <a:pt x="17" y="21"/>
                    </a:cubicBezTo>
                    <a:cubicBezTo>
                      <a:pt x="18" y="18"/>
                      <a:pt x="18" y="15"/>
                      <a:pt x="20" y="12"/>
                    </a:cubicBezTo>
                    <a:cubicBezTo>
                      <a:pt x="21" y="9"/>
                      <a:pt x="23" y="5"/>
                      <a:pt x="25" y="3"/>
                    </a:cubicBezTo>
                    <a:cubicBezTo>
                      <a:pt x="28" y="1"/>
                      <a:pt x="31" y="0"/>
                      <a:pt x="34" y="1"/>
                    </a:cubicBezTo>
                    <a:cubicBezTo>
                      <a:pt x="38" y="2"/>
                      <a:pt x="41" y="4"/>
                      <a:pt x="42" y="8"/>
                    </a:cubicBezTo>
                    <a:cubicBezTo>
                      <a:pt x="43" y="10"/>
                      <a:pt x="43" y="12"/>
                      <a:pt x="43" y="14"/>
                    </a:cubicBezTo>
                    <a:cubicBezTo>
                      <a:pt x="42" y="16"/>
                      <a:pt x="41" y="18"/>
                      <a:pt x="39" y="20"/>
                    </a:cubicBezTo>
                    <a:cubicBezTo>
                      <a:pt x="37" y="26"/>
                      <a:pt x="35" y="31"/>
                      <a:pt x="33" y="37"/>
                    </a:cubicBezTo>
                    <a:cubicBezTo>
                      <a:pt x="31" y="46"/>
                      <a:pt x="29" y="55"/>
                      <a:pt x="27" y="63"/>
                    </a:cubicBezTo>
                    <a:cubicBezTo>
                      <a:pt x="25" y="73"/>
                      <a:pt x="23" y="83"/>
                      <a:pt x="21" y="93"/>
                    </a:cubicBezTo>
                    <a:cubicBezTo>
                      <a:pt x="21" y="94"/>
                      <a:pt x="21" y="96"/>
                      <a:pt x="21" y="98"/>
                    </a:cubicBezTo>
                    <a:cubicBezTo>
                      <a:pt x="21" y="103"/>
                      <a:pt x="16" y="108"/>
                      <a:pt x="10" y="1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797840" y="2578320"/>
                <a:ext cx="2016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107" extrusionOk="0">
                    <a:moveTo>
                      <a:pt x="8" y="105"/>
                    </a:moveTo>
                    <a:cubicBezTo>
                      <a:pt x="3" y="104"/>
                      <a:pt x="0" y="98"/>
                      <a:pt x="2" y="93"/>
                    </a:cubicBezTo>
                    <a:cubicBezTo>
                      <a:pt x="4" y="87"/>
                      <a:pt x="6" y="82"/>
                      <a:pt x="7" y="76"/>
                    </a:cubicBezTo>
                    <a:cubicBezTo>
                      <a:pt x="10" y="65"/>
                      <a:pt x="12" y="54"/>
                      <a:pt x="15" y="43"/>
                    </a:cubicBezTo>
                    <a:cubicBezTo>
                      <a:pt x="17" y="37"/>
                      <a:pt x="19" y="31"/>
                      <a:pt x="21" y="26"/>
                    </a:cubicBezTo>
                    <a:cubicBezTo>
                      <a:pt x="25" y="15"/>
                      <a:pt x="31" y="2"/>
                      <a:pt x="43" y="1"/>
                    </a:cubicBezTo>
                    <a:cubicBezTo>
                      <a:pt x="49" y="0"/>
                      <a:pt x="54" y="5"/>
                      <a:pt x="55" y="11"/>
                    </a:cubicBezTo>
                    <a:cubicBezTo>
                      <a:pt x="55" y="16"/>
                      <a:pt x="51" y="20"/>
                      <a:pt x="46" y="22"/>
                    </a:cubicBezTo>
                    <a:cubicBezTo>
                      <a:pt x="46" y="23"/>
                      <a:pt x="45" y="24"/>
                      <a:pt x="44" y="25"/>
                    </a:cubicBezTo>
                    <a:cubicBezTo>
                      <a:pt x="43" y="27"/>
                      <a:pt x="42" y="29"/>
                      <a:pt x="41" y="31"/>
                    </a:cubicBezTo>
                    <a:cubicBezTo>
                      <a:pt x="40" y="34"/>
                      <a:pt x="39" y="37"/>
                      <a:pt x="37" y="41"/>
                    </a:cubicBezTo>
                    <a:cubicBezTo>
                      <a:pt x="36" y="44"/>
                      <a:pt x="35" y="48"/>
                      <a:pt x="34" y="51"/>
                    </a:cubicBezTo>
                    <a:cubicBezTo>
                      <a:pt x="30" y="68"/>
                      <a:pt x="26" y="83"/>
                      <a:pt x="21" y="99"/>
                    </a:cubicBezTo>
                    <a:cubicBezTo>
                      <a:pt x="20" y="104"/>
                      <a:pt x="16" y="106"/>
                      <a:pt x="11" y="106"/>
                    </a:cubicBezTo>
                    <a:cubicBezTo>
                      <a:pt x="11" y="106"/>
                      <a:pt x="10" y="106"/>
                      <a:pt x="8" y="1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758240" y="2566800"/>
                <a:ext cx="81720" cy="3204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89" extrusionOk="0">
                    <a:moveTo>
                      <a:pt x="25" y="86"/>
                    </a:moveTo>
                    <a:cubicBezTo>
                      <a:pt x="21" y="82"/>
                      <a:pt x="17" y="78"/>
                      <a:pt x="13" y="74"/>
                    </a:cubicBezTo>
                    <a:cubicBezTo>
                      <a:pt x="7" y="67"/>
                      <a:pt x="0" y="60"/>
                      <a:pt x="1" y="51"/>
                    </a:cubicBezTo>
                    <a:cubicBezTo>
                      <a:pt x="1" y="38"/>
                      <a:pt x="12" y="28"/>
                      <a:pt x="22" y="21"/>
                    </a:cubicBezTo>
                    <a:cubicBezTo>
                      <a:pt x="35" y="14"/>
                      <a:pt x="49" y="10"/>
                      <a:pt x="63" y="6"/>
                    </a:cubicBezTo>
                    <a:cubicBezTo>
                      <a:pt x="87" y="1"/>
                      <a:pt x="112" y="0"/>
                      <a:pt x="137" y="0"/>
                    </a:cubicBezTo>
                    <a:cubicBezTo>
                      <a:pt x="148" y="1"/>
                      <a:pt x="159" y="1"/>
                      <a:pt x="170" y="2"/>
                    </a:cubicBezTo>
                    <a:cubicBezTo>
                      <a:pt x="186" y="3"/>
                      <a:pt x="201" y="5"/>
                      <a:pt x="216" y="6"/>
                    </a:cubicBezTo>
                    <a:cubicBezTo>
                      <a:pt x="221" y="7"/>
                      <a:pt x="226" y="11"/>
                      <a:pt x="225" y="17"/>
                    </a:cubicBezTo>
                    <a:cubicBezTo>
                      <a:pt x="225" y="19"/>
                      <a:pt x="224" y="21"/>
                      <a:pt x="222" y="23"/>
                    </a:cubicBezTo>
                    <a:cubicBezTo>
                      <a:pt x="219" y="26"/>
                      <a:pt x="216" y="26"/>
                      <a:pt x="213" y="26"/>
                    </a:cubicBezTo>
                    <a:cubicBezTo>
                      <a:pt x="212" y="26"/>
                      <a:pt x="210" y="25"/>
                      <a:pt x="208" y="25"/>
                    </a:cubicBezTo>
                    <a:cubicBezTo>
                      <a:pt x="209" y="25"/>
                      <a:pt x="209" y="25"/>
                      <a:pt x="209" y="25"/>
                    </a:cubicBezTo>
                    <a:cubicBezTo>
                      <a:pt x="196" y="23"/>
                      <a:pt x="182" y="22"/>
                      <a:pt x="169" y="21"/>
                    </a:cubicBezTo>
                    <a:cubicBezTo>
                      <a:pt x="155" y="20"/>
                      <a:pt x="141" y="20"/>
                      <a:pt x="128" y="19"/>
                    </a:cubicBezTo>
                    <a:lnTo>
                      <a:pt x="129" y="19"/>
                    </a:lnTo>
                    <a:cubicBezTo>
                      <a:pt x="115" y="19"/>
                      <a:pt x="101" y="20"/>
                      <a:pt x="87" y="22"/>
                    </a:cubicBezTo>
                    <a:cubicBezTo>
                      <a:pt x="88" y="22"/>
                      <a:pt x="88" y="22"/>
                      <a:pt x="89" y="21"/>
                    </a:cubicBezTo>
                    <a:cubicBezTo>
                      <a:pt x="79" y="23"/>
                      <a:pt x="70" y="25"/>
                      <a:pt x="61" y="27"/>
                    </a:cubicBezTo>
                    <a:cubicBezTo>
                      <a:pt x="62" y="27"/>
                      <a:pt x="62" y="27"/>
                      <a:pt x="63" y="27"/>
                    </a:cubicBezTo>
                    <a:cubicBezTo>
                      <a:pt x="56" y="28"/>
                      <a:pt x="49" y="31"/>
                      <a:pt x="43" y="34"/>
                    </a:cubicBezTo>
                    <a:cubicBezTo>
                      <a:pt x="40" y="35"/>
                      <a:pt x="37" y="36"/>
                      <a:pt x="35" y="38"/>
                    </a:cubicBezTo>
                    <a:cubicBezTo>
                      <a:pt x="33" y="39"/>
                      <a:pt x="31" y="40"/>
                      <a:pt x="29" y="41"/>
                    </a:cubicBezTo>
                    <a:cubicBezTo>
                      <a:pt x="28" y="42"/>
                      <a:pt x="27" y="43"/>
                      <a:pt x="26" y="44"/>
                    </a:cubicBezTo>
                    <a:cubicBezTo>
                      <a:pt x="25" y="45"/>
                      <a:pt x="24" y="46"/>
                      <a:pt x="24" y="46"/>
                    </a:cubicBezTo>
                    <a:cubicBezTo>
                      <a:pt x="23" y="47"/>
                      <a:pt x="23" y="48"/>
                      <a:pt x="22" y="48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lnTo>
                      <a:pt x="22" y="53"/>
                    </a:lnTo>
                    <a:cubicBezTo>
                      <a:pt x="24" y="55"/>
                      <a:pt x="25" y="56"/>
                      <a:pt x="26" y="58"/>
                    </a:cubicBezTo>
                    <a:cubicBezTo>
                      <a:pt x="31" y="62"/>
                      <a:pt x="35" y="66"/>
                      <a:pt x="39" y="70"/>
                    </a:cubicBezTo>
                    <a:cubicBezTo>
                      <a:pt x="44" y="74"/>
                      <a:pt x="44" y="81"/>
                      <a:pt x="40" y="85"/>
                    </a:cubicBezTo>
                    <a:cubicBezTo>
                      <a:pt x="38" y="87"/>
                      <a:pt x="35" y="88"/>
                      <a:pt x="32" y="88"/>
                    </a:cubicBezTo>
                    <a:cubicBezTo>
                      <a:pt x="30" y="88"/>
                      <a:pt x="28" y="88"/>
                      <a:pt x="25" y="8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787760" y="2571120"/>
                <a:ext cx="6228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55" extrusionOk="0">
                    <a:moveTo>
                      <a:pt x="6" y="252"/>
                    </a:moveTo>
                    <a:cubicBezTo>
                      <a:pt x="1" y="249"/>
                      <a:pt x="0" y="243"/>
                      <a:pt x="3" y="238"/>
                    </a:cubicBezTo>
                    <a:cubicBezTo>
                      <a:pt x="14" y="223"/>
                      <a:pt x="25" y="207"/>
                      <a:pt x="36" y="191"/>
                    </a:cubicBezTo>
                    <a:cubicBezTo>
                      <a:pt x="41" y="184"/>
                      <a:pt x="45" y="177"/>
                      <a:pt x="49" y="170"/>
                    </a:cubicBezTo>
                    <a:cubicBezTo>
                      <a:pt x="55" y="161"/>
                      <a:pt x="60" y="154"/>
                      <a:pt x="64" y="146"/>
                    </a:cubicBezTo>
                    <a:cubicBezTo>
                      <a:pt x="70" y="136"/>
                      <a:pt x="75" y="127"/>
                      <a:pt x="80" y="118"/>
                    </a:cubicBezTo>
                    <a:lnTo>
                      <a:pt x="81" y="118"/>
                    </a:lnTo>
                    <a:lnTo>
                      <a:pt x="80" y="118"/>
                    </a:lnTo>
                    <a:cubicBezTo>
                      <a:pt x="85" y="109"/>
                      <a:pt x="91" y="100"/>
                      <a:pt x="95" y="92"/>
                    </a:cubicBezTo>
                    <a:cubicBezTo>
                      <a:pt x="100" y="82"/>
                      <a:pt x="105" y="73"/>
                      <a:pt x="110" y="64"/>
                    </a:cubicBezTo>
                    <a:cubicBezTo>
                      <a:pt x="116" y="53"/>
                      <a:pt x="121" y="43"/>
                      <a:pt x="127" y="32"/>
                    </a:cubicBezTo>
                    <a:cubicBezTo>
                      <a:pt x="131" y="24"/>
                      <a:pt x="136" y="16"/>
                      <a:pt x="142" y="8"/>
                    </a:cubicBezTo>
                    <a:cubicBezTo>
                      <a:pt x="145" y="4"/>
                      <a:pt x="150" y="0"/>
                      <a:pt x="155" y="0"/>
                    </a:cubicBezTo>
                    <a:cubicBezTo>
                      <a:pt x="158" y="0"/>
                      <a:pt x="160" y="0"/>
                      <a:pt x="162" y="2"/>
                    </a:cubicBezTo>
                    <a:cubicBezTo>
                      <a:pt x="165" y="3"/>
                      <a:pt x="166" y="5"/>
                      <a:pt x="168" y="8"/>
                    </a:cubicBezTo>
                    <a:cubicBezTo>
                      <a:pt x="169" y="11"/>
                      <a:pt x="171" y="14"/>
                      <a:pt x="171" y="17"/>
                    </a:cubicBezTo>
                    <a:cubicBezTo>
                      <a:pt x="172" y="23"/>
                      <a:pt x="166" y="28"/>
                      <a:pt x="161" y="29"/>
                    </a:cubicBezTo>
                    <a:cubicBezTo>
                      <a:pt x="159" y="29"/>
                      <a:pt x="156" y="28"/>
                      <a:pt x="154" y="26"/>
                    </a:cubicBezTo>
                    <a:cubicBezTo>
                      <a:pt x="152" y="29"/>
                      <a:pt x="150" y="33"/>
                      <a:pt x="148" y="36"/>
                    </a:cubicBezTo>
                    <a:cubicBezTo>
                      <a:pt x="148" y="35"/>
                      <a:pt x="148" y="35"/>
                      <a:pt x="149" y="34"/>
                    </a:cubicBezTo>
                    <a:cubicBezTo>
                      <a:pt x="144" y="44"/>
                      <a:pt x="138" y="53"/>
                      <a:pt x="133" y="62"/>
                    </a:cubicBezTo>
                    <a:cubicBezTo>
                      <a:pt x="127" y="72"/>
                      <a:pt x="122" y="83"/>
                      <a:pt x="116" y="93"/>
                    </a:cubicBezTo>
                    <a:cubicBezTo>
                      <a:pt x="106" y="113"/>
                      <a:pt x="94" y="132"/>
                      <a:pt x="83" y="150"/>
                    </a:cubicBezTo>
                    <a:cubicBezTo>
                      <a:pt x="73" y="167"/>
                      <a:pt x="63" y="184"/>
                      <a:pt x="52" y="200"/>
                    </a:cubicBezTo>
                    <a:cubicBezTo>
                      <a:pt x="41" y="216"/>
                      <a:pt x="30" y="233"/>
                      <a:pt x="20" y="249"/>
                    </a:cubicBezTo>
                    <a:cubicBezTo>
                      <a:pt x="17" y="252"/>
                      <a:pt x="14" y="254"/>
                      <a:pt x="11" y="254"/>
                    </a:cubicBezTo>
                    <a:cubicBezTo>
                      <a:pt x="9" y="254"/>
                      <a:pt x="7" y="254"/>
                      <a:pt x="6" y="2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811160" y="2601000"/>
                <a:ext cx="4032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00" extrusionOk="0">
                    <a:moveTo>
                      <a:pt x="49" y="199"/>
                    </a:moveTo>
                    <a:cubicBezTo>
                      <a:pt x="43" y="197"/>
                      <a:pt x="39" y="192"/>
                      <a:pt x="40" y="186"/>
                    </a:cubicBezTo>
                    <a:cubicBezTo>
                      <a:pt x="43" y="175"/>
                      <a:pt x="47" y="164"/>
                      <a:pt x="50" y="153"/>
                    </a:cubicBezTo>
                    <a:cubicBezTo>
                      <a:pt x="53" y="144"/>
                      <a:pt x="56" y="135"/>
                      <a:pt x="58" y="125"/>
                    </a:cubicBezTo>
                    <a:cubicBezTo>
                      <a:pt x="60" y="121"/>
                      <a:pt x="62" y="116"/>
                      <a:pt x="64" y="111"/>
                    </a:cubicBezTo>
                    <a:cubicBezTo>
                      <a:pt x="63" y="111"/>
                      <a:pt x="63" y="112"/>
                      <a:pt x="62" y="112"/>
                    </a:cubicBezTo>
                    <a:lnTo>
                      <a:pt x="63" y="112"/>
                    </a:lnTo>
                    <a:cubicBezTo>
                      <a:pt x="56" y="117"/>
                      <a:pt x="49" y="122"/>
                      <a:pt x="43" y="128"/>
                    </a:cubicBezTo>
                    <a:cubicBezTo>
                      <a:pt x="39" y="130"/>
                      <a:pt x="35" y="133"/>
                      <a:pt x="32" y="136"/>
                    </a:cubicBezTo>
                    <a:cubicBezTo>
                      <a:pt x="28" y="139"/>
                      <a:pt x="25" y="142"/>
                      <a:pt x="21" y="144"/>
                    </a:cubicBezTo>
                    <a:cubicBezTo>
                      <a:pt x="17" y="146"/>
                      <a:pt x="13" y="147"/>
                      <a:pt x="9" y="146"/>
                    </a:cubicBezTo>
                    <a:cubicBezTo>
                      <a:pt x="6" y="145"/>
                      <a:pt x="4" y="144"/>
                      <a:pt x="2" y="142"/>
                    </a:cubicBezTo>
                    <a:cubicBezTo>
                      <a:pt x="1" y="139"/>
                      <a:pt x="0" y="135"/>
                      <a:pt x="1" y="132"/>
                    </a:cubicBezTo>
                    <a:cubicBezTo>
                      <a:pt x="4" y="126"/>
                      <a:pt x="8" y="119"/>
                      <a:pt x="11" y="112"/>
                    </a:cubicBezTo>
                    <a:cubicBezTo>
                      <a:pt x="14" y="108"/>
                      <a:pt x="16" y="103"/>
                      <a:pt x="18" y="98"/>
                    </a:cubicBezTo>
                    <a:cubicBezTo>
                      <a:pt x="23" y="88"/>
                      <a:pt x="28" y="78"/>
                      <a:pt x="32" y="68"/>
                    </a:cubicBezTo>
                    <a:cubicBezTo>
                      <a:pt x="36" y="59"/>
                      <a:pt x="40" y="51"/>
                      <a:pt x="44" y="42"/>
                    </a:cubicBezTo>
                    <a:cubicBezTo>
                      <a:pt x="46" y="37"/>
                      <a:pt x="49" y="33"/>
                      <a:pt x="51" y="28"/>
                    </a:cubicBezTo>
                    <a:cubicBezTo>
                      <a:pt x="54" y="20"/>
                      <a:pt x="58" y="12"/>
                      <a:pt x="62" y="5"/>
                    </a:cubicBezTo>
                    <a:cubicBezTo>
                      <a:pt x="64" y="2"/>
                      <a:pt x="69" y="0"/>
                      <a:pt x="73" y="1"/>
                    </a:cubicBezTo>
                    <a:cubicBezTo>
                      <a:pt x="77" y="2"/>
                      <a:pt x="81" y="5"/>
                      <a:pt x="81" y="10"/>
                    </a:cubicBezTo>
                    <a:cubicBezTo>
                      <a:pt x="81" y="12"/>
                      <a:pt x="81" y="14"/>
                      <a:pt x="81" y="16"/>
                    </a:cubicBezTo>
                    <a:cubicBezTo>
                      <a:pt x="80" y="19"/>
                      <a:pt x="78" y="21"/>
                      <a:pt x="76" y="23"/>
                    </a:cubicBezTo>
                    <a:cubicBezTo>
                      <a:pt x="74" y="28"/>
                      <a:pt x="71" y="33"/>
                      <a:pt x="69" y="38"/>
                    </a:cubicBezTo>
                    <a:cubicBezTo>
                      <a:pt x="67" y="42"/>
                      <a:pt x="64" y="47"/>
                      <a:pt x="62" y="52"/>
                    </a:cubicBezTo>
                    <a:cubicBezTo>
                      <a:pt x="57" y="61"/>
                      <a:pt x="54" y="69"/>
                      <a:pt x="50" y="77"/>
                    </a:cubicBezTo>
                    <a:cubicBezTo>
                      <a:pt x="45" y="87"/>
                      <a:pt x="40" y="96"/>
                      <a:pt x="36" y="106"/>
                    </a:cubicBezTo>
                    <a:cubicBezTo>
                      <a:pt x="35" y="107"/>
                      <a:pt x="35" y="108"/>
                      <a:pt x="34" y="109"/>
                    </a:cubicBezTo>
                    <a:cubicBezTo>
                      <a:pt x="42" y="103"/>
                      <a:pt x="50" y="97"/>
                      <a:pt x="58" y="90"/>
                    </a:cubicBezTo>
                    <a:cubicBezTo>
                      <a:pt x="64" y="86"/>
                      <a:pt x="70" y="81"/>
                      <a:pt x="75" y="76"/>
                    </a:cubicBezTo>
                    <a:lnTo>
                      <a:pt x="75" y="77"/>
                    </a:lnTo>
                    <a:cubicBezTo>
                      <a:pt x="77" y="75"/>
                      <a:pt x="79" y="73"/>
                      <a:pt x="81" y="70"/>
                    </a:cubicBezTo>
                    <a:cubicBezTo>
                      <a:pt x="82" y="68"/>
                      <a:pt x="84" y="65"/>
                      <a:pt x="85" y="62"/>
                    </a:cubicBezTo>
                    <a:cubicBezTo>
                      <a:pt x="87" y="58"/>
                      <a:pt x="89" y="54"/>
                      <a:pt x="92" y="52"/>
                    </a:cubicBezTo>
                    <a:cubicBezTo>
                      <a:pt x="94" y="51"/>
                      <a:pt x="96" y="49"/>
                      <a:pt x="98" y="49"/>
                    </a:cubicBezTo>
                    <a:cubicBezTo>
                      <a:pt x="100" y="49"/>
                      <a:pt x="102" y="49"/>
                      <a:pt x="103" y="50"/>
                    </a:cubicBezTo>
                    <a:cubicBezTo>
                      <a:pt x="109" y="52"/>
                      <a:pt x="111" y="59"/>
                      <a:pt x="109" y="65"/>
                    </a:cubicBezTo>
                    <a:cubicBezTo>
                      <a:pt x="107" y="69"/>
                      <a:pt x="105" y="72"/>
                      <a:pt x="103" y="75"/>
                    </a:cubicBezTo>
                    <a:cubicBezTo>
                      <a:pt x="101" y="77"/>
                      <a:pt x="99" y="80"/>
                      <a:pt x="98" y="82"/>
                    </a:cubicBezTo>
                    <a:cubicBezTo>
                      <a:pt x="98" y="82"/>
                      <a:pt x="97" y="82"/>
                      <a:pt x="97" y="83"/>
                    </a:cubicBezTo>
                    <a:cubicBezTo>
                      <a:pt x="93" y="90"/>
                      <a:pt x="91" y="97"/>
                      <a:pt x="87" y="104"/>
                    </a:cubicBezTo>
                    <a:cubicBezTo>
                      <a:pt x="85" y="110"/>
                      <a:pt x="83" y="115"/>
                      <a:pt x="81" y="121"/>
                    </a:cubicBezTo>
                    <a:cubicBezTo>
                      <a:pt x="78" y="126"/>
                      <a:pt x="77" y="132"/>
                      <a:pt x="75" y="137"/>
                    </a:cubicBezTo>
                    <a:cubicBezTo>
                      <a:pt x="71" y="148"/>
                      <a:pt x="68" y="159"/>
                      <a:pt x="65" y="170"/>
                    </a:cubicBezTo>
                    <a:cubicBezTo>
                      <a:pt x="64" y="177"/>
                      <a:pt x="62" y="183"/>
                      <a:pt x="60" y="190"/>
                    </a:cubicBezTo>
                    <a:cubicBezTo>
                      <a:pt x="60" y="195"/>
                      <a:pt x="55" y="199"/>
                      <a:pt x="50" y="199"/>
                    </a:cubicBezTo>
                    <a:lnTo>
                      <a:pt x="49" y="19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983960" y="2579400"/>
                <a:ext cx="1224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77" extrusionOk="0">
                    <a:moveTo>
                      <a:pt x="1" y="66"/>
                    </a:moveTo>
                    <a:cubicBezTo>
                      <a:pt x="0" y="52"/>
                      <a:pt x="1" y="39"/>
                      <a:pt x="1" y="25"/>
                    </a:cubicBezTo>
                    <a:cubicBezTo>
                      <a:pt x="1" y="21"/>
                      <a:pt x="1" y="17"/>
                      <a:pt x="1" y="14"/>
                    </a:cubicBezTo>
                    <a:cubicBezTo>
                      <a:pt x="2" y="8"/>
                      <a:pt x="5" y="2"/>
                      <a:pt x="11" y="1"/>
                    </a:cubicBezTo>
                    <a:cubicBezTo>
                      <a:pt x="14" y="0"/>
                      <a:pt x="17" y="0"/>
                      <a:pt x="20" y="2"/>
                    </a:cubicBezTo>
                    <a:cubicBezTo>
                      <a:pt x="22" y="4"/>
                      <a:pt x="24" y="6"/>
                      <a:pt x="25" y="9"/>
                    </a:cubicBezTo>
                    <a:cubicBezTo>
                      <a:pt x="27" y="11"/>
                      <a:pt x="29" y="14"/>
                      <a:pt x="30" y="17"/>
                    </a:cubicBezTo>
                    <a:cubicBezTo>
                      <a:pt x="33" y="21"/>
                      <a:pt x="32" y="28"/>
                      <a:pt x="28" y="31"/>
                    </a:cubicBezTo>
                    <a:cubicBezTo>
                      <a:pt x="25" y="32"/>
                      <a:pt x="24" y="33"/>
                      <a:pt x="21" y="33"/>
                    </a:cubicBezTo>
                    <a:cubicBezTo>
                      <a:pt x="21" y="34"/>
                      <a:pt x="21" y="35"/>
                      <a:pt x="21" y="36"/>
                    </a:cubicBezTo>
                    <a:cubicBezTo>
                      <a:pt x="21" y="42"/>
                      <a:pt x="21" y="49"/>
                      <a:pt x="21" y="55"/>
                    </a:cubicBezTo>
                    <a:cubicBezTo>
                      <a:pt x="21" y="58"/>
                      <a:pt x="21" y="61"/>
                      <a:pt x="21" y="64"/>
                    </a:cubicBezTo>
                    <a:cubicBezTo>
                      <a:pt x="21" y="70"/>
                      <a:pt x="17" y="75"/>
                      <a:pt x="12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6" y="76"/>
                      <a:pt x="1" y="71"/>
                      <a:pt x="1" y="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999440" y="2572920"/>
                <a:ext cx="1620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45" h="72" extrusionOk="0">
                    <a:moveTo>
                      <a:pt x="8" y="70"/>
                    </a:moveTo>
                    <a:cubicBezTo>
                      <a:pt x="3" y="68"/>
                      <a:pt x="0" y="63"/>
                      <a:pt x="2" y="57"/>
                    </a:cubicBezTo>
                    <a:cubicBezTo>
                      <a:pt x="5" y="47"/>
                      <a:pt x="8" y="38"/>
                      <a:pt x="12" y="28"/>
                    </a:cubicBezTo>
                    <a:cubicBezTo>
                      <a:pt x="14" y="24"/>
                      <a:pt x="16" y="20"/>
                      <a:pt x="18" y="16"/>
                    </a:cubicBezTo>
                    <a:cubicBezTo>
                      <a:pt x="19" y="13"/>
                      <a:pt x="21" y="10"/>
                      <a:pt x="22" y="7"/>
                    </a:cubicBezTo>
                    <a:cubicBezTo>
                      <a:pt x="23" y="4"/>
                      <a:pt x="25" y="3"/>
                      <a:pt x="26" y="1"/>
                    </a:cubicBezTo>
                    <a:cubicBezTo>
                      <a:pt x="29" y="0"/>
                      <a:pt x="31" y="0"/>
                      <a:pt x="33" y="0"/>
                    </a:cubicBezTo>
                    <a:cubicBezTo>
                      <a:pt x="38" y="0"/>
                      <a:pt x="42" y="4"/>
                      <a:pt x="43" y="9"/>
                    </a:cubicBezTo>
                    <a:lnTo>
                      <a:pt x="43" y="10"/>
                    </a:lnTo>
                    <a:cubicBezTo>
                      <a:pt x="44" y="14"/>
                      <a:pt x="42" y="18"/>
                      <a:pt x="39" y="20"/>
                    </a:cubicBezTo>
                    <a:cubicBezTo>
                      <a:pt x="36" y="25"/>
                      <a:pt x="34" y="31"/>
                      <a:pt x="32" y="36"/>
                    </a:cubicBezTo>
                    <a:cubicBezTo>
                      <a:pt x="28" y="45"/>
                      <a:pt x="24" y="54"/>
                      <a:pt x="21" y="64"/>
                    </a:cubicBezTo>
                    <a:cubicBezTo>
                      <a:pt x="19" y="68"/>
                      <a:pt x="15" y="71"/>
                      <a:pt x="11" y="71"/>
                    </a:cubicBezTo>
                    <a:cubicBezTo>
                      <a:pt x="10" y="71"/>
                      <a:pt x="9" y="70"/>
                      <a:pt x="8" y="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952280" y="2563920"/>
                <a:ext cx="6660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8" extrusionOk="0">
                    <a:moveTo>
                      <a:pt x="16" y="63"/>
                    </a:moveTo>
                    <a:cubicBezTo>
                      <a:pt x="11" y="58"/>
                      <a:pt x="7" y="53"/>
                      <a:pt x="3" y="47"/>
                    </a:cubicBezTo>
                    <a:cubicBezTo>
                      <a:pt x="0" y="42"/>
                      <a:pt x="0" y="36"/>
                      <a:pt x="3" y="31"/>
                    </a:cubicBezTo>
                    <a:cubicBezTo>
                      <a:pt x="5" y="25"/>
                      <a:pt x="11" y="22"/>
                      <a:pt x="16" y="20"/>
                    </a:cubicBezTo>
                    <a:cubicBezTo>
                      <a:pt x="23" y="16"/>
                      <a:pt x="30" y="14"/>
                      <a:pt x="36" y="12"/>
                    </a:cubicBezTo>
                    <a:cubicBezTo>
                      <a:pt x="41" y="11"/>
                      <a:pt x="45" y="10"/>
                      <a:pt x="50" y="9"/>
                    </a:cubicBezTo>
                    <a:cubicBezTo>
                      <a:pt x="53" y="8"/>
                      <a:pt x="57" y="7"/>
                      <a:pt x="60" y="7"/>
                    </a:cubicBezTo>
                    <a:cubicBezTo>
                      <a:pt x="63" y="6"/>
                      <a:pt x="65" y="6"/>
                      <a:pt x="67" y="5"/>
                    </a:cubicBezTo>
                    <a:cubicBezTo>
                      <a:pt x="73" y="4"/>
                      <a:pt x="79" y="3"/>
                      <a:pt x="85" y="2"/>
                    </a:cubicBezTo>
                    <a:cubicBezTo>
                      <a:pt x="91" y="1"/>
                      <a:pt x="97" y="1"/>
                      <a:pt x="102" y="1"/>
                    </a:cubicBezTo>
                    <a:cubicBezTo>
                      <a:pt x="113" y="0"/>
                      <a:pt x="124" y="0"/>
                      <a:pt x="135" y="0"/>
                    </a:cubicBezTo>
                    <a:cubicBezTo>
                      <a:pt x="149" y="1"/>
                      <a:pt x="162" y="3"/>
                      <a:pt x="175" y="4"/>
                    </a:cubicBezTo>
                    <a:cubicBezTo>
                      <a:pt x="180" y="4"/>
                      <a:pt x="184" y="8"/>
                      <a:pt x="184" y="14"/>
                    </a:cubicBezTo>
                    <a:cubicBezTo>
                      <a:pt x="184" y="19"/>
                      <a:pt x="179" y="24"/>
                      <a:pt x="174" y="23"/>
                    </a:cubicBezTo>
                    <a:cubicBezTo>
                      <a:pt x="164" y="22"/>
                      <a:pt x="155" y="21"/>
                      <a:pt x="146" y="21"/>
                    </a:cubicBezTo>
                    <a:cubicBezTo>
                      <a:pt x="139" y="20"/>
                      <a:pt x="131" y="20"/>
                      <a:pt x="124" y="20"/>
                    </a:cubicBezTo>
                    <a:cubicBezTo>
                      <a:pt x="121" y="20"/>
                      <a:pt x="118" y="20"/>
                      <a:pt x="116" y="20"/>
                    </a:cubicBezTo>
                    <a:cubicBezTo>
                      <a:pt x="113" y="20"/>
                      <a:pt x="110" y="20"/>
                      <a:pt x="107" y="20"/>
                    </a:cubicBezTo>
                    <a:cubicBezTo>
                      <a:pt x="101" y="20"/>
                      <a:pt x="95" y="21"/>
                      <a:pt x="89" y="21"/>
                    </a:cubicBezTo>
                    <a:cubicBezTo>
                      <a:pt x="86" y="22"/>
                      <a:pt x="83" y="22"/>
                      <a:pt x="79" y="23"/>
                    </a:cubicBezTo>
                    <a:cubicBezTo>
                      <a:pt x="76" y="24"/>
                      <a:pt x="74" y="24"/>
                      <a:pt x="71" y="25"/>
                    </a:cubicBezTo>
                    <a:cubicBezTo>
                      <a:pt x="63" y="26"/>
                      <a:pt x="54" y="28"/>
                      <a:pt x="46" y="31"/>
                    </a:cubicBezTo>
                    <a:cubicBezTo>
                      <a:pt x="46" y="30"/>
                      <a:pt x="46" y="30"/>
                      <a:pt x="47" y="30"/>
                    </a:cubicBezTo>
                    <a:cubicBezTo>
                      <a:pt x="41" y="32"/>
                      <a:pt x="36" y="34"/>
                      <a:pt x="30" y="36"/>
                    </a:cubicBezTo>
                    <a:cubicBezTo>
                      <a:pt x="28" y="36"/>
                      <a:pt x="26" y="38"/>
                      <a:pt x="25" y="39"/>
                    </a:cubicBezTo>
                    <a:cubicBezTo>
                      <a:pt x="24" y="39"/>
                      <a:pt x="23" y="39"/>
                      <a:pt x="23" y="39"/>
                    </a:cubicBezTo>
                    <a:cubicBezTo>
                      <a:pt x="26" y="43"/>
                      <a:pt x="29" y="46"/>
                      <a:pt x="32" y="49"/>
                    </a:cubicBezTo>
                    <a:cubicBezTo>
                      <a:pt x="36" y="53"/>
                      <a:pt x="35" y="60"/>
                      <a:pt x="30" y="64"/>
                    </a:cubicBezTo>
                    <a:cubicBezTo>
                      <a:pt x="29" y="66"/>
                      <a:pt x="26" y="67"/>
                      <a:pt x="23" y="67"/>
                    </a:cubicBezTo>
                    <a:cubicBezTo>
                      <a:pt x="21" y="67"/>
                      <a:pt x="18" y="66"/>
                      <a:pt x="16" y="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984680" y="2578320"/>
                <a:ext cx="52560" cy="7236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01" extrusionOk="0">
                    <a:moveTo>
                      <a:pt x="7" y="199"/>
                    </a:moveTo>
                    <a:cubicBezTo>
                      <a:pt x="1" y="196"/>
                      <a:pt x="0" y="189"/>
                      <a:pt x="3" y="185"/>
                    </a:cubicBezTo>
                    <a:cubicBezTo>
                      <a:pt x="26" y="147"/>
                      <a:pt x="51" y="110"/>
                      <a:pt x="75" y="73"/>
                    </a:cubicBezTo>
                    <a:cubicBezTo>
                      <a:pt x="83" y="62"/>
                      <a:pt x="90" y="51"/>
                      <a:pt x="98" y="39"/>
                    </a:cubicBezTo>
                    <a:cubicBezTo>
                      <a:pt x="101" y="34"/>
                      <a:pt x="105" y="29"/>
                      <a:pt x="108" y="25"/>
                    </a:cubicBezTo>
                    <a:cubicBezTo>
                      <a:pt x="111" y="20"/>
                      <a:pt x="114" y="16"/>
                      <a:pt x="117" y="13"/>
                    </a:cubicBezTo>
                    <a:cubicBezTo>
                      <a:pt x="121" y="8"/>
                      <a:pt x="126" y="3"/>
                      <a:pt x="132" y="1"/>
                    </a:cubicBezTo>
                    <a:cubicBezTo>
                      <a:pt x="137" y="0"/>
                      <a:pt x="143" y="4"/>
                      <a:pt x="144" y="9"/>
                    </a:cubicBezTo>
                    <a:cubicBezTo>
                      <a:pt x="145" y="15"/>
                      <a:pt x="142" y="20"/>
                      <a:pt x="137" y="22"/>
                    </a:cubicBezTo>
                    <a:lnTo>
                      <a:pt x="136" y="22"/>
                    </a:lnTo>
                    <a:cubicBezTo>
                      <a:pt x="137" y="22"/>
                      <a:pt x="137" y="22"/>
                      <a:pt x="137" y="22"/>
                    </a:cubicBezTo>
                    <a:cubicBezTo>
                      <a:pt x="137" y="22"/>
                      <a:pt x="136" y="22"/>
                      <a:pt x="136" y="23"/>
                    </a:cubicBezTo>
                    <a:cubicBezTo>
                      <a:pt x="133" y="26"/>
                      <a:pt x="130" y="29"/>
                      <a:pt x="127" y="32"/>
                    </a:cubicBezTo>
                    <a:cubicBezTo>
                      <a:pt x="128" y="32"/>
                      <a:pt x="128" y="31"/>
                      <a:pt x="129" y="31"/>
                    </a:cubicBezTo>
                    <a:cubicBezTo>
                      <a:pt x="121" y="41"/>
                      <a:pt x="115" y="51"/>
                      <a:pt x="108" y="61"/>
                    </a:cubicBezTo>
                    <a:cubicBezTo>
                      <a:pt x="102" y="69"/>
                      <a:pt x="97" y="78"/>
                      <a:pt x="91" y="86"/>
                    </a:cubicBezTo>
                    <a:cubicBezTo>
                      <a:pt x="78" y="104"/>
                      <a:pt x="65" y="124"/>
                      <a:pt x="52" y="143"/>
                    </a:cubicBezTo>
                    <a:cubicBezTo>
                      <a:pt x="44" y="156"/>
                      <a:pt x="35" y="170"/>
                      <a:pt x="27" y="183"/>
                    </a:cubicBezTo>
                    <a:lnTo>
                      <a:pt x="27" y="182"/>
                    </a:lnTo>
                    <a:lnTo>
                      <a:pt x="27" y="183"/>
                    </a:lnTo>
                    <a:cubicBezTo>
                      <a:pt x="26" y="184"/>
                      <a:pt x="26" y="184"/>
                      <a:pt x="26" y="185"/>
                    </a:cubicBezTo>
                    <a:cubicBezTo>
                      <a:pt x="26" y="185"/>
                      <a:pt x="25" y="186"/>
                      <a:pt x="24" y="187"/>
                    </a:cubicBezTo>
                    <a:cubicBezTo>
                      <a:pt x="24" y="188"/>
                      <a:pt x="24" y="188"/>
                      <a:pt x="23" y="189"/>
                    </a:cubicBezTo>
                    <a:lnTo>
                      <a:pt x="23" y="190"/>
                    </a:lnTo>
                    <a:cubicBezTo>
                      <a:pt x="22" y="192"/>
                      <a:pt x="21" y="193"/>
                      <a:pt x="20" y="195"/>
                    </a:cubicBezTo>
                    <a:cubicBezTo>
                      <a:pt x="18" y="198"/>
                      <a:pt x="14" y="200"/>
                      <a:pt x="11" y="200"/>
                    </a:cubicBezTo>
                    <a:cubicBezTo>
                      <a:pt x="10" y="200"/>
                      <a:pt x="8" y="200"/>
                      <a:pt x="7" y="19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4840" y="2602440"/>
                <a:ext cx="47880" cy="4968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8" extrusionOk="0">
                    <a:moveTo>
                      <a:pt x="45" y="137"/>
                    </a:moveTo>
                    <a:cubicBezTo>
                      <a:pt x="37" y="136"/>
                      <a:pt x="29" y="135"/>
                      <a:pt x="21" y="133"/>
                    </a:cubicBezTo>
                    <a:cubicBezTo>
                      <a:pt x="17" y="132"/>
                      <a:pt x="13" y="131"/>
                      <a:pt x="10" y="129"/>
                    </a:cubicBezTo>
                    <a:cubicBezTo>
                      <a:pt x="7" y="128"/>
                      <a:pt x="4" y="125"/>
                      <a:pt x="3" y="122"/>
                    </a:cubicBezTo>
                    <a:cubicBezTo>
                      <a:pt x="0" y="119"/>
                      <a:pt x="0" y="113"/>
                      <a:pt x="3" y="109"/>
                    </a:cubicBezTo>
                    <a:cubicBezTo>
                      <a:pt x="4" y="108"/>
                      <a:pt x="5" y="108"/>
                      <a:pt x="6" y="106"/>
                    </a:cubicBezTo>
                    <a:cubicBezTo>
                      <a:pt x="7" y="105"/>
                      <a:pt x="10" y="104"/>
                      <a:pt x="11" y="104"/>
                    </a:cubicBezTo>
                    <a:cubicBezTo>
                      <a:pt x="13" y="103"/>
                      <a:pt x="14" y="102"/>
                      <a:pt x="15" y="102"/>
                    </a:cubicBezTo>
                    <a:cubicBezTo>
                      <a:pt x="18" y="100"/>
                      <a:pt x="20" y="99"/>
                      <a:pt x="23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30" y="93"/>
                      <a:pt x="36" y="89"/>
                      <a:pt x="42" y="85"/>
                    </a:cubicBezTo>
                    <a:cubicBezTo>
                      <a:pt x="45" y="82"/>
                      <a:pt x="48" y="79"/>
                      <a:pt x="51" y="77"/>
                    </a:cubicBezTo>
                    <a:cubicBezTo>
                      <a:pt x="53" y="74"/>
                      <a:pt x="56" y="72"/>
                      <a:pt x="58" y="69"/>
                    </a:cubicBezTo>
                    <a:cubicBezTo>
                      <a:pt x="60" y="66"/>
                      <a:pt x="62" y="63"/>
                      <a:pt x="63" y="61"/>
                    </a:cubicBezTo>
                    <a:cubicBezTo>
                      <a:pt x="64" y="58"/>
                      <a:pt x="66" y="56"/>
                      <a:pt x="67" y="53"/>
                    </a:cubicBezTo>
                    <a:cubicBezTo>
                      <a:pt x="68" y="52"/>
                      <a:pt x="69" y="50"/>
                      <a:pt x="69" y="49"/>
                    </a:cubicBezTo>
                    <a:cubicBezTo>
                      <a:pt x="69" y="46"/>
                      <a:pt x="70" y="45"/>
                      <a:pt x="70" y="43"/>
                    </a:cubicBezTo>
                    <a:cubicBezTo>
                      <a:pt x="70" y="42"/>
                      <a:pt x="70" y="41"/>
                      <a:pt x="70" y="39"/>
                    </a:cubicBezTo>
                    <a:cubicBezTo>
                      <a:pt x="70" y="38"/>
                      <a:pt x="70" y="37"/>
                      <a:pt x="70" y="35"/>
                    </a:cubicBezTo>
                    <a:cubicBezTo>
                      <a:pt x="70" y="34"/>
                      <a:pt x="69" y="33"/>
                      <a:pt x="69" y="32"/>
                    </a:cubicBezTo>
                    <a:cubicBezTo>
                      <a:pt x="69" y="31"/>
                      <a:pt x="69" y="30"/>
                      <a:pt x="68" y="30"/>
                    </a:cubicBezTo>
                    <a:cubicBezTo>
                      <a:pt x="68" y="29"/>
                      <a:pt x="67" y="28"/>
                      <a:pt x="67" y="27"/>
                    </a:cubicBezTo>
                    <a:cubicBezTo>
                      <a:pt x="67" y="27"/>
                      <a:pt x="66" y="27"/>
                      <a:pt x="66" y="26"/>
                    </a:cubicBezTo>
                    <a:cubicBezTo>
                      <a:pt x="65" y="25"/>
                      <a:pt x="65" y="25"/>
                      <a:pt x="65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3" y="24"/>
                      <a:pt x="63" y="24"/>
                      <a:pt x="63" y="23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7" y="23"/>
                      <a:pt x="57" y="23"/>
                      <a:pt x="56" y="23"/>
                    </a:cubicBezTo>
                    <a:lnTo>
                      <a:pt x="55" y="23"/>
                    </a:lnTo>
                    <a:lnTo>
                      <a:pt x="56" y="23"/>
                    </a:lnTo>
                    <a:cubicBezTo>
                      <a:pt x="55" y="23"/>
                      <a:pt x="54" y="23"/>
                      <a:pt x="53" y="24"/>
                    </a:cubicBezTo>
                    <a:cubicBezTo>
                      <a:pt x="52" y="24"/>
                      <a:pt x="52" y="24"/>
                      <a:pt x="50" y="25"/>
                    </a:cubicBezTo>
                    <a:cubicBezTo>
                      <a:pt x="50" y="26"/>
                      <a:pt x="49" y="26"/>
                      <a:pt x="48" y="27"/>
                    </a:cubicBezTo>
                    <a:cubicBezTo>
                      <a:pt x="48" y="27"/>
                      <a:pt x="47" y="28"/>
                      <a:pt x="46" y="28"/>
                    </a:cubicBezTo>
                    <a:cubicBezTo>
                      <a:pt x="45" y="29"/>
                      <a:pt x="45" y="30"/>
                      <a:pt x="44" y="31"/>
                    </a:cubicBezTo>
                    <a:cubicBezTo>
                      <a:pt x="43" y="32"/>
                      <a:pt x="42" y="33"/>
                      <a:pt x="41" y="34"/>
                    </a:cubicBezTo>
                    <a:cubicBezTo>
                      <a:pt x="41" y="35"/>
                      <a:pt x="40" y="37"/>
                      <a:pt x="39" y="38"/>
                    </a:cubicBezTo>
                    <a:cubicBezTo>
                      <a:pt x="39" y="39"/>
                      <a:pt x="39" y="40"/>
                      <a:pt x="38" y="41"/>
                    </a:cubicBezTo>
                    <a:cubicBezTo>
                      <a:pt x="38" y="42"/>
                      <a:pt x="38" y="44"/>
                      <a:pt x="38" y="45"/>
                    </a:cubicBezTo>
                    <a:cubicBezTo>
                      <a:pt x="38" y="46"/>
                      <a:pt x="38" y="46"/>
                      <a:pt x="38" y="47"/>
                    </a:cubicBezTo>
                    <a:cubicBezTo>
                      <a:pt x="38" y="48"/>
                      <a:pt x="38" y="49"/>
                      <a:pt x="38" y="49"/>
                    </a:cubicBezTo>
                    <a:cubicBezTo>
                      <a:pt x="38" y="51"/>
                      <a:pt x="38" y="52"/>
                      <a:pt x="38" y="53"/>
                    </a:cubicBezTo>
                    <a:cubicBezTo>
                      <a:pt x="39" y="55"/>
                      <a:pt x="39" y="57"/>
                      <a:pt x="41" y="59"/>
                    </a:cubicBezTo>
                    <a:cubicBezTo>
                      <a:pt x="41" y="60"/>
                      <a:pt x="42" y="62"/>
                      <a:pt x="42" y="63"/>
                    </a:cubicBezTo>
                    <a:cubicBezTo>
                      <a:pt x="43" y="63"/>
                      <a:pt x="43" y="64"/>
                      <a:pt x="43" y="64"/>
                    </a:cubicBezTo>
                    <a:cubicBezTo>
                      <a:pt x="46" y="69"/>
                      <a:pt x="45" y="76"/>
                      <a:pt x="40" y="79"/>
                    </a:cubicBezTo>
                    <a:cubicBezTo>
                      <a:pt x="35" y="82"/>
                      <a:pt x="29" y="81"/>
                      <a:pt x="25" y="76"/>
                    </a:cubicBezTo>
                    <a:cubicBezTo>
                      <a:pt x="23" y="72"/>
                      <a:pt x="20" y="66"/>
                      <a:pt x="18" y="60"/>
                    </a:cubicBezTo>
                    <a:cubicBezTo>
                      <a:pt x="17" y="55"/>
                      <a:pt x="16" y="48"/>
                      <a:pt x="17" y="41"/>
                    </a:cubicBezTo>
                    <a:cubicBezTo>
                      <a:pt x="19" y="28"/>
                      <a:pt x="27" y="17"/>
                      <a:pt x="37" y="9"/>
                    </a:cubicBezTo>
                    <a:cubicBezTo>
                      <a:pt x="46" y="2"/>
                      <a:pt x="60" y="0"/>
                      <a:pt x="71" y="5"/>
                    </a:cubicBezTo>
                    <a:cubicBezTo>
                      <a:pt x="76" y="7"/>
                      <a:pt x="81" y="10"/>
                      <a:pt x="84" y="16"/>
                    </a:cubicBezTo>
                    <a:cubicBezTo>
                      <a:pt x="88" y="21"/>
                      <a:pt x="90" y="28"/>
                      <a:pt x="90" y="35"/>
                    </a:cubicBezTo>
                    <a:cubicBezTo>
                      <a:pt x="92" y="48"/>
                      <a:pt x="87" y="62"/>
                      <a:pt x="80" y="73"/>
                    </a:cubicBezTo>
                    <a:cubicBezTo>
                      <a:pt x="72" y="86"/>
                      <a:pt x="61" y="95"/>
                      <a:pt x="49" y="104"/>
                    </a:cubicBezTo>
                    <a:cubicBezTo>
                      <a:pt x="45" y="108"/>
                      <a:pt x="39" y="111"/>
                      <a:pt x="34" y="114"/>
                    </a:cubicBezTo>
                    <a:lnTo>
                      <a:pt x="34" y="115"/>
                    </a:lnTo>
                    <a:cubicBezTo>
                      <a:pt x="37" y="115"/>
                      <a:pt x="40" y="115"/>
                      <a:pt x="44" y="116"/>
                    </a:cubicBezTo>
                    <a:cubicBezTo>
                      <a:pt x="49" y="116"/>
                      <a:pt x="55" y="117"/>
                      <a:pt x="61" y="117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71" y="117"/>
                      <a:pt x="82" y="116"/>
                      <a:pt x="93" y="115"/>
                    </a:cubicBezTo>
                    <a:cubicBezTo>
                      <a:pt x="102" y="114"/>
                      <a:pt x="112" y="113"/>
                      <a:pt x="121" y="112"/>
                    </a:cubicBezTo>
                    <a:cubicBezTo>
                      <a:pt x="126" y="112"/>
                      <a:pt x="131" y="116"/>
                      <a:pt x="131" y="122"/>
                    </a:cubicBezTo>
                    <a:cubicBezTo>
                      <a:pt x="132" y="127"/>
                      <a:pt x="128" y="132"/>
                      <a:pt x="123" y="133"/>
                    </a:cubicBezTo>
                    <a:cubicBezTo>
                      <a:pt x="109" y="133"/>
                      <a:pt x="96" y="135"/>
                      <a:pt x="83" y="136"/>
                    </a:cubicBezTo>
                    <a:cubicBezTo>
                      <a:pt x="74" y="137"/>
                      <a:pt x="66" y="137"/>
                      <a:pt x="57" y="137"/>
                    </a:cubicBezTo>
                    <a:cubicBezTo>
                      <a:pt x="53" y="137"/>
                      <a:pt x="49" y="137"/>
                      <a:pt x="45" y="1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224440" y="2587680"/>
                <a:ext cx="5616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54" extrusionOk="0">
                    <a:moveTo>
                      <a:pt x="138" y="152"/>
                    </a:moveTo>
                    <a:cubicBezTo>
                      <a:pt x="119" y="138"/>
                      <a:pt x="101" y="125"/>
                      <a:pt x="83" y="112"/>
                    </a:cubicBezTo>
                    <a:cubicBezTo>
                      <a:pt x="72" y="104"/>
                      <a:pt x="62" y="96"/>
                      <a:pt x="52" y="87"/>
                    </a:cubicBezTo>
                    <a:cubicBezTo>
                      <a:pt x="40" y="78"/>
                      <a:pt x="30" y="67"/>
                      <a:pt x="21" y="54"/>
                    </a:cubicBezTo>
                    <a:cubicBezTo>
                      <a:pt x="13" y="44"/>
                      <a:pt x="6" y="34"/>
                      <a:pt x="2" y="22"/>
                    </a:cubicBezTo>
                    <a:cubicBezTo>
                      <a:pt x="2" y="21"/>
                      <a:pt x="2" y="20"/>
                      <a:pt x="2" y="20"/>
                    </a:cubicBezTo>
                    <a:cubicBezTo>
                      <a:pt x="1" y="19"/>
                      <a:pt x="1" y="18"/>
                      <a:pt x="1" y="18"/>
                    </a:cubicBezTo>
                    <a:cubicBezTo>
                      <a:pt x="0" y="15"/>
                      <a:pt x="0" y="12"/>
                      <a:pt x="0" y="10"/>
                    </a:cubicBezTo>
                    <a:cubicBezTo>
                      <a:pt x="0" y="6"/>
                      <a:pt x="3" y="3"/>
                      <a:pt x="6" y="1"/>
                    </a:cubicBezTo>
                    <a:cubicBezTo>
                      <a:pt x="10" y="0"/>
                      <a:pt x="15" y="0"/>
                      <a:pt x="18" y="3"/>
                    </a:cubicBezTo>
                    <a:cubicBezTo>
                      <a:pt x="19" y="4"/>
                      <a:pt x="20" y="6"/>
                      <a:pt x="21" y="8"/>
                    </a:cubicBezTo>
                    <a:cubicBezTo>
                      <a:pt x="21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7"/>
                    </a:cubicBezTo>
                    <a:cubicBezTo>
                      <a:pt x="23" y="18"/>
                      <a:pt x="23" y="19"/>
                      <a:pt x="24" y="20"/>
                    </a:cubicBezTo>
                    <a:cubicBezTo>
                      <a:pt x="25" y="23"/>
                      <a:pt x="27" y="27"/>
                      <a:pt x="30" y="31"/>
                    </a:cubicBezTo>
                    <a:cubicBezTo>
                      <a:pt x="29" y="31"/>
                      <a:pt x="29" y="30"/>
                      <a:pt x="29" y="30"/>
                    </a:cubicBezTo>
                    <a:cubicBezTo>
                      <a:pt x="32" y="35"/>
                      <a:pt x="35" y="40"/>
                      <a:pt x="38" y="44"/>
                    </a:cubicBezTo>
                    <a:cubicBezTo>
                      <a:pt x="45" y="53"/>
                      <a:pt x="51" y="60"/>
                      <a:pt x="58" y="68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3" y="72"/>
                      <a:pt x="69" y="77"/>
                      <a:pt x="74" y="82"/>
                    </a:cubicBezTo>
                    <a:cubicBezTo>
                      <a:pt x="78" y="85"/>
                      <a:pt x="81" y="87"/>
                      <a:pt x="85" y="90"/>
                    </a:cubicBezTo>
                    <a:cubicBezTo>
                      <a:pt x="90" y="94"/>
                      <a:pt x="94" y="97"/>
                      <a:pt x="98" y="100"/>
                    </a:cubicBezTo>
                    <a:cubicBezTo>
                      <a:pt x="104" y="104"/>
                      <a:pt x="109" y="108"/>
                      <a:pt x="114" y="111"/>
                    </a:cubicBezTo>
                    <a:cubicBezTo>
                      <a:pt x="126" y="120"/>
                      <a:pt x="137" y="127"/>
                      <a:pt x="149" y="135"/>
                    </a:cubicBezTo>
                    <a:cubicBezTo>
                      <a:pt x="153" y="138"/>
                      <a:pt x="155" y="145"/>
                      <a:pt x="151" y="149"/>
                    </a:cubicBezTo>
                    <a:cubicBezTo>
                      <a:pt x="150" y="152"/>
                      <a:pt x="147" y="153"/>
                      <a:pt x="143" y="153"/>
                    </a:cubicBezTo>
                    <a:cubicBezTo>
                      <a:pt x="141" y="153"/>
                      <a:pt x="140" y="153"/>
                      <a:pt x="138" y="1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231280" y="2596320"/>
                <a:ext cx="60120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71" extrusionOk="0">
                    <a:moveTo>
                      <a:pt x="7" y="169"/>
                    </a:moveTo>
                    <a:cubicBezTo>
                      <a:pt x="2" y="167"/>
                      <a:pt x="0" y="161"/>
                      <a:pt x="3" y="156"/>
                    </a:cubicBezTo>
                    <a:cubicBezTo>
                      <a:pt x="6" y="150"/>
                      <a:pt x="9" y="144"/>
                      <a:pt x="12" y="138"/>
                    </a:cubicBezTo>
                    <a:cubicBezTo>
                      <a:pt x="15" y="133"/>
                      <a:pt x="18" y="128"/>
                      <a:pt x="22" y="123"/>
                    </a:cubicBezTo>
                    <a:cubicBezTo>
                      <a:pt x="28" y="114"/>
                      <a:pt x="36" y="104"/>
                      <a:pt x="43" y="95"/>
                    </a:cubicBezTo>
                    <a:cubicBezTo>
                      <a:pt x="49" y="87"/>
                      <a:pt x="54" y="80"/>
                      <a:pt x="61" y="72"/>
                    </a:cubicBezTo>
                    <a:cubicBezTo>
                      <a:pt x="65" y="66"/>
                      <a:pt x="70" y="61"/>
                      <a:pt x="75" y="55"/>
                    </a:cubicBezTo>
                    <a:cubicBezTo>
                      <a:pt x="80" y="48"/>
                      <a:pt x="85" y="43"/>
                      <a:pt x="90" y="37"/>
                    </a:cubicBezTo>
                    <a:cubicBezTo>
                      <a:pt x="99" y="27"/>
                      <a:pt x="106" y="16"/>
                      <a:pt x="116" y="8"/>
                    </a:cubicBezTo>
                    <a:cubicBezTo>
                      <a:pt x="117" y="6"/>
                      <a:pt x="120" y="5"/>
                      <a:pt x="122" y="3"/>
                    </a:cubicBezTo>
                    <a:cubicBezTo>
                      <a:pt x="124" y="2"/>
                      <a:pt x="127" y="1"/>
                      <a:pt x="130" y="1"/>
                    </a:cubicBezTo>
                    <a:cubicBezTo>
                      <a:pt x="131" y="1"/>
                      <a:pt x="133" y="0"/>
                      <a:pt x="134" y="0"/>
                    </a:cubicBezTo>
                    <a:cubicBezTo>
                      <a:pt x="135" y="0"/>
                      <a:pt x="137" y="1"/>
                      <a:pt x="138" y="1"/>
                    </a:cubicBezTo>
                    <a:cubicBezTo>
                      <a:pt x="142" y="2"/>
                      <a:pt x="145" y="3"/>
                      <a:pt x="148" y="4"/>
                    </a:cubicBezTo>
                    <a:cubicBezTo>
                      <a:pt x="152" y="6"/>
                      <a:pt x="155" y="8"/>
                      <a:pt x="159" y="9"/>
                    </a:cubicBezTo>
                    <a:cubicBezTo>
                      <a:pt x="164" y="11"/>
                      <a:pt x="166" y="18"/>
                      <a:pt x="163" y="23"/>
                    </a:cubicBezTo>
                    <a:cubicBezTo>
                      <a:pt x="161" y="29"/>
                      <a:pt x="155" y="30"/>
                      <a:pt x="149" y="28"/>
                    </a:cubicBezTo>
                    <a:cubicBezTo>
                      <a:pt x="145" y="26"/>
                      <a:pt x="140" y="24"/>
                      <a:pt x="135" y="22"/>
                    </a:cubicBezTo>
                    <a:cubicBezTo>
                      <a:pt x="135" y="22"/>
                      <a:pt x="134" y="22"/>
                      <a:pt x="134" y="21"/>
                    </a:cubicBezTo>
                    <a:cubicBezTo>
                      <a:pt x="134" y="22"/>
                      <a:pt x="134" y="22"/>
                      <a:pt x="134" y="22"/>
                    </a:cubicBezTo>
                    <a:lnTo>
                      <a:pt x="134" y="21"/>
                    </a:lnTo>
                    <a:cubicBezTo>
                      <a:pt x="133" y="22"/>
                      <a:pt x="133" y="22"/>
                      <a:pt x="132" y="22"/>
                    </a:cubicBezTo>
                    <a:cubicBezTo>
                      <a:pt x="131" y="23"/>
                      <a:pt x="130" y="23"/>
                      <a:pt x="129" y="24"/>
                    </a:cubicBezTo>
                    <a:cubicBezTo>
                      <a:pt x="127" y="26"/>
                      <a:pt x="126" y="27"/>
                      <a:pt x="124" y="29"/>
                    </a:cubicBezTo>
                    <a:cubicBezTo>
                      <a:pt x="119" y="33"/>
                      <a:pt x="115" y="39"/>
                      <a:pt x="110" y="45"/>
                    </a:cubicBezTo>
                    <a:cubicBezTo>
                      <a:pt x="106" y="51"/>
                      <a:pt x="100" y="56"/>
                      <a:pt x="95" y="63"/>
                    </a:cubicBezTo>
                    <a:cubicBezTo>
                      <a:pt x="84" y="76"/>
                      <a:pt x="73" y="90"/>
                      <a:pt x="62" y="104"/>
                    </a:cubicBezTo>
                    <a:cubicBezTo>
                      <a:pt x="61" y="104"/>
                      <a:pt x="61" y="104"/>
                      <a:pt x="61" y="105"/>
                    </a:cubicBezTo>
                    <a:cubicBezTo>
                      <a:pt x="61" y="105"/>
                      <a:pt x="60" y="106"/>
                      <a:pt x="60" y="107"/>
                    </a:cubicBezTo>
                    <a:cubicBezTo>
                      <a:pt x="59" y="107"/>
                      <a:pt x="59" y="108"/>
                      <a:pt x="59" y="108"/>
                    </a:cubicBezTo>
                    <a:cubicBezTo>
                      <a:pt x="58" y="108"/>
                      <a:pt x="57" y="109"/>
                      <a:pt x="57" y="110"/>
                    </a:cubicBezTo>
                    <a:cubicBezTo>
                      <a:pt x="54" y="114"/>
                      <a:pt x="52" y="117"/>
                      <a:pt x="49" y="121"/>
                    </a:cubicBezTo>
                    <a:cubicBezTo>
                      <a:pt x="47" y="122"/>
                      <a:pt x="46" y="124"/>
                      <a:pt x="45" y="126"/>
                    </a:cubicBezTo>
                    <a:cubicBezTo>
                      <a:pt x="44" y="126"/>
                      <a:pt x="44" y="127"/>
                      <a:pt x="43" y="128"/>
                    </a:cubicBezTo>
                    <a:lnTo>
                      <a:pt x="44" y="127"/>
                    </a:lnTo>
                    <a:cubicBezTo>
                      <a:pt x="43" y="128"/>
                      <a:pt x="43" y="128"/>
                      <a:pt x="43" y="128"/>
                    </a:cubicBezTo>
                    <a:cubicBezTo>
                      <a:pt x="43" y="129"/>
                      <a:pt x="42" y="129"/>
                      <a:pt x="42" y="129"/>
                    </a:cubicBezTo>
                    <a:lnTo>
                      <a:pt x="43" y="129"/>
                    </a:lnTo>
                    <a:cubicBezTo>
                      <a:pt x="42" y="129"/>
                      <a:pt x="42" y="129"/>
                      <a:pt x="42" y="129"/>
                    </a:cubicBezTo>
                    <a:cubicBezTo>
                      <a:pt x="39" y="133"/>
                      <a:pt x="36" y="138"/>
                      <a:pt x="33" y="142"/>
                    </a:cubicBezTo>
                    <a:cubicBezTo>
                      <a:pt x="31" y="146"/>
                      <a:pt x="28" y="150"/>
                      <a:pt x="25" y="154"/>
                    </a:cubicBezTo>
                    <a:cubicBezTo>
                      <a:pt x="24" y="156"/>
                      <a:pt x="23" y="158"/>
                      <a:pt x="22" y="160"/>
                    </a:cubicBezTo>
                    <a:cubicBezTo>
                      <a:pt x="21" y="161"/>
                      <a:pt x="21" y="163"/>
                      <a:pt x="19" y="164"/>
                    </a:cubicBezTo>
                    <a:cubicBezTo>
                      <a:pt x="18" y="168"/>
                      <a:pt x="14" y="170"/>
                      <a:pt x="11" y="170"/>
                    </a:cubicBezTo>
                    <a:cubicBezTo>
                      <a:pt x="10" y="170"/>
                      <a:pt x="8" y="170"/>
                      <a:pt x="7" y="16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1954080" y="2389680"/>
                <a:ext cx="44640" cy="10116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81" extrusionOk="0">
                    <a:moveTo>
                      <a:pt x="38" y="275"/>
                    </a:moveTo>
                    <a:cubicBezTo>
                      <a:pt x="32" y="271"/>
                      <a:pt x="28" y="266"/>
                      <a:pt x="24" y="261"/>
                    </a:cubicBezTo>
                    <a:cubicBezTo>
                      <a:pt x="20" y="255"/>
                      <a:pt x="18" y="247"/>
                      <a:pt x="18" y="240"/>
                    </a:cubicBezTo>
                    <a:cubicBezTo>
                      <a:pt x="18" y="232"/>
                      <a:pt x="20" y="224"/>
                      <a:pt x="24" y="217"/>
                    </a:cubicBezTo>
                    <a:cubicBezTo>
                      <a:pt x="28" y="211"/>
                      <a:pt x="33" y="205"/>
                      <a:pt x="38" y="199"/>
                    </a:cubicBezTo>
                    <a:cubicBezTo>
                      <a:pt x="42" y="195"/>
                      <a:pt x="48" y="195"/>
                      <a:pt x="52" y="198"/>
                    </a:cubicBezTo>
                    <a:cubicBezTo>
                      <a:pt x="56" y="202"/>
                      <a:pt x="56" y="208"/>
                      <a:pt x="53" y="212"/>
                    </a:cubicBezTo>
                    <a:cubicBezTo>
                      <a:pt x="51" y="215"/>
                      <a:pt x="48" y="217"/>
                      <a:pt x="46" y="220"/>
                    </a:cubicBezTo>
                    <a:lnTo>
                      <a:pt x="47" y="219"/>
                    </a:lnTo>
                    <a:cubicBezTo>
                      <a:pt x="45" y="221"/>
                      <a:pt x="44" y="223"/>
                      <a:pt x="43" y="225"/>
                    </a:cubicBezTo>
                    <a:cubicBezTo>
                      <a:pt x="42" y="227"/>
                      <a:pt x="41" y="228"/>
                      <a:pt x="41" y="229"/>
                    </a:cubicBezTo>
                    <a:cubicBezTo>
                      <a:pt x="40" y="230"/>
                      <a:pt x="40" y="231"/>
                      <a:pt x="39" y="233"/>
                    </a:cubicBezTo>
                    <a:cubicBezTo>
                      <a:pt x="39" y="234"/>
                      <a:pt x="39" y="236"/>
                      <a:pt x="39" y="237"/>
                    </a:cubicBezTo>
                    <a:cubicBezTo>
                      <a:pt x="39" y="238"/>
                      <a:pt x="39" y="238"/>
                      <a:pt x="39" y="240"/>
                    </a:cubicBezTo>
                    <a:cubicBezTo>
                      <a:pt x="39" y="241"/>
                      <a:pt x="39" y="241"/>
                      <a:pt x="39" y="242"/>
                    </a:cubicBezTo>
                    <a:cubicBezTo>
                      <a:pt x="39" y="244"/>
                      <a:pt x="39" y="245"/>
                      <a:pt x="39" y="246"/>
                    </a:cubicBezTo>
                    <a:cubicBezTo>
                      <a:pt x="40" y="247"/>
                      <a:pt x="40" y="247"/>
                      <a:pt x="41" y="248"/>
                    </a:cubicBezTo>
                    <a:lnTo>
                      <a:pt x="40" y="248"/>
                    </a:lnTo>
                    <a:cubicBezTo>
                      <a:pt x="41" y="248"/>
                      <a:pt x="41" y="248"/>
                      <a:pt x="41" y="249"/>
                    </a:cubicBezTo>
                    <a:cubicBezTo>
                      <a:pt x="41" y="250"/>
                      <a:pt x="42" y="251"/>
                      <a:pt x="43" y="252"/>
                    </a:cubicBezTo>
                    <a:cubicBezTo>
                      <a:pt x="43" y="252"/>
                      <a:pt x="44" y="252"/>
                      <a:pt x="44" y="253"/>
                    </a:cubicBezTo>
                    <a:cubicBezTo>
                      <a:pt x="45" y="254"/>
                      <a:pt x="45" y="254"/>
                      <a:pt x="46" y="255"/>
                    </a:cubicBezTo>
                    <a:cubicBezTo>
                      <a:pt x="47" y="256"/>
                      <a:pt x="48" y="256"/>
                      <a:pt x="49" y="257"/>
                    </a:cubicBezTo>
                    <a:cubicBezTo>
                      <a:pt x="50" y="258"/>
                      <a:pt x="51" y="258"/>
                      <a:pt x="52" y="258"/>
                    </a:cubicBezTo>
                    <a:cubicBezTo>
                      <a:pt x="53" y="259"/>
                      <a:pt x="54" y="259"/>
                      <a:pt x="55" y="259"/>
                    </a:cubicBezTo>
                    <a:cubicBezTo>
                      <a:pt x="56" y="259"/>
                      <a:pt x="57" y="260"/>
                      <a:pt x="58" y="260"/>
                    </a:cubicBezTo>
                    <a:cubicBezTo>
                      <a:pt x="59" y="260"/>
                      <a:pt x="60" y="260"/>
                      <a:pt x="62" y="260"/>
                    </a:cubicBezTo>
                    <a:cubicBezTo>
                      <a:pt x="62" y="260"/>
                      <a:pt x="63" y="260"/>
                      <a:pt x="64" y="260"/>
                    </a:cubicBezTo>
                    <a:cubicBezTo>
                      <a:pt x="65" y="260"/>
                      <a:pt x="65" y="260"/>
                      <a:pt x="66" y="259"/>
                    </a:cubicBezTo>
                    <a:lnTo>
                      <a:pt x="67" y="259"/>
                    </a:lnTo>
                    <a:cubicBezTo>
                      <a:pt x="68" y="259"/>
                      <a:pt x="69" y="258"/>
                      <a:pt x="70" y="258"/>
                    </a:cubicBezTo>
                    <a:lnTo>
                      <a:pt x="69" y="258"/>
                    </a:lnTo>
                    <a:cubicBezTo>
                      <a:pt x="70" y="258"/>
                      <a:pt x="70" y="258"/>
                      <a:pt x="70" y="258"/>
                    </a:cubicBezTo>
                    <a:cubicBezTo>
                      <a:pt x="70" y="257"/>
                      <a:pt x="71" y="257"/>
                      <a:pt x="71" y="256"/>
                    </a:cubicBezTo>
                    <a:cubicBezTo>
                      <a:pt x="72" y="256"/>
                      <a:pt x="72" y="256"/>
                      <a:pt x="73" y="255"/>
                    </a:cubicBezTo>
                    <a:lnTo>
                      <a:pt x="73" y="254"/>
                    </a:lnTo>
                    <a:cubicBezTo>
                      <a:pt x="73" y="254"/>
                      <a:pt x="74" y="253"/>
                      <a:pt x="74" y="252"/>
                    </a:cubicBezTo>
                    <a:lnTo>
                      <a:pt x="74" y="251"/>
                    </a:lnTo>
                    <a:cubicBezTo>
                      <a:pt x="76" y="244"/>
                      <a:pt x="77" y="237"/>
                      <a:pt x="78" y="230"/>
                    </a:cubicBezTo>
                    <a:cubicBezTo>
                      <a:pt x="80" y="208"/>
                      <a:pt x="81" y="186"/>
                      <a:pt x="83" y="164"/>
                    </a:cubicBezTo>
                    <a:cubicBezTo>
                      <a:pt x="84" y="143"/>
                      <a:pt x="85" y="122"/>
                      <a:pt x="88" y="102"/>
                    </a:cubicBezTo>
                    <a:cubicBezTo>
                      <a:pt x="89" y="96"/>
                      <a:pt x="90" y="90"/>
                      <a:pt x="91" y="83"/>
                    </a:cubicBezTo>
                    <a:cubicBezTo>
                      <a:pt x="91" y="82"/>
                      <a:pt x="92" y="80"/>
                      <a:pt x="92" y="78"/>
                    </a:cubicBezTo>
                    <a:cubicBezTo>
                      <a:pt x="81" y="92"/>
                      <a:pt x="68" y="104"/>
                      <a:pt x="53" y="114"/>
                    </a:cubicBezTo>
                    <a:cubicBezTo>
                      <a:pt x="42" y="121"/>
                      <a:pt x="28" y="127"/>
                      <a:pt x="16" y="121"/>
                    </a:cubicBezTo>
                    <a:cubicBezTo>
                      <a:pt x="13" y="120"/>
                      <a:pt x="10" y="118"/>
                      <a:pt x="9" y="117"/>
                    </a:cubicBezTo>
                    <a:cubicBezTo>
                      <a:pt x="7" y="114"/>
                      <a:pt x="5" y="112"/>
                      <a:pt x="4" y="109"/>
                    </a:cubicBezTo>
                    <a:cubicBezTo>
                      <a:pt x="2" y="107"/>
                      <a:pt x="2" y="103"/>
                      <a:pt x="1" y="100"/>
                    </a:cubicBezTo>
                    <a:cubicBezTo>
                      <a:pt x="0" y="97"/>
                      <a:pt x="0" y="93"/>
                      <a:pt x="0" y="89"/>
                    </a:cubicBezTo>
                    <a:cubicBezTo>
                      <a:pt x="0" y="82"/>
                      <a:pt x="1" y="74"/>
                      <a:pt x="1" y="67"/>
                    </a:cubicBezTo>
                    <a:cubicBezTo>
                      <a:pt x="2" y="64"/>
                      <a:pt x="2" y="62"/>
                      <a:pt x="2" y="60"/>
                    </a:cubicBezTo>
                    <a:cubicBezTo>
                      <a:pt x="3" y="57"/>
                      <a:pt x="3" y="54"/>
                      <a:pt x="3" y="50"/>
                    </a:cubicBezTo>
                    <a:cubicBezTo>
                      <a:pt x="4" y="46"/>
                      <a:pt x="5" y="42"/>
                      <a:pt x="6" y="38"/>
                    </a:cubicBezTo>
                    <a:cubicBezTo>
                      <a:pt x="7" y="30"/>
                      <a:pt x="9" y="23"/>
                      <a:pt x="11" y="16"/>
                    </a:cubicBezTo>
                    <a:cubicBezTo>
                      <a:pt x="14" y="9"/>
                      <a:pt x="18" y="0"/>
                      <a:pt x="28" y="1"/>
                    </a:cubicBezTo>
                    <a:cubicBezTo>
                      <a:pt x="32" y="2"/>
                      <a:pt x="35" y="4"/>
                      <a:pt x="37" y="8"/>
                    </a:cubicBezTo>
                    <a:cubicBezTo>
                      <a:pt x="38" y="9"/>
                      <a:pt x="39" y="11"/>
                      <a:pt x="39" y="12"/>
                    </a:cubicBezTo>
                    <a:cubicBezTo>
                      <a:pt x="43" y="16"/>
                      <a:pt x="42" y="23"/>
                      <a:pt x="37" y="26"/>
                    </a:cubicBezTo>
                    <a:cubicBezTo>
                      <a:pt x="35" y="27"/>
                      <a:pt x="32" y="28"/>
                      <a:pt x="30" y="28"/>
                    </a:cubicBezTo>
                    <a:cubicBezTo>
                      <a:pt x="29" y="29"/>
                      <a:pt x="28" y="31"/>
                      <a:pt x="28" y="32"/>
                    </a:cubicBezTo>
                    <a:cubicBezTo>
                      <a:pt x="26" y="39"/>
                      <a:pt x="25" y="47"/>
                      <a:pt x="23" y="54"/>
                    </a:cubicBezTo>
                    <a:cubicBezTo>
                      <a:pt x="23" y="56"/>
                      <a:pt x="23" y="58"/>
                      <a:pt x="22" y="60"/>
                    </a:cubicBezTo>
                    <a:cubicBezTo>
                      <a:pt x="21" y="63"/>
                      <a:pt x="21" y="65"/>
                      <a:pt x="21" y="68"/>
                    </a:cubicBezTo>
                    <a:cubicBezTo>
                      <a:pt x="20" y="74"/>
                      <a:pt x="20" y="80"/>
                      <a:pt x="20" y="86"/>
                    </a:cubicBezTo>
                    <a:cubicBezTo>
                      <a:pt x="20" y="89"/>
                      <a:pt x="20" y="92"/>
                      <a:pt x="20" y="95"/>
                    </a:cubicBezTo>
                    <a:cubicBezTo>
                      <a:pt x="21" y="97"/>
                      <a:pt x="21" y="98"/>
                      <a:pt x="21" y="99"/>
                    </a:cubicBezTo>
                    <a:cubicBezTo>
                      <a:pt x="21" y="100"/>
                      <a:pt x="21" y="100"/>
                      <a:pt x="21" y="100"/>
                    </a:cubicBezTo>
                    <a:lnTo>
                      <a:pt x="21" y="99"/>
                    </a:lnTo>
                    <a:cubicBezTo>
                      <a:pt x="21" y="100"/>
                      <a:pt x="21" y="100"/>
                      <a:pt x="22" y="101"/>
                    </a:cubicBezTo>
                    <a:cubicBezTo>
                      <a:pt x="22" y="101"/>
                      <a:pt x="23" y="101"/>
                      <a:pt x="23" y="102"/>
                    </a:cubicBezTo>
                    <a:lnTo>
                      <a:pt x="23" y="103"/>
                    </a:lnTo>
                    <a:lnTo>
                      <a:pt x="24" y="103"/>
                    </a:lnTo>
                    <a:cubicBezTo>
                      <a:pt x="25" y="103"/>
                      <a:pt x="25" y="103"/>
                      <a:pt x="25" y="103"/>
                    </a:cubicBezTo>
                    <a:cubicBezTo>
                      <a:pt x="26" y="103"/>
                      <a:pt x="26" y="103"/>
                      <a:pt x="27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5" y="103"/>
                      <a:pt x="25" y="103"/>
                      <a:pt x="25" y="103"/>
                    </a:cubicBezTo>
                    <a:lnTo>
                      <a:pt x="26" y="103"/>
                    </a:lnTo>
                    <a:lnTo>
                      <a:pt x="27" y="103"/>
                    </a:ln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3"/>
                      <a:pt x="27" y="103"/>
                      <a:pt x="28" y="103"/>
                    </a:cubicBezTo>
                    <a:cubicBezTo>
                      <a:pt x="28" y="103"/>
                      <a:pt x="29" y="103"/>
                      <a:pt x="30" y="103"/>
                    </a:cubicBezTo>
                    <a:cubicBezTo>
                      <a:pt x="32" y="102"/>
                      <a:pt x="34" y="101"/>
                      <a:pt x="36" y="101"/>
                    </a:cubicBezTo>
                    <a:cubicBezTo>
                      <a:pt x="38" y="100"/>
                      <a:pt x="39" y="99"/>
                      <a:pt x="41" y="98"/>
                    </a:cubicBezTo>
                    <a:cubicBezTo>
                      <a:pt x="45" y="96"/>
                      <a:pt x="48" y="94"/>
                      <a:pt x="51" y="92"/>
                    </a:cubicBezTo>
                    <a:cubicBezTo>
                      <a:pt x="56" y="88"/>
                      <a:pt x="60" y="83"/>
                      <a:pt x="65" y="79"/>
                    </a:cubicBezTo>
                    <a:lnTo>
                      <a:pt x="65" y="80"/>
                    </a:lnTo>
                    <a:cubicBezTo>
                      <a:pt x="65" y="79"/>
                      <a:pt x="65" y="79"/>
                      <a:pt x="65" y="79"/>
                    </a:cubicBezTo>
                    <a:lnTo>
                      <a:pt x="66" y="79"/>
                    </a:lnTo>
                    <a:lnTo>
                      <a:pt x="65" y="79"/>
                    </a:lnTo>
                    <a:cubicBezTo>
                      <a:pt x="71" y="74"/>
                      <a:pt x="76" y="68"/>
                      <a:pt x="80" y="62"/>
                    </a:cubicBezTo>
                    <a:cubicBezTo>
                      <a:pt x="86" y="55"/>
                      <a:pt x="91" y="47"/>
                      <a:pt x="96" y="39"/>
                    </a:cubicBezTo>
                    <a:cubicBezTo>
                      <a:pt x="99" y="33"/>
                      <a:pt x="102" y="28"/>
                      <a:pt x="104" y="23"/>
                    </a:cubicBezTo>
                    <a:cubicBezTo>
                      <a:pt x="106" y="19"/>
                      <a:pt x="111" y="17"/>
                      <a:pt x="115" y="18"/>
                    </a:cubicBezTo>
                    <a:cubicBezTo>
                      <a:pt x="119" y="19"/>
                      <a:pt x="123" y="22"/>
                      <a:pt x="123" y="27"/>
                    </a:cubicBezTo>
                    <a:cubicBezTo>
                      <a:pt x="123" y="29"/>
                      <a:pt x="123" y="32"/>
                      <a:pt x="123" y="34"/>
                    </a:cubicBezTo>
                    <a:cubicBezTo>
                      <a:pt x="122" y="37"/>
                      <a:pt x="122" y="40"/>
                      <a:pt x="120" y="43"/>
                    </a:cubicBezTo>
                    <a:cubicBezTo>
                      <a:pt x="120" y="43"/>
                      <a:pt x="121" y="43"/>
                      <a:pt x="121" y="42"/>
                    </a:cubicBezTo>
                    <a:cubicBezTo>
                      <a:pt x="117" y="54"/>
                      <a:pt x="115" y="67"/>
                      <a:pt x="112" y="79"/>
                    </a:cubicBezTo>
                    <a:cubicBezTo>
                      <a:pt x="109" y="90"/>
                      <a:pt x="108" y="101"/>
                      <a:pt x="106" y="113"/>
                    </a:cubicBezTo>
                    <a:cubicBezTo>
                      <a:pt x="105" y="122"/>
                      <a:pt x="104" y="132"/>
                      <a:pt x="102" y="142"/>
                    </a:cubicBezTo>
                    <a:cubicBezTo>
                      <a:pt x="102" y="155"/>
                      <a:pt x="101" y="166"/>
                      <a:pt x="101" y="178"/>
                    </a:cubicBezTo>
                    <a:cubicBezTo>
                      <a:pt x="99" y="200"/>
                      <a:pt x="98" y="221"/>
                      <a:pt x="96" y="242"/>
                    </a:cubicBezTo>
                    <a:cubicBezTo>
                      <a:pt x="95" y="249"/>
                      <a:pt x="94" y="255"/>
                      <a:pt x="92" y="261"/>
                    </a:cubicBezTo>
                    <a:cubicBezTo>
                      <a:pt x="89" y="268"/>
                      <a:pt x="85" y="273"/>
                      <a:pt x="79" y="276"/>
                    </a:cubicBezTo>
                    <a:cubicBezTo>
                      <a:pt x="73" y="279"/>
                      <a:pt x="67" y="280"/>
                      <a:pt x="61" y="280"/>
                    </a:cubicBezTo>
                    <a:cubicBezTo>
                      <a:pt x="53" y="280"/>
                      <a:pt x="45" y="279"/>
                      <a:pt x="38" y="2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21400" y="2410560"/>
                <a:ext cx="2448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25" extrusionOk="0">
                    <a:moveTo>
                      <a:pt x="13" y="23"/>
                    </a:moveTo>
                    <a:cubicBezTo>
                      <a:pt x="9" y="21"/>
                      <a:pt x="4" y="20"/>
                      <a:pt x="2" y="15"/>
                    </a:cubicBezTo>
                    <a:cubicBezTo>
                      <a:pt x="1" y="11"/>
                      <a:pt x="0" y="9"/>
                      <a:pt x="2" y="6"/>
                    </a:cubicBezTo>
                    <a:cubicBezTo>
                      <a:pt x="4" y="2"/>
                      <a:pt x="7" y="0"/>
                      <a:pt x="11" y="0"/>
                    </a:cubicBezTo>
                    <a:cubicBezTo>
                      <a:pt x="16" y="0"/>
                      <a:pt x="21" y="0"/>
                      <a:pt x="26" y="0"/>
                    </a:cubicBezTo>
                    <a:cubicBezTo>
                      <a:pt x="29" y="1"/>
                      <a:pt x="32" y="1"/>
                      <a:pt x="35" y="1"/>
                    </a:cubicBezTo>
                    <a:cubicBezTo>
                      <a:pt x="42" y="2"/>
                      <a:pt x="50" y="2"/>
                      <a:pt x="58" y="2"/>
                    </a:cubicBezTo>
                    <a:cubicBezTo>
                      <a:pt x="63" y="2"/>
                      <a:pt x="67" y="7"/>
                      <a:pt x="67" y="13"/>
                    </a:cubicBezTo>
                    <a:cubicBezTo>
                      <a:pt x="67" y="18"/>
                      <a:pt x="62" y="23"/>
                      <a:pt x="56" y="23"/>
                    </a:cubicBezTo>
                    <a:cubicBezTo>
                      <a:pt x="49" y="22"/>
                      <a:pt x="42" y="22"/>
                      <a:pt x="35" y="21"/>
                    </a:cubicBezTo>
                    <a:cubicBezTo>
                      <a:pt x="32" y="21"/>
                      <a:pt x="29" y="21"/>
                      <a:pt x="25" y="21"/>
                    </a:cubicBezTo>
                    <a:cubicBezTo>
                      <a:pt x="23" y="23"/>
                      <a:pt x="21" y="24"/>
                      <a:pt x="18" y="24"/>
                    </a:cubicBezTo>
                    <a:cubicBezTo>
                      <a:pt x="16" y="24"/>
                      <a:pt x="15" y="24"/>
                      <a:pt x="13" y="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6360" y="2422080"/>
                <a:ext cx="5184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3" extrusionOk="0">
                    <a:moveTo>
                      <a:pt x="10" y="29"/>
                    </a:moveTo>
                    <a:cubicBezTo>
                      <a:pt x="6" y="27"/>
                      <a:pt x="2" y="24"/>
                      <a:pt x="0" y="19"/>
                    </a:cubicBezTo>
                    <a:cubicBezTo>
                      <a:pt x="0" y="17"/>
                      <a:pt x="0" y="13"/>
                      <a:pt x="2" y="11"/>
                    </a:cubicBezTo>
                    <a:cubicBezTo>
                      <a:pt x="2" y="9"/>
                      <a:pt x="4" y="7"/>
                      <a:pt x="6" y="6"/>
                    </a:cubicBezTo>
                    <a:cubicBezTo>
                      <a:pt x="10" y="3"/>
                      <a:pt x="17" y="5"/>
                      <a:pt x="21" y="9"/>
                    </a:cubicBezTo>
                    <a:cubicBezTo>
                      <a:pt x="21" y="10"/>
                      <a:pt x="21" y="10"/>
                      <a:pt x="21" y="11"/>
                    </a:cubicBezTo>
                    <a:cubicBezTo>
                      <a:pt x="22" y="11"/>
                      <a:pt x="23" y="11"/>
                      <a:pt x="23" y="11"/>
                    </a:cubicBezTo>
                    <a:cubicBezTo>
                      <a:pt x="25" y="11"/>
                      <a:pt x="27" y="11"/>
                      <a:pt x="29" y="11"/>
                    </a:cubicBezTo>
                    <a:cubicBezTo>
                      <a:pt x="39" y="11"/>
                      <a:pt x="49" y="10"/>
                      <a:pt x="59" y="9"/>
                    </a:cubicBezTo>
                    <a:cubicBezTo>
                      <a:pt x="65" y="9"/>
                      <a:pt x="70" y="8"/>
                      <a:pt x="76" y="7"/>
                    </a:cubicBezTo>
                    <a:cubicBezTo>
                      <a:pt x="84" y="6"/>
                      <a:pt x="91" y="5"/>
                      <a:pt x="99" y="5"/>
                    </a:cubicBezTo>
                    <a:cubicBezTo>
                      <a:pt x="110" y="3"/>
                      <a:pt x="121" y="2"/>
                      <a:pt x="132" y="0"/>
                    </a:cubicBezTo>
                    <a:cubicBezTo>
                      <a:pt x="136" y="0"/>
                      <a:pt x="140" y="3"/>
                      <a:pt x="141" y="7"/>
                    </a:cubicBezTo>
                    <a:cubicBezTo>
                      <a:pt x="143" y="12"/>
                      <a:pt x="139" y="17"/>
                      <a:pt x="134" y="18"/>
                    </a:cubicBezTo>
                    <a:cubicBezTo>
                      <a:pt x="123" y="20"/>
                      <a:pt x="113" y="21"/>
                      <a:pt x="102" y="23"/>
                    </a:cubicBezTo>
                    <a:cubicBezTo>
                      <a:pt x="95" y="24"/>
                      <a:pt x="87" y="25"/>
                      <a:pt x="79" y="27"/>
                    </a:cubicBezTo>
                    <a:lnTo>
                      <a:pt x="80" y="26"/>
                    </a:lnTo>
                    <a:cubicBezTo>
                      <a:pt x="70" y="28"/>
                      <a:pt x="60" y="29"/>
                      <a:pt x="49" y="30"/>
                    </a:cubicBezTo>
                    <a:cubicBezTo>
                      <a:pt x="42" y="31"/>
                      <a:pt x="35" y="32"/>
                      <a:pt x="28" y="32"/>
                    </a:cubicBezTo>
                    <a:lnTo>
                      <a:pt x="27" y="32"/>
                    </a:lnTo>
                    <a:cubicBezTo>
                      <a:pt x="21" y="32"/>
                      <a:pt x="16" y="31"/>
                      <a:pt x="10" y="2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73240" y="2391120"/>
                <a:ext cx="9396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61" extrusionOk="0">
                    <a:moveTo>
                      <a:pt x="171" y="134"/>
                    </a:moveTo>
                    <a:cubicBezTo>
                      <a:pt x="172" y="134"/>
                      <a:pt x="174" y="134"/>
                      <a:pt x="176" y="133"/>
                    </a:cubicBezTo>
                    <a:cubicBezTo>
                      <a:pt x="178" y="133"/>
                      <a:pt x="181" y="133"/>
                      <a:pt x="183" y="132"/>
                    </a:cubicBezTo>
                    <a:cubicBezTo>
                      <a:pt x="186" y="131"/>
                      <a:pt x="189" y="130"/>
                      <a:pt x="192" y="129"/>
                    </a:cubicBezTo>
                    <a:cubicBezTo>
                      <a:pt x="196" y="127"/>
                      <a:pt x="200" y="125"/>
                      <a:pt x="204" y="123"/>
                    </a:cubicBezTo>
                    <a:cubicBezTo>
                      <a:pt x="207" y="121"/>
                      <a:pt x="211" y="119"/>
                      <a:pt x="214" y="117"/>
                    </a:cubicBezTo>
                    <a:cubicBezTo>
                      <a:pt x="217" y="114"/>
                      <a:pt x="220" y="111"/>
                      <a:pt x="224" y="108"/>
                    </a:cubicBezTo>
                    <a:cubicBezTo>
                      <a:pt x="226" y="105"/>
                      <a:pt x="229" y="102"/>
                      <a:pt x="231" y="99"/>
                    </a:cubicBezTo>
                    <a:cubicBezTo>
                      <a:pt x="232" y="97"/>
                      <a:pt x="234" y="95"/>
                      <a:pt x="235" y="94"/>
                    </a:cubicBezTo>
                    <a:cubicBezTo>
                      <a:pt x="236" y="92"/>
                      <a:pt x="236" y="91"/>
                      <a:pt x="237" y="90"/>
                    </a:cubicBezTo>
                    <a:cubicBezTo>
                      <a:pt x="237" y="88"/>
                      <a:pt x="237" y="87"/>
                      <a:pt x="238" y="86"/>
                    </a:cubicBezTo>
                    <a:cubicBezTo>
                      <a:pt x="238" y="85"/>
                      <a:pt x="239" y="84"/>
                      <a:pt x="239" y="82"/>
                    </a:cubicBezTo>
                    <a:cubicBezTo>
                      <a:pt x="239" y="81"/>
                      <a:pt x="239" y="80"/>
                      <a:pt x="239" y="78"/>
                    </a:cubicBezTo>
                    <a:cubicBezTo>
                      <a:pt x="239" y="76"/>
                      <a:pt x="239" y="74"/>
                      <a:pt x="239" y="73"/>
                    </a:cubicBezTo>
                    <a:cubicBezTo>
                      <a:pt x="239" y="71"/>
                      <a:pt x="238" y="70"/>
                      <a:pt x="237" y="68"/>
                    </a:cubicBezTo>
                    <a:cubicBezTo>
                      <a:pt x="237" y="66"/>
                      <a:pt x="236" y="64"/>
                      <a:pt x="236" y="62"/>
                    </a:cubicBezTo>
                    <a:cubicBezTo>
                      <a:pt x="235" y="60"/>
                      <a:pt x="233" y="57"/>
                      <a:pt x="232" y="56"/>
                    </a:cubicBezTo>
                    <a:cubicBezTo>
                      <a:pt x="231" y="53"/>
                      <a:pt x="230" y="52"/>
                      <a:pt x="228" y="49"/>
                    </a:cubicBezTo>
                    <a:cubicBezTo>
                      <a:pt x="228" y="50"/>
                      <a:pt x="229" y="50"/>
                      <a:pt x="229" y="50"/>
                    </a:cubicBezTo>
                    <a:cubicBezTo>
                      <a:pt x="228" y="50"/>
                      <a:pt x="228" y="49"/>
                      <a:pt x="228" y="49"/>
                    </a:cubicBezTo>
                    <a:cubicBezTo>
                      <a:pt x="226" y="47"/>
                      <a:pt x="225" y="45"/>
                      <a:pt x="223" y="43"/>
                    </a:cubicBezTo>
                    <a:cubicBezTo>
                      <a:pt x="219" y="40"/>
                      <a:pt x="217" y="37"/>
                      <a:pt x="213" y="35"/>
                    </a:cubicBezTo>
                    <a:cubicBezTo>
                      <a:pt x="210" y="32"/>
                      <a:pt x="207" y="30"/>
                      <a:pt x="204" y="28"/>
                    </a:cubicBezTo>
                    <a:cubicBezTo>
                      <a:pt x="200" y="27"/>
                      <a:pt x="197" y="25"/>
                      <a:pt x="194" y="23"/>
                    </a:cubicBezTo>
                    <a:cubicBezTo>
                      <a:pt x="193" y="22"/>
                      <a:pt x="191" y="22"/>
                      <a:pt x="190" y="22"/>
                    </a:cubicBezTo>
                    <a:cubicBezTo>
                      <a:pt x="189" y="21"/>
                      <a:pt x="187" y="21"/>
                      <a:pt x="186" y="21"/>
                    </a:cubicBezTo>
                    <a:cubicBezTo>
                      <a:pt x="185" y="21"/>
                      <a:pt x="184" y="21"/>
                      <a:pt x="183" y="21"/>
                    </a:cubicBezTo>
                    <a:cubicBezTo>
                      <a:pt x="182" y="21"/>
                      <a:pt x="180" y="21"/>
                      <a:pt x="179" y="21"/>
                    </a:cubicBezTo>
                    <a:cubicBezTo>
                      <a:pt x="177" y="21"/>
                      <a:pt x="177" y="21"/>
                      <a:pt x="176" y="21"/>
                    </a:cubicBezTo>
                    <a:lnTo>
                      <a:pt x="177" y="21"/>
                    </a:lnTo>
                    <a:cubicBezTo>
                      <a:pt x="176" y="21"/>
                      <a:pt x="175" y="22"/>
                      <a:pt x="175" y="22"/>
                    </a:cubicBezTo>
                    <a:cubicBezTo>
                      <a:pt x="173" y="22"/>
                      <a:pt x="173" y="23"/>
                      <a:pt x="172" y="23"/>
                    </a:cubicBezTo>
                    <a:cubicBezTo>
                      <a:pt x="170" y="24"/>
                      <a:pt x="169" y="25"/>
                      <a:pt x="168" y="26"/>
                    </a:cubicBezTo>
                    <a:cubicBezTo>
                      <a:pt x="167" y="27"/>
                      <a:pt x="166" y="28"/>
                      <a:pt x="165" y="28"/>
                    </a:cubicBezTo>
                    <a:cubicBezTo>
                      <a:pt x="165" y="29"/>
                      <a:pt x="163" y="30"/>
                      <a:pt x="163" y="31"/>
                    </a:cubicBezTo>
                    <a:cubicBezTo>
                      <a:pt x="162" y="32"/>
                      <a:pt x="162" y="33"/>
                      <a:pt x="161" y="34"/>
                    </a:cubicBezTo>
                    <a:cubicBezTo>
                      <a:pt x="160" y="35"/>
                      <a:pt x="159" y="37"/>
                      <a:pt x="159" y="38"/>
                    </a:cubicBezTo>
                    <a:cubicBezTo>
                      <a:pt x="158" y="40"/>
                      <a:pt x="158" y="41"/>
                      <a:pt x="157" y="43"/>
                    </a:cubicBezTo>
                    <a:cubicBezTo>
                      <a:pt x="155" y="50"/>
                      <a:pt x="154" y="58"/>
                      <a:pt x="152" y="66"/>
                    </a:cubicBezTo>
                    <a:cubicBezTo>
                      <a:pt x="152" y="69"/>
                      <a:pt x="150" y="71"/>
                      <a:pt x="147" y="73"/>
                    </a:cubicBezTo>
                    <a:cubicBezTo>
                      <a:pt x="147" y="75"/>
                      <a:pt x="147" y="77"/>
                      <a:pt x="146" y="78"/>
                    </a:cubicBezTo>
                    <a:cubicBezTo>
                      <a:pt x="144" y="83"/>
                      <a:pt x="143" y="85"/>
                      <a:pt x="140" y="89"/>
                    </a:cubicBezTo>
                    <a:cubicBezTo>
                      <a:pt x="139" y="91"/>
                      <a:pt x="138" y="94"/>
                      <a:pt x="137" y="96"/>
                    </a:cubicBezTo>
                    <a:cubicBezTo>
                      <a:pt x="137" y="98"/>
                      <a:pt x="137" y="99"/>
                      <a:pt x="137" y="101"/>
                    </a:cubicBezTo>
                    <a:cubicBezTo>
                      <a:pt x="137" y="103"/>
                      <a:pt x="136" y="105"/>
                      <a:pt x="136" y="106"/>
                    </a:cubicBezTo>
                    <a:cubicBezTo>
                      <a:pt x="136" y="108"/>
                      <a:pt x="136" y="108"/>
                      <a:pt x="137" y="109"/>
                    </a:cubicBezTo>
                    <a:cubicBezTo>
                      <a:pt x="137" y="110"/>
                      <a:pt x="137" y="112"/>
                      <a:pt x="137" y="113"/>
                    </a:cubicBezTo>
                    <a:cubicBezTo>
                      <a:pt x="138" y="114"/>
                      <a:pt x="138" y="115"/>
                      <a:pt x="138" y="115"/>
                    </a:cubicBezTo>
                    <a:cubicBezTo>
                      <a:pt x="138" y="116"/>
                      <a:pt x="139" y="117"/>
                      <a:pt x="140" y="119"/>
                    </a:cubicBezTo>
                    <a:cubicBezTo>
                      <a:pt x="140" y="119"/>
                      <a:pt x="141" y="120"/>
                      <a:pt x="142" y="122"/>
                    </a:cubicBezTo>
                    <a:cubicBezTo>
                      <a:pt x="142" y="122"/>
                      <a:pt x="143" y="122"/>
                      <a:pt x="143" y="123"/>
                    </a:cubicBezTo>
                    <a:cubicBezTo>
                      <a:pt x="144" y="124"/>
                      <a:pt x="145" y="124"/>
                      <a:pt x="146" y="126"/>
                    </a:cubicBezTo>
                    <a:cubicBezTo>
                      <a:pt x="147" y="126"/>
                      <a:pt x="148" y="127"/>
                      <a:pt x="150" y="128"/>
                    </a:cubicBezTo>
                    <a:cubicBezTo>
                      <a:pt x="152" y="129"/>
                      <a:pt x="154" y="130"/>
                      <a:pt x="155" y="131"/>
                    </a:cubicBezTo>
                    <a:cubicBezTo>
                      <a:pt x="156" y="131"/>
                      <a:pt x="158" y="132"/>
                      <a:pt x="159" y="132"/>
                    </a:cubicBezTo>
                    <a:cubicBezTo>
                      <a:pt x="161" y="133"/>
                      <a:pt x="163" y="133"/>
                      <a:pt x="165" y="133"/>
                    </a:cubicBezTo>
                    <a:cubicBezTo>
                      <a:pt x="167" y="134"/>
                      <a:pt x="169" y="134"/>
                      <a:pt x="171" y="134"/>
                    </a:cubicBezTo>
                    <a:moveTo>
                      <a:pt x="23" y="156"/>
                    </a:moveTo>
                    <a:cubicBezTo>
                      <a:pt x="18" y="154"/>
                      <a:pt x="13" y="150"/>
                      <a:pt x="10" y="144"/>
                    </a:cubicBezTo>
                    <a:cubicBezTo>
                      <a:pt x="8" y="142"/>
                      <a:pt x="7" y="140"/>
                      <a:pt x="6" y="137"/>
                    </a:cubicBezTo>
                    <a:cubicBezTo>
                      <a:pt x="5" y="133"/>
                      <a:pt x="4" y="129"/>
                      <a:pt x="3" y="126"/>
                    </a:cubicBezTo>
                    <a:cubicBezTo>
                      <a:pt x="1" y="119"/>
                      <a:pt x="0" y="112"/>
                      <a:pt x="0" y="105"/>
                    </a:cubicBezTo>
                    <a:cubicBezTo>
                      <a:pt x="0" y="98"/>
                      <a:pt x="2" y="90"/>
                      <a:pt x="4" y="83"/>
                    </a:cubicBezTo>
                    <a:cubicBezTo>
                      <a:pt x="7" y="76"/>
                      <a:pt x="10" y="69"/>
                      <a:pt x="12" y="63"/>
                    </a:cubicBezTo>
                    <a:cubicBezTo>
                      <a:pt x="15" y="56"/>
                      <a:pt x="18" y="49"/>
                      <a:pt x="22" y="42"/>
                    </a:cubicBezTo>
                    <a:cubicBezTo>
                      <a:pt x="26" y="36"/>
                      <a:pt x="29" y="31"/>
                      <a:pt x="34" y="27"/>
                    </a:cubicBezTo>
                    <a:cubicBezTo>
                      <a:pt x="38" y="22"/>
                      <a:pt x="42" y="18"/>
                      <a:pt x="48" y="14"/>
                    </a:cubicBezTo>
                    <a:cubicBezTo>
                      <a:pt x="56" y="7"/>
                      <a:pt x="67" y="2"/>
                      <a:pt x="79" y="3"/>
                    </a:cubicBezTo>
                    <a:cubicBezTo>
                      <a:pt x="85" y="3"/>
                      <a:pt x="90" y="6"/>
                      <a:pt x="94" y="10"/>
                    </a:cubicBezTo>
                    <a:cubicBezTo>
                      <a:pt x="97" y="14"/>
                      <a:pt x="99" y="19"/>
                      <a:pt x="99" y="24"/>
                    </a:cubicBezTo>
                    <a:cubicBezTo>
                      <a:pt x="99" y="28"/>
                      <a:pt x="98" y="32"/>
                      <a:pt x="98" y="35"/>
                    </a:cubicBezTo>
                    <a:cubicBezTo>
                      <a:pt x="98" y="36"/>
                      <a:pt x="99" y="37"/>
                      <a:pt x="99" y="38"/>
                    </a:cubicBezTo>
                    <a:cubicBezTo>
                      <a:pt x="102" y="43"/>
                      <a:pt x="100" y="50"/>
                      <a:pt x="95" y="52"/>
                    </a:cubicBezTo>
                    <a:cubicBezTo>
                      <a:pt x="94" y="52"/>
                      <a:pt x="94" y="53"/>
                      <a:pt x="94" y="53"/>
                    </a:cubicBezTo>
                    <a:cubicBezTo>
                      <a:pt x="91" y="54"/>
                      <a:pt x="89" y="56"/>
                      <a:pt x="87" y="56"/>
                    </a:cubicBezTo>
                    <a:cubicBezTo>
                      <a:pt x="82" y="57"/>
                      <a:pt x="78" y="55"/>
                      <a:pt x="76" y="52"/>
                    </a:cubicBezTo>
                    <a:cubicBezTo>
                      <a:pt x="76" y="50"/>
                      <a:pt x="75" y="49"/>
                      <a:pt x="74" y="49"/>
                    </a:cubicBezTo>
                    <a:cubicBezTo>
                      <a:pt x="74" y="47"/>
                      <a:pt x="74" y="45"/>
                      <a:pt x="74" y="43"/>
                    </a:cubicBezTo>
                    <a:cubicBezTo>
                      <a:pt x="74" y="41"/>
                      <a:pt x="74" y="39"/>
                      <a:pt x="75" y="37"/>
                    </a:cubicBezTo>
                    <a:cubicBezTo>
                      <a:pt x="76" y="35"/>
                      <a:pt x="77" y="32"/>
                      <a:pt x="78" y="29"/>
                    </a:cubicBezTo>
                    <a:cubicBezTo>
                      <a:pt x="78" y="28"/>
                      <a:pt x="78" y="27"/>
                      <a:pt x="78" y="25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7" y="24"/>
                      <a:pt x="77" y="23"/>
                      <a:pt x="77" y="23"/>
                    </a:cubicBezTo>
                    <a:lnTo>
                      <a:pt x="76" y="23"/>
                    </a:lnTo>
                    <a:cubicBezTo>
                      <a:pt x="76" y="23"/>
                      <a:pt x="75" y="23"/>
                      <a:pt x="74" y="23"/>
                    </a:cubicBezTo>
                    <a:cubicBezTo>
                      <a:pt x="74" y="24"/>
                      <a:pt x="74" y="24"/>
                      <a:pt x="73" y="24"/>
                    </a:cubicBezTo>
                    <a:cubicBezTo>
                      <a:pt x="72" y="24"/>
                      <a:pt x="71" y="24"/>
                      <a:pt x="70" y="25"/>
                    </a:cubicBezTo>
                    <a:cubicBezTo>
                      <a:pt x="68" y="25"/>
                      <a:pt x="66" y="27"/>
                      <a:pt x="64" y="28"/>
                    </a:cubicBezTo>
                    <a:cubicBezTo>
                      <a:pt x="62" y="29"/>
                      <a:pt x="59" y="31"/>
                      <a:pt x="57" y="32"/>
                    </a:cubicBezTo>
                    <a:lnTo>
                      <a:pt x="58" y="32"/>
                    </a:lnTo>
                    <a:cubicBezTo>
                      <a:pt x="55" y="34"/>
                      <a:pt x="52" y="36"/>
                      <a:pt x="49" y="39"/>
                    </a:cubicBezTo>
                    <a:cubicBezTo>
                      <a:pt x="48" y="41"/>
                      <a:pt x="46" y="43"/>
                      <a:pt x="44" y="45"/>
                    </a:cubicBezTo>
                    <a:cubicBezTo>
                      <a:pt x="42" y="48"/>
                      <a:pt x="40" y="51"/>
                      <a:pt x="38" y="54"/>
                    </a:cubicBezTo>
                    <a:cubicBezTo>
                      <a:pt x="35" y="60"/>
                      <a:pt x="32" y="67"/>
                      <a:pt x="29" y="73"/>
                    </a:cubicBezTo>
                    <a:lnTo>
                      <a:pt x="29" y="72"/>
                    </a:lnTo>
                    <a:cubicBezTo>
                      <a:pt x="27" y="78"/>
                      <a:pt x="24" y="85"/>
                      <a:pt x="22" y="92"/>
                    </a:cubicBezTo>
                    <a:cubicBezTo>
                      <a:pt x="21" y="95"/>
                      <a:pt x="21" y="98"/>
                      <a:pt x="20" y="101"/>
                    </a:cubicBezTo>
                    <a:cubicBezTo>
                      <a:pt x="20" y="103"/>
                      <a:pt x="20" y="105"/>
                      <a:pt x="20" y="108"/>
                    </a:cubicBezTo>
                    <a:cubicBezTo>
                      <a:pt x="20" y="109"/>
                      <a:pt x="20" y="112"/>
                      <a:pt x="20" y="113"/>
                    </a:cubicBezTo>
                    <a:cubicBezTo>
                      <a:pt x="21" y="116"/>
                      <a:pt x="21" y="119"/>
                      <a:pt x="22" y="122"/>
                    </a:cubicBezTo>
                    <a:cubicBezTo>
                      <a:pt x="23" y="126"/>
                      <a:pt x="24" y="129"/>
                      <a:pt x="25" y="131"/>
                    </a:cubicBezTo>
                    <a:cubicBezTo>
                      <a:pt x="25" y="132"/>
                      <a:pt x="26" y="133"/>
                      <a:pt x="26" y="133"/>
                    </a:cubicBezTo>
                    <a:cubicBezTo>
                      <a:pt x="27" y="133"/>
                      <a:pt x="27" y="134"/>
                      <a:pt x="27" y="134"/>
                    </a:cubicBezTo>
                    <a:cubicBezTo>
                      <a:pt x="27" y="134"/>
                      <a:pt x="28" y="135"/>
                      <a:pt x="28" y="136"/>
                    </a:cubicBezTo>
                    <a:cubicBezTo>
                      <a:pt x="28" y="136"/>
                      <a:pt x="29" y="137"/>
                      <a:pt x="30" y="137"/>
                    </a:cubicBezTo>
                    <a:cubicBezTo>
                      <a:pt x="29" y="137"/>
                      <a:pt x="29" y="137"/>
                      <a:pt x="29" y="136"/>
                    </a:cubicBezTo>
                    <a:cubicBezTo>
                      <a:pt x="29" y="137"/>
                      <a:pt x="30" y="137"/>
                      <a:pt x="31" y="137"/>
                    </a:cubicBezTo>
                    <a:cubicBezTo>
                      <a:pt x="31" y="138"/>
                      <a:pt x="32" y="138"/>
                      <a:pt x="33" y="138"/>
                    </a:cubicBezTo>
                    <a:cubicBezTo>
                      <a:pt x="34" y="139"/>
                      <a:pt x="34" y="139"/>
                      <a:pt x="35" y="139"/>
                    </a:cubicBezTo>
                    <a:cubicBezTo>
                      <a:pt x="36" y="140"/>
                      <a:pt x="37" y="140"/>
                      <a:pt x="38" y="140"/>
                    </a:cubicBezTo>
                    <a:cubicBezTo>
                      <a:pt x="40" y="140"/>
                      <a:pt x="41" y="140"/>
                      <a:pt x="43" y="140"/>
                    </a:cubicBezTo>
                    <a:cubicBezTo>
                      <a:pt x="44" y="140"/>
                      <a:pt x="45" y="140"/>
                      <a:pt x="47" y="140"/>
                    </a:cubicBezTo>
                    <a:cubicBezTo>
                      <a:pt x="48" y="140"/>
                      <a:pt x="50" y="139"/>
                      <a:pt x="52" y="139"/>
                    </a:cubicBezTo>
                    <a:cubicBezTo>
                      <a:pt x="54" y="138"/>
                      <a:pt x="57" y="137"/>
                      <a:pt x="60" y="136"/>
                    </a:cubicBezTo>
                    <a:cubicBezTo>
                      <a:pt x="63" y="134"/>
                      <a:pt x="67" y="133"/>
                      <a:pt x="70" y="131"/>
                    </a:cubicBezTo>
                    <a:cubicBezTo>
                      <a:pt x="75" y="128"/>
                      <a:pt x="79" y="125"/>
                      <a:pt x="84" y="122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88" y="118"/>
                      <a:pt x="93" y="113"/>
                      <a:pt x="98" y="109"/>
                    </a:cubicBezTo>
                    <a:cubicBezTo>
                      <a:pt x="105" y="101"/>
                      <a:pt x="112" y="94"/>
                      <a:pt x="118" y="85"/>
                    </a:cubicBezTo>
                    <a:lnTo>
                      <a:pt x="118" y="86"/>
                    </a:lnTo>
                    <a:cubicBezTo>
                      <a:pt x="119" y="84"/>
                      <a:pt x="120" y="83"/>
                      <a:pt x="121" y="81"/>
                    </a:cubicBezTo>
                    <a:cubicBezTo>
                      <a:pt x="122" y="78"/>
                      <a:pt x="123" y="76"/>
                      <a:pt x="124" y="73"/>
                    </a:cubicBezTo>
                    <a:cubicBezTo>
                      <a:pt x="126" y="69"/>
                      <a:pt x="129" y="66"/>
                      <a:pt x="133" y="64"/>
                    </a:cubicBezTo>
                    <a:cubicBezTo>
                      <a:pt x="134" y="64"/>
                      <a:pt x="134" y="64"/>
                      <a:pt x="134" y="64"/>
                    </a:cubicBezTo>
                    <a:cubicBezTo>
                      <a:pt x="134" y="63"/>
                      <a:pt x="134" y="63"/>
                      <a:pt x="134" y="62"/>
                    </a:cubicBezTo>
                    <a:cubicBezTo>
                      <a:pt x="135" y="55"/>
                      <a:pt x="136" y="48"/>
                      <a:pt x="138" y="42"/>
                    </a:cubicBezTo>
                    <a:cubicBezTo>
                      <a:pt x="138" y="38"/>
                      <a:pt x="140" y="35"/>
                      <a:pt x="141" y="31"/>
                    </a:cubicBezTo>
                    <a:cubicBezTo>
                      <a:pt x="142" y="28"/>
                      <a:pt x="144" y="25"/>
                      <a:pt x="145" y="22"/>
                    </a:cubicBezTo>
                    <a:cubicBezTo>
                      <a:pt x="149" y="16"/>
                      <a:pt x="154" y="12"/>
                      <a:pt x="159" y="9"/>
                    </a:cubicBezTo>
                    <a:cubicBezTo>
                      <a:pt x="165" y="4"/>
                      <a:pt x="172" y="2"/>
                      <a:pt x="179" y="1"/>
                    </a:cubicBezTo>
                    <a:cubicBezTo>
                      <a:pt x="185" y="0"/>
                      <a:pt x="191" y="2"/>
                      <a:pt x="197" y="3"/>
                    </a:cubicBezTo>
                    <a:cubicBezTo>
                      <a:pt x="201" y="4"/>
                      <a:pt x="204" y="6"/>
                      <a:pt x="207" y="7"/>
                    </a:cubicBezTo>
                    <a:cubicBezTo>
                      <a:pt x="210" y="10"/>
                      <a:pt x="214" y="11"/>
                      <a:pt x="217" y="14"/>
                    </a:cubicBezTo>
                    <a:cubicBezTo>
                      <a:pt x="229" y="21"/>
                      <a:pt x="239" y="31"/>
                      <a:pt x="247" y="42"/>
                    </a:cubicBezTo>
                    <a:cubicBezTo>
                      <a:pt x="251" y="48"/>
                      <a:pt x="254" y="54"/>
                      <a:pt x="256" y="60"/>
                    </a:cubicBezTo>
                    <a:cubicBezTo>
                      <a:pt x="258" y="67"/>
                      <a:pt x="260" y="75"/>
                      <a:pt x="259" y="83"/>
                    </a:cubicBezTo>
                    <a:cubicBezTo>
                      <a:pt x="258" y="89"/>
                      <a:pt x="256" y="95"/>
                      <a:pt x="253" y="101"/>
                    </a:cubicBezTo>
                    <a:cubicBezTo>
                      <a:pt x="252" y="104"/>
                      <a:pt x="250" y="107"/>
                      <a:pt x="248" y="110"/>
                    </a:cubicBezTo>
                    <a:cubicBezTo>
                      <a:pt x="246" y="113"/>
                      <a:pt x="243" y="116"/>
                      <a:pt x="240" y="119"/>
                    </a:cubicBezTo>
                    <a:cubicBezTo>
                      <a:pt x="236" y="124"/>
                      <a:pt x="230" y="129"/>
                      <a:pt x="225" y="133"/>
                    </a:cubicBezTo>
                    <a:cubicBezTo>
                      <a:pt x="219" y="137"/>
                      <a:pt x="212" y="141"/>
                      <a:pt x="205" y="144"/>
                    </a:cubicBezTo>
                    <a:cubicBezTo>
                      <a:pt x="193" y="151"/>
                      <a:pt x="179" y="155"/>
                      <a:pt x="164" y="154"/>
                    </a:cubicBezTo>
                    <a:cubicBezTo>
                      <a:pt x="154" y="152"/>
                      <a:pt x="144" y="149"/>
                      <a:pt x="135" y="143"/>
                    </a:cubicBezTo>
                    <a:cubicBezTo>
                      <a:pt x="127" y="137"/>
                      <a:pt x="121" y="129"/>
                      <a:pt x="118" y="119"/>
                    </a:cubicBezTo>
                    <a:lnTo>
                      <a:pt x="117" y="117"/>
                    </a:lnTo>
                    <a:cubicBezTo>
                      <a:pt x="102" y="133"/>
                      <a:pt x="85" y="147"/>
                      <a:pt x="64" y="156"/>
                    </a:cubicBezTo>
                    <a:cubicBezTo>
                      <a:pt x="57" y="158"/>
                      <a:pt x="50" y="160"/>
                      <a:pt x="43" y="160"/>
                    </a:cubicBezTo>
                    <a:lnTo>
                      <a:pt x="42" y="160"/>
                    </a:lnTo>
                    <a:cubicBezTo>
                      <a:pt x="35" y="160"/>
                      <a:pt x="29" y="159"/>
                      <a:pt x="23" y="15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63240" y="2389680"/>
                <a:ext cx="4068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55" extrusionOk="0">
                    <a:moveTo>
                      <a:pt x="13" y="154"/>
                    </a:moveTo>
                    <a:cubicBezTo>
                      <a:pt x="11" y="154"/>
                      <a:pt x="10" y="154"/>
                      <a:pt x="9" y="154"/>
                    </a:cubicBezTo>
                    <a:cubicBezTo>
                      <a:pt x="3" y="153"/>
                      <a:pt x="0" y="147"/>
                      <a:pt x="1" y="142"/>
                    </a:cubicBezTo>
                    <a:lnTo>
                      <a:pt x="1" y="141"/>
                    </a:lnTo>
                    <a:cubicBezTo>
                      <a:pt x="1" y="137"/>
                      <a:pt x="5" y="134"/>
                      <a:pt x="9" y="133"/>
                    </a:cubicBezTo>
                    <a:cubicBezTo>
                      <a:pt x="11" y="133"/>
                      <a:pt x="14" y="133"/>
                      <a:pt x="17" y="133"/>
                    </a:cubicBezTo>
                    <a:cubicBezTo>
                      <a:pt x="19" y="133"/>
                      <a:pt x="20" y="133"/>
                      <a:pt x="21" y="133"/>
                    </a:cubicBezTo>
                    <a:cubicBezTo>
                      <a:pt x="28" y="133"/>
                      <a:pt x="35" y="133"/>
                      <a:pt x="42" y="132"/>
                    </a:cubicBezTo>
                    <a:cubicBezTo>
                      <a:pt x="44" y="132"/>
                      <a:pt x="46" y="131"/>
                      <a:pt x="48" y="131"/>
                    </a:cubicBezTo>
                    <a:cubicBezTo>
                      <a:pt x="51" y="130"/>
                      <a:pt x="53" y="129"/>
                      <a:pt x="56" y="128"/>
                    </a:cubicBezTo>
                    <a:cubicBezTo>
                      <a:pt x="58" y="127"/>
                      <a:pt x="60" y="126"/>
                      <a:pt x="61" y="125"/>
                    </a:cubicBezTo>
                    <a:lnTo>
                      <a:pt x="61" y="126"/>
                    </a:lnTo>
                    <a:cubicBezTo>
                      <a:pt x="61" y="125"/>
                      <a:pt x="62" y="125"/>
                      <a:pt x="63" y="124"/>
                    </a:cubicBezTo>
                    <a:lnTo>
                      <a:pt x="63" y="123"/>
                    </a:ln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2"/>
                      <a:pt x="63" y="121"/>
                      <a:pt x="63" y="121"/>
                    </a:cubicBezTo>
                    <a:cubicBezTo>
                      <a:pt x="60" y="118"/>
                      <a:pt x="57" y="115"/>
                      <a:pt x="54" y="112"/>
                    </a:cubicBezTo>
                    <a:cubicBezTo>
                      <a:pt x="53" y="111"/>
                      <a:pt x="53" y="111"/>
                      <a:pt x="53" y="110"/>
                    </a:cubicBezTo>
                    <a:cubicBezTo>
                      <a:pt x="52" y="109"/>
                      <a:pt x="51" y="109"/>
                      <a:pt x="50" y="108"/>
                    </a:cubicBezTo>
                    <a:cubicBezTo>
                      <a:pt x="44" y="102"/>
                      <a:pt x="38" y="95"/>
                      <a:pt x="31" y="88"/>
                    </a:cubicBezTo>
                    <a:cubicBezTo>
                      <a:pt x="25" y="81"/>
                      <a:pt x="20" y="73"/>
                      <a:pt x="17" y="64"/>
                    </a:cubicBezTo>
                    <a:cubicBezTo>
                      <a:pt x="13" y="55"/>
                      <a:pt x="13" y="43"/>
                      <a:pt x="17" y="34"/>
                    </a:cubicBezTo>
                    <a:cubicBezTo>
                      <a:pt x="18" y="31"/>
                      <a:pt x="21" y="27"/>
                      <a:pt x="23" y="24"/>
                    </a:cubicBezTo>
                    <a:cubicBezTo>
                      <a:pt x="27" y="20"/>
                      <a:pt x="30" y="17"/>
                      <a:pt x="34" y="13"/>
                    </a:cubicBezTo>
                    <a:cubicBezTo>
                      <a:pt x="37" y="11"/>
                      <a:pt x="41" y="8"/>
                      <a:pt x="45" y="7"/>
                    </a:cubicBezTo>
                    <a:cubicBezTo>
                      <a:pt x="49" y="5"/>
                      <a:pt x="54" y="3"/>
                      <a:pt x="59" y="3"/>
                    </a:cubicBezTo>
                    <a:cubicBezTo>
                      <a:pt x="68" y="0"/>
                      <a:pt x="78" y="0"/>
                      <a:pt x="87" y="4"/>
                    </a:cubicBezTo>
                    <a:cubicBezTo>
                      <a:pt x="91" y="6"/>
                      <a:pt x="95" y="8"/>
                      <a:pt x="98" y="11"/>
                    </a:cubicBezTo>
                    <a:cubicBezTo>
                      <a:pt x="101" y="14"/>
                      <a:pt x="102" y="17"/>
                      <a:pt x="104" y="20"/>
                    </a:cubicBezTo>
                    <a:cubicBezTo>
                      <a:pt x="108" y="21"/>
                      <a:pt x="110" y="24"/>
                      <a:pt x="111" y="27"/>
                    </a:cubicBezTo>
                    <a:cubicBezTo>
                      <a:pt x="112" y="33"/>
                      <a:pt x="108" y="39"/>
                      <a:pt x="102" y="40"/>
                    </a:cubicBezTo>
                    <a:cubicBezTo>
                      <a:pt x="99" y="40"/>
                      <a:pt x="96" y="40"/>
                      <a:pt x="94" y="39"/>
                    </a:cubicBezTo>
                    <a:cubicBezTo>
                      <a:pt x="89" y="36"/>
                      <a:pt x="87" y="33"/>
                      <a:pt x="85" y="29"/>
                    </a:cubicBezTo>
                    <a:cubicBezTo>
                      <a:pt x="85" y="28"/>
                      <a:pt x="84" y="28"/>
                      <a:pt x="84" y="27"/>
                    </a:cubicBezTo>
                    <a:cubicBezTo>
                      <a:pt x="84" y="26"/>
                      <a:pt x="83" y="26"/>
                      <a:pt x="83" y="26"/>
                    </a:cubicBezTo>
                    <a:cubicBezTo>
                      <a:pt x="82" y="25"/>
                      <a:pt x="81" y="25"/>
                      <a:pt x="81" y="24"/>
                    </a:cubicBezTo>
                    <a:cubicBezTo>
                      <a:pt x="81" y="24"/>
                      <a:pt x="81" y="25"/>
                      <a:pt x="82" y="25"/>
                    </a:cubicBezTo>
                    <a:cubicBezTo>
                      <a:pt x="81" y="25"/>
                      <a:pt x="81" y="24"/>
                      <a:pt x="80" y="24"/>
                    </a:cubicBezTo>
                    <a:cubicBezTo>
                      <a:pt x="79" y="23"/>
                      <a:pt x="78" y="23"/>
                      <a:pt x="77" y="22"/>
                    </a:cubicBezTo>
                    <a:cubicBezTo>
                      <a:pt x="78" y="22"/>
                      <a:pt x="78" y="23"/>
                      <a:pt x="78" y="23"/>
                    </a:cubicBezTo>
                    <a:cubicBezTo>
                      <a:pt x="78" y="23"/>
                      <a:pt x="77" y="22"/>
                      <a:pt x="76" y="22"/>
                    </a:cubicBezTo>
                    <a:cubicBezTo>
                      <a:pt x="75" y="22"/>
                      <a:pt x="75" y="22"/>
                      <a:pt x="74" y="22"/>
                    </a:cubicBezTo>
                    <a:cubicBezTo>
                      <a:pt x="73" y="22"/>
                      <a:pt x="73" y="22"/>
                      <a:pt x="72" y="22"/>
                    </a:cubicBezTo>
                    <a:cubicBezTo>
                      <a:pt x="70" y="22"/>
                      <a:pt x="67" y="22"/>
                      <a:pt x="66" y="22"/>
                    </a:cubicBezTo>
                    <a:cubicBezTo>
                      <a:pt x="63" y="22"/>
                      <a:pt x="60" y="23"/>
                      <a:pt x="58" y="24"/>
                    </a:cubicBezTo>
                    <a:cubicBezTo>
                      <a:pt x="56" y="24"/>
                      <a:pt x="54" y="25"/>
                      <a:pt x="52" y="26"/>
                    </a:cubicBezTo>
                    <a:cubicBezTo>
                      <a:pt x="50" y="26"/>
                      <a:pt x="50" y="26"/>
                      <a:pt x="49" y="27"/>
                    </a:cubicBezTo>
                    <a:cubicBezTo>
                      <a:pt x="49" y="27"/>
                      <a:pt x="50" y="27"/>
                      <a:pt x="50" y="26"/>
                    </a:cubicBezTo>
                    <a:cubicBezTo>
                      <a:pt x="49" y="27"/>
                      <a:pt x="49" y="28"/>
                      <a:pt x="48" y="28"/>
                    </a:cubicBezTo>
                    <a:cubicBezTo>
                      <a:pt x="46" y="29"/>
                      <a:pt x="45" y="31"/>
                      <a:pt x="43" y="32"/>
                    </a:cubicBezTo>
                    <a:cubicBezTo>
                      <a:pt x="42" y="33"/>
                      <a:pt x="39" y="36"/>
                      <a:pt x="38" y="38"/>
                    </a:cubicBezTo>
                    <a:cubicBezTo>
                      <a:pt x="37" y="39"/>
                      <a:pt x="36" y="40"/>
                      <a:pt x="36" y="41"/>
                    </a:cubicBezTo>
                    <a:lnTo>
                      <a:pt x="35" y="42"/>
                    </a:lnTo>
                    <a:cubicBezTo>
                      <a:pt x="35" y="42"/>
                      <a:pt x="35" y="43"/>
                      <a:pt x="35" y="44"/>
                    </a:cubicBezTo>
                    <a:cubicBezTo>
                      <a:pt x="35" y="45"/>
                      <a:pt x="34" y="45"/>
                      <a:pt x="34" y="46"/>
                    </a:cubicBezTo>
                    <a:cubicBezTo>
                      <a:pt x="34" y="47"/>
                      <a:pt x="34" y="48"/>
                      <a:pt x="34" y="49"/>
                    </a:cubicBezTo>
                    <a:cubicBezTo>
                      <a:pt x="34" y="50"/>
                      <a:pt x="34" y="50"/>
                      <a:pt x="34" y="51"/>
                    </a:cubicBezTo>
                    <a:cubicBezTo>
                      <a:pt x="34" y="52"/>
                      <a:pt x="35" y="54"/>
                      <a:pt x="35" y="55"/>
                    </a:cubicBezTo>
                    <a:cubicBezTo>
                      <a:pt x="35" y="56"/>
                      <a:pt x="36" y="57"/>
                      <a:pt x="36" y="59"/>
                    </a:cubicBezTo>
                    <a:cubicBezTo>
                      <a:pt x="37" y="60"/>
                      <a:pt x="38" y="62"/>
                      <a:pt x="39" y="64"/>
                    </a:cubicBezTo>
                    <a:cubicBezTo>
                      <a:pt x="41" y="66"/>
                      <a:pt x="42" y="69"/>
                      <a:pt x="44" y="71"/>
                    </a:cubicBezTo>
                    <a:cubicBezTo>
                      <a:pt x="50" y="79"/>
                      <a:pt x="57" y="86"/>
                      <a:pt x="63" y="92"/>
                    </a:cubicBezTo>
                    <a:cubicBezTo>
                      <a:pt x="68" y="98"/>
                      <a:pt x="74" y="103"/>
                      <a:pt x="78" y="108"/>
                    </a:cubicBezTo>
                    <a:cubicBezTo>
                      <a:pt x="81" y="110"/>
                      <a:pt x="82" y="113"/>
                      <a:pt x="84" y="117"/>
                    </a:cubicBezTo>
                    <a:cubicBezTo>
                      <a:pt x="85" y="120"/>
                      <a:pt x="85" y="124"/>
                      <a:pt x="84" y="127"/>
                    </a:cubicBezTo>
                    <a:cubicBezTo>
                      <a:pt x="84" y="131"/>
                      <a:pt x="81" y="135"/>
                      <a:pt x="78" y="138"/>
                    </a:cubicBezTo>
                    <a:cubicBezTo>
                      <a:pt x="76" y="141"/>
                      <a:pt x="73" y="142"/>
                      <a:pt x="69" y="145"/>
                    </a:cubicBezTo>
                    <a:cubicBezTo>
                      <a:pt x="58" y="151"/>
                      <a:pt x="45" y="153"/>
                      <a:pt x="32" y="154"/>
                    </a:cubicBezTo>
                    <a:cubicBezTo>
                      <a:pt x="28" y="154"/>
                      <a:pt x="23" y="154"/>
                      <a:pt x="18" y="154"/>
                    </a:cubicBezTo>
                    <a:cubicBezTo>
                      <a:pt x="17" y="154"/>
                      <a:pt x="15" y="154"/>
                      <a:pt x="13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226600" y="2398680"/>
                <a:ext cx="2448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40" extrusionOk="0">
                    <a:moveTo>
                      <a:pt x="46" y="134"/>
                    </a:moveTo>
                    <a:cubicBezTo>
                      <a:pt x="42" y="126"/>
                      <a:pt x="39" y="117"/>
                      <a:pt x="35" y="109"/>
                    </a:cubicBezTo>
                    <a:cubicBezTo>
                      <a:pt x="31" y="103"/>
                      <a:pt x="28" y="96"/>
                      <a:pt x="25" y="89"/>
                    </a:cubicBezTo>
                    <a:cubicBezTo>
                      <a:pt x="21" y="82"/>
                      <a:pt x="17" y="74"/>
                      <a:pt x="13" y="65"/>
                    </a:cubicBezTo>
                    <a:cubicBezTo>
                      <a:pt x="9" y="56"/>
                      <a:pt x="6" y="46"/>
                      <a:pt x="3" y="35"/>
                    </a:cubicBezTo>
                    <a:cubicBezTo>
                      <a:pt x="1" y="30"/>
                      <a:pt x="1" y="24"/>
                      <a:pt x="0" y="19"/>
                    </a:cubicBezTo>
                    <a:cubicBezTo>
                      <a:pt x="0" y="16"/>
                      <a:pt x="0" y="15"/>
                      <a:pt x="0" y="12"/>
                    </a:cubicBezTo>
                    <a:cubicBezTo>
                      <a:pt x="1" y="10"/>
                      <a:pt x="1" y="8"/>
                      <a:pt x="3" y="5"/>
                    </a:cubicBezTo>
                    <a:cubicBezTo>
                      <a:pt x="4" y="2"/>
                      <a:pt x="8" y="0"/>
                      <a:pt x="13" y="0"/>
                    </a:cubicBezTo>
                    <a:cubicBezTo>
                      <a:pt x="17" y="0"/>
                      <a:pt x="21" y="4"/>
                      <a:pt x="22" y="8"/>
                    </a:cubicBezTo>
                    <a:cubicBezTo>
                      <a:pt x="23" y="11"/>
                      <a:pt x="23" y="14"/>
                      <a:pt x="22" y="16"/>
                    </a:cubicBezTo>
                    <a:cubicBezTo>
                      <a:pt x="22" y="17"/>
                      <a:pt x="22" y="18"/>
                      <a:pt x="21" y="19"/>
                    </a:cubicBezTo>
                    <a:cubicBezTo>
                      <a:pt x="21" y="21"/>
                      <a:pt x="22" y="22"/>
                      <a:pt x="22" y="24"/>
                    </a:cubicBezTo>
                    <a:cubicBezTo>
                      <a:pt x="22" y="29"/>
                      <a:pt x="24" y="34"/>
                      <a:pt x="25" y="39"/>
                    </a:cubicBezTo>
                    <a:cubicBezTo>
                      <a:pt x="26" y="44"/>
                      <a:pt x="28" y="50"/>
                      <a:pt x="31" y="55"/>
                    </a:cubicBezTo>
                    <a:cubicBezTo>
                      <a:pt x="35" y="67"/>
                      <a:pt x="41" y="79"/>
                      <a:pt x="47" y="90"/>
                    </a:cubicBezTo>
                    <a:cubicBezTo>
                      <a:pt x="53" y="102"/>
                      <a:pt x="59" y="114"/>
                      <a:pt x="65" y="125"/>
                    </a:cubicBezTo>
                    <a:cubicBezTo>
                      <a:pt x="67" y="130"/>
                      <a:pt x="65" y="136"/>
                      <a:pt x="60" y="139"/>
                    </a:cubicBezTo>
                    <a:cubicBezTo>
                      <a:pt x="59" y="139"/>
                      <a:pt x="57" y="139"/>
                      <a:pt x="56" y="139"/>
                    </a:cubicBezTo>
                    <a:cubicBezTo>
                      <a:pt x="52" y="139"/>
                      <a:pt x="49" y="138"/>
                      <a:pt x="46" y="13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215800" y="2394720"/>
                <a:ext cx="5508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47" extrusionOk="0">
                    <a:moveTo>
                      <a:pt x="5" y="145"/>
                    </a:moveTo>
                    <a:cubicBezTo>
                      <a:pt x="1" y="142"/>
                      <a:pt x="0" y="136"/>
                      <a:pt x="3" y="131"/>
                    </a:cubicBezTo>
                    <a:cubicBezTo>
                      <a:pt x="10" y="121"/>
                      <a:pt x="17" y="111"/>
                      <a:pt x="25" y="101"/>
                    </a:cubicBezTo>
                    <a:cubicBezTo>
                      <a:pt x="31" y="93"/>
                      <a:pt x="37" y="85"/>
                      <a:pt x="43" y="76"/>
                    </a:cubicBezTo>
                    <a:cubicBezTo>
                      <a:pt x="48" y="72"/>
                      <a:pt x="52" y="67"/>
                      <a:pt x="56" y="61"/>
                    </a:cubicBezTo>
                    <a:cubicBezTo>
                      <a:pt x="57" y="60"/>
                      <a:pt x="58" y="58"/>
                      <a:pt x="59" y="57"/>
                    </a:cubicBezTo>
                    <a:cubicBezTo>
                      <a:pt x="62" y="54"/>
                      <a:pt x="65" y="51"/>
                      <a:pt x="68" y="48"/>
                    </a:cubicBezTo>
                    <a:cubicBezTo>
                      <a:pt x="71" y="44"/>
                      <a:pt x="75" y="41"/>
                      <a:pt x="79" y="37"/>
                    </a:cubicBezTo>
                    <a:cubicBezTo>
                      <a:pt x="86" y="31"/>
                      <a:pt x="92" y="25"/>
                      <a:pt x="100" y="18"/>
                    </a:cubicBezTo>
                    <a:cubicBezTo>
                      <a:pt x="106" y="13"/>
                      <a:pt x="113" y="8"/>
                      <a:pt x="121" y="4"/>
                    </a:cubicBezTo>
                    <a:cubicBezTo>
                      <a:pt x="124" y="2"/>
                      <a:pt x="128" y="1"/>
                      <a:pt x="131" y="1"/>
                    </a:cubicBezTo>
                    <a:cubicBezTo>
                      <a:pt x="135" y="0"/>
                      <a:pt x="139" y="0"/>
                      <a:pt x="143" y="0"/>
                    </a:cubicBezTo>
                    <a:cubicBezTo>
                      <a:pt x="149" y="1"/>
                      <a:pt x="152" y="7"/>
                      <a:pt x="151" y="12"/>
                    </a:cubicBezTo>
                    <a:cubicBezTo>
                      <a:pt x="150" y="18"/>
                      <a:pt x="144" y="22"/>
                      <a:pt x="139" y="21"/>
                    </a:cubicBezTo>
                    <a:lnTo>
                      <a:pt x="138" y="21"/>
                    </a:lnTo>
                    <a:cubicBezTo>
                      <a:pt x="137" y="21"/>
                      <a:pt x="137" y="21"/>
                      <a:pt x="136" y="21"/>
                    </a:cubicBezTo>
                    <a:cubicBezTo>
                      <a:pt x="135" y="21"/>
                      <a:pt x="135" y="22"/>
                      <a:pt x="133" y="22"/>
                    </a:cubicBezTo>
                    <a:cubicBezTo>
                      <a:pt x="132" y="22"/>
                      <a:pt x="132" y="22"/>
                      <a:pt x="130" y="23"/>
                    </a:cubicBezTo>
                    <a:cubicBezTo>
                      <a:pt x="129" y="23"/>
                      <a:pt x="127" y="25"/>
                      <a:pt x="125" y="25"/>
                    </a:cubicBezTo>
                    <a:cubicBezTo>
                      <a:pt x="121" y="27"/>
                      <a:pt x="118" y="30"/>
                      <a:pt x="114" y="33"/>
                    </a:cubicBezTo>
                    <a:cubicBezTo>
                      <a:pt x="104" y="41"/>
                      <a:pt x="94" y="50"/>
                      <a:pt x="84" y="60"/>
                    </a:cubicBezTo>
                    <a:cubicBezTo>
                      <a:pt x="82" y="62"/>
                      <a:pt x="80" y="64"/>
                      <a:pt x="77" y="67"/>
                    </a:cubicBezTo>
                    <a:cubicBezTo>
                      <a:pt x="75" y="69"/>
                      <a:pt x="73" y="71"/>
                      <a:pt x="71" y="74"/>
                    </a:cubicBezTo>
                    <a:cubicBezTo>
                      <a:pt x="66" y="80"/>
                      <a:pt x="61" y="86"/>
                      <a:pt x="56" y="92"/>
                    </a:cubicBezTo>
                    <a:lnTo>
                      <a:pt x="56" y="91"/>
                    </a:lnTo>
                    <a:cubicBezTo>
                      <a:pt x="50" y="99"/>
                      <a:pt x="44" y="107"/>
                      <a:pt x="38" y="115"/>
                    </a:cubicBezTo>
                    <a:cubicBezTo>
                      <a:pt x="31" y="124"/>
                      <a:pt x="25" y="133"/>
                      <a:pt x="19" y="142"/>
                    </a:cubicBezTo>
                    <a:cubicBezTo>
                      <a:pt x="17" y="145"/>
                      <a:pt x="14" y="146"/>
                      <a:pt x="11" y="146"/>
                    </a:cubicBezTo>
                    <a:cubicBezTo>
                      <a:pt x="9" y="146"/>
                      <a:pt x="7" y="146"/>
                      <a:pt x="5" y="1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1986840" y="2156040"/>
                <a:ext cx="450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35" extrusionOk="0">
                    <a:moveTo>
                      <a:pt x="24" y="231"/>
                    </a:moveTo>
                    <a:cubicBezTo>
                      <a:pt x="18" y="227"/>
                      <a:pt x="12" y="223"/>
                      <a:pt x="7" y="218"/>
                    </a:cubicBezTo>
                    <a:cubicBezTo>
                      <a:pt x="3" y="212"/>
                      <a:pt x="0" y="205"/>
                      <a:pt x="1" y="198"/>
                    </a:cubicBezTo>
                    <a:cubicBezTo>
                      <a:pt x="1" y="190"/>
                      <a:pt x="3" y="183"/>
                      <a:pt x="7" y="177"/>
                    </a:cubicBezTo>
                    <a:cubicBezTo>
                      <a:pt x="11" y="170"/>
                      <a:pt x="16" y="163"/>
                      <a:pt x="21" y="157"/>
                    </a:cubicBezTo>
                    <a:cubicBezTo>
                      <a:pt x="24" y="153"/>
                      <a:pt x="30" y="152"/>
                      <a:pt x="34" y="155"/>
                    </a:cubicBezTo>
                    <a:cubicBezTo>
                      <a:pt x="38" y="158"/>
                      <a:pt x="40" y="165"/>
                      <a:pt x="36" y="169"/>
                    </a:cubicBezTo>
                    <a:cubicBezTo>
                      <a:pt x="32" y="174"/>
                      <a:pt x="28" y="180"/>
                      <a:pt x="25" y="187"/>
                    </a:cubicBezTo>
                    <a:lnTo>
                      <a:pt x="25" y="186"/>
                    </a:lnTo>
                    <a:cubicBezTo>
                      <a:pt x="25" y="187"/>
                      <a:pt x="24" y="189"/>
                      <a:pt x="23" y="191"/>
                    </a:cubicBezTo>
                    <a:cubicBezTo>
                      <a:pt x="22" y="191"/>
                      <a:pt x="22" y="193"/>
                      <a:pt x="22" y="193"/>
                    </a:cubicBezTo>
                    <a:cubicBezTo>
                      <a:pt x="22" y="194"/>
                      <a:pt x="21" y="195"/>
                      <a:pt x="21" y="197"/>
                    </a:cubicBezTo>
                    <a:lnTo>
                      <a:pt x="21" y="198"/>
                    </a:lnTo>
                    <a:cubicBezTo>
                      <a:pt x="21" y="199"/>
                      <a:pt x="21" y="200"/>
                      <a:pt x="21" y="200"/>
                    </a:cubicBezTo>
                    <a:cubicBezTo>
                      <a:pt x="21" y="200"/>
                      <a:pt x="21" y="201"/>
                      <a:pt x="22" y="201"/>
                    </a:cubicBezTo>
                    <a:cubicBezTo>
                      <a:pt x="22" y="202"/>
                      <a:pt x="22" y="202"/>
                      <a:pt x="22" y="202"/>
                    </a:cubicBezTo>
                    <a:cubicBezTo>
                      <a:pt x="22" y="203"/>
                      <a:pt x="22" y="204"/>
                      <a:pt x="23" y="204"/>
                    </a:cubicBezTo>
                    <a:cubicBezTo>
                      <a:pt x="23" y="205"/>
                      <a:pt x="24" y="205"/>
                      <a:pt x="24" y="205"/>
                    </a:cubicBezTo>
                    <a:cubicBezTo>
                      <a:pt x="24" y="206"/>
                      <a:pt x="25" y="207"/>
                      <a:pt x="26" y="208"/>
                    </a:cubicBezTo>
                    <a:cubicBezTo>
                      <a:pt x="28" y="209"/>
                      <a:pt x="29" y="210"/>
                      <a:pt x="30" y="211"/>
                    </a:cubicBezTo>
                    <a:cubicBezTo>
                      <a:pt x="31" y="211"/>
                      <a:pt x="32" y="212"/>
                      <a:pt x="33" y="212"/>
                    </a:cubicBezTo>
                    <a:cubicBezTo>
                      <a:pt x="34" y="212"/>
                      <a:pt x="35" y="213"/>
                      <a:pt x="36" y="213"/>
                    </a:cubicBezTo>
                    <a:cubicBezTo>
                      <a:pt x="36" y="214"/>
                      <a:pt x="38" y="214"/>
                      <a:pt x="38" y="214"/>
                    </a:cubicBezTo>
                    <a:cubicBezTo>
                      <a:pt x="39" y="214"/>
                      <a:pt x="40" y="214"/>
                      <a:pt x="40" y="214"/>
                    </a:cubicBezTo>
                    <a:cubicBezTo>
                      <a:pt x="41" y="214"/>
                      <a:pt x="42" y="214"/>
                      <a:pt x="42" y="214"/>
                    </a:cubicBezTo>
                    <a:cubicBezTo>
                      <a:pt x="43" y="214"/>
                      <a:pt x="45" y="213"/>
                      <a:pt x="46" y="213"/>
                    </a:cubicBezTo>
                    <a:cubicBezTo>
                      <a:pt x="47" y="212"/>
                      <a:pt x="48" y="212"/>
                      <a:pt x="49" y="212"/>
                    </a:cubicBezTo>
                    <a:cubicBezTo>
                      <a:pt x="50" y="211"/>
                      <a:pt x="51" y="211"/>
                      <a:pt x="52" y="211"/>
                    </a:cubicBezTo>
                    <a:cubicBezTo>
                      <a:pt x="53" y="210"/>
                      <a:pt x="54" y="209"/>
                      <a:pt x="54" y="208"/>
                    </a:cubicBezTo>
                    <a:cubicBezTo>
                      <a:pt x="56" y="208"/>
                      <a:pt x="57" y="207"/>
                      <a:pt x="58" y="206"/>
                    </a:cubicBezTo>
                    <a:cubicBezTo>
                      <a:pt x="59" y="205"/>
                      <a:pt x="60" y="204"/>
                      <a:pt x="61" y="203"/>
                    </a:cubicBezTo>
                    <a:cubicBezTo>
                      <a:pt x="61" y="201"/>
                      <a:pt x="63" y="200"/>
                      <a:pt x="64" y="198"/>
                    </a:cubicBezTo>
                    <a:cubicBezTo>
                      <a:pt x="64" y="197"/>
                      <a:pt x="66" y="195"/>
                      <a:pt x="66" y="193"/>
                    </a:cubicBezTo>
                    <a:cubicBezTo>
                      <a:pt x="67" y="190"/>
                      <a:pt x="68" y="187"/>
                      <a:pt x="70" y="183"/>
                    </a:cubicBezTo>
                    <a:lnTo>
                      <a:pt x="69" y="184"/>
                    </a:lnTo>
                    <a:cubicBezTo>
                      <a:pt x="73" y="172"/>
                      <a:pt x="75" y="159"/>
                      <a:pt x="77" y="147"/>
                    </a:cubicBezTo>
                    <a:cubicBezTo>
                      <a:pt x="80" y="136"/>
                      <a:pt x="82" y="125"/>
                      <a:pt x="85" y="114"/>
                    </a:cubicBezTo>
                    <a:cubicBezTo>
                      <a:pt x="87" y="107"/>
                      <a:pt x="88" y="99"/>
                      <a:pt x="90" y="92"/>
                    </a:cubicBezTo>
                    <a:cubicBezTo>
                      <a:pt x="84" y="100"/>
                      <a:pt x="77" y="108"/>
                      <a:pt x="68" y="114"/>
                    </a:cubicBezTo>
                    <a:cubicBezTo>
                      <a:pt x="63" y="119"/>
                      <a:pt x="57" y="122"/>
                      <a:pt x="51" y="125"/>
                    </a:cubicBezTo>
                    <a:cubicBezTo>
                      <a:pt x="48" y="126"/>
                      <a:pt x="45" y="127"/>
                      <a:pt x="42" y="127"/>
                    </a:cubicBezTo>
                    <a:cubicBezTo>
                      <a:pt x="38" y="127"/>
                      <a:pt x="34" y="127"/>
                      <a:pt x="31" y="126"/>
                    </a:cubicBezTo>
                    <a:cubicBezTo>
                      <a:pt x="25" y="123"/>
                      <a:pt x="22" y="119"/>
                      <a:pt x="20" y="114"/>
                    </a:cubicBezTo>
                    <a:cubicBezTo>
                      <a:pt x="18" y="112"/>
                      <a:pt x="17" y="109"/>
                      <a:pt x="17" y="106"/>
                    </a:cubicBezTo>
                    <a:cubicBezTo>
                      <a:pt x="16" y="102"/>
                      <a:pt x="15" y="99"/>
                      <a:pt x="15" y="95"/>
                    </a:cubicBezTo>
                    <a:cubicBezTo>
                      <a:pt x="14" y="80"/>
                      <a:pt x="16" y="65"/>
                      <a:pt x="19" y="50"/>
                    </a:cubicBezTo>
                    <a:cubicBezTo>
                      <a:pt x="21" y="43"/>
                      <a:pt x="22" y="36"/>
                      <a:pt x="25" y="29"/>
                    </a:cubicBezTo>
                    <a:cubicBezTo>
                      <a:pt x="26" y="23"/>
                      <a:pt x="29" y="16"/>
                      <a:pt x="32" y="10"/>
                    </a:cubicBezTo>
                    <a:cubicBezTo>
                      <a:pt x="35" y="5"/>
                      <a:pt x="39" y="1"/>
                      <a:pt x="45" y="1"/>
                    </a:cubicBezTo>
                    <a:cubicBezTo>
                      <a:pt x="50" y="0"/>
                      <a:pt x="56" y="3"/>
                      <a:pt x="57" y="8"/>
                    </a:cubicBezTo>
                    <a:cubicBezTo>
                      <a:pt x="60" y="14"/>
                      <a:pt x="56" y="19"/>
                      <a:pt x="51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4"/>
                      <a:pt x="47" y="26"/>
                      <a:pt x="46" y="28"/>
                    </a:cubicBezTo>
                    <a:cubicBezTo>
                      <a:pt x="44" y="35"/>
                      <a:pt x="42" y="41"/>
                      <a:pt x="40" y="47"/>
                    </a:cubicBezTo>
                    <a:cubicBezTo>
                      <a:pt x="38" y="54"/>
                      <a:pt x="36" y="63"/>
                      <a:pt x="36" y="71"/>
                    </a:cubicBezTo>
                    <a:cubicBezTo>
                      <a:pt x="35" y="77"/>
                      <a:pt x="35" y="82"/>
                      <a:pt x="35" y="88"/>
                    </a:cubicBezTo>
                    <a:cubicBezTo>
                      <a:pt x="35" y="91"/>
                      <a:pt x="35" y="95"/>
                      <a:pt x="35" y="98"/>
                    </a:cubicBezTo>
                    <a:cubicBezTo>
                      <a:pt x="36" y="100"/>
                      <a:pt x="36" y="102"/>
                      <a:pt x="36" y="103"/>
                    </a:cubicBezTo>
                    <a:lnTo>
                      <a:pt x="36" y="102"/>
                    </a:lnTo>
                    <a:cubicBezTo>
                      <a:pt x="36" y="103"/>
                      <a:pt x="36" y="104"/>
                      <a:pt x="37" y="105"/>
                    </a:cubicBezTo>
                    <a:lnTo>
                      <a:pt x="36" y="105"/>
                    </a:lnTo>
                    <a:lnTo>
                      <a:pt x="37" y="105"/>
                    </a:lnTo>
                    <a:lnTo>
                      <a:pt x="37" y="106"/>
                    </a:lnTo>
                    <a:cubicBezTo>
                      <a:pt x="37" y="105"/>
                      <a:pt x="37" y="105"/>
                      <a:pt x="37" y="105"/>
                    </a:cubicBezTo>
                    <a:lnTo>
                      <a:pt x="36" y="105"/>
                    </a:lnTo>
                    <a:cubicBezTo>
                      <a:pt x="37" y="105"/>
                      <a:pt x="37" y="105"/>
                      <a:pt x="37" y="105"/>
                    </a:cubicBezTo>
                    <a:cubicBezTo>
                      <a:pt x="38" y="106"/>
                      <a:pt x="38" y="106"/>
                      <a:pt x="38" y="106"/>
                    </a:cubicBezTo>
                    <a:lnTo>
                      <a:pt x="39" y="106"/>
                    </a:lnTo>
                    <a:lnTo>
                      <a:pt x="39" y="107"/>
                    </a:lnTo>
                    <a:lnTo>
                      <a:pt x="38" y="107"/>
                    </a:lnTo>
                    <a:cubicBezTo>
                      <a:pt x="39" y="107"/>
                      <a:pt x="40" y="107"/>
                      <a:pt x="41" y="106"/>
                    </a:cubicBezTo>
                    <a:lnTo>
                      <a:pt x="40" y="107"/>
                    </a:lnTo>
                    <a:cubicBezTo>
                      <a:pt x="40" y="106"/>
                      <a:pt x="41" y="106"/>
                      <a:pt x="42" y="106"/>
                    </a:cubicBezTo>
                    <a:cubicBezTo>
                      <a:pt x="43" y="106"/>
                      <a:pt x="45" y="106"/>
                      <a:pt x="46" y="105"/>
                    </a:cubicBezTo>
                    <a:cubicBezTo>
                      <a:pt x="47" y="105"/>
                      <a:pt x="48" y="104"/>
                      <a:pt x="49" y="103"/>
                    </a:cubicBezTo>
                    <a:cubicBezTo>
                      <a:pt x="52" y="102"/>
                      <a:pt x="54" y="100"/>
                      <a:pt x="57" y="98"/>
                    </a:cubicBezTo>
                    <a:cubicBezTo>
                      <a:pt x="60" y="95"/>
                      <a:pt x="63" y="93"/>
                      <a:pt x="66" y="90"/>
                    </a:cubicBezTo>
                    <a:cubicBezTo>
                      <a:pt x="70" y="85"/>
                      <a:pt x="74" y="81"/>
                      <a:pt x="78" y="76"/>
                    </a:cubicBezTo>
                    <a:cubicBezTo>
                      <a:pt x="85" y="67"/>
                      <a:pt x="91" y="57"/>
                      <a:pt x="97" y="47"/>
                    </a:cubicBezTo>
                    <a:cubicBezTo>
                      <a:pt x="98" y="46"/>
                      <a:pt x="99" y="45"/>
                      <a:pt x="99" y="43"/>
                    </a:cubicBezTo>
                    <a:cubicBezTo>
                      <a:pt x="102" y="40"/>
                      <a:pt x="103" y="37"/>
                      <a:pt x="105" y="34"/>
                    </a:cubicBezTo>
                    <a:cubicBezTo>
                      <a:pt x="108" y="31"/>
                      <a:pt x="112" y="29"/>
                      <a:pt x="116" y="29"/>
                    </a:cubicBezTo>
                    <a:cubicBezTo>
                      <a:pt x="120" y="31"/>
                      <a:pt x="124" y="34"/>
                      <a:pt x="124" y="39"/>
                    </a:cubicBezTo>
                    <a:cubicBezTo>
                      <a:pt x="124" y="41"/>
                      <a:pt x="124" y="43"/>
                      <a:pt x="124" y="45"/>
                    </a:cubicBezTo>
                    <a:cubicBezTo>
                      <a:pt x="123" y="47"/>
                      <a:pt x="123" y="49"/>
                      <a:pt x="123" y="51"/>
                    </a:cubicBezTo>
                    <a:cubicBezTo>
                      <a:pt x="121" y="53"/>
                      <a:pt x="121" y="56"/>
                      <a:pt x="120" y="58"/>
                    </a:cubicBezTo>
                    <a:cubicBezTo>
                      <a:pt x="119" y="62"/>
                      <a:pt x="117" y="67"/>
                      <a:pt x="116" y="71"/>
                    </a:cubicBezTo>
                    <a:cubicBezTo>
                      <a:pt x="114" y="78"/>
                      <a:pt x="112" y="85"/>
                      <a:pt x="110" y="91"/>
                    </a:cubicBezTo>
                    <a:lnTo>
                      <a:pt x="111" y="90"/>
                    </a:lnTo>
                    <a:cubicBezTo>
                      <a:pt x="105" y="111"/>
                      <a:pt x="100" y="132"/>
                      <a:pt x="96" y="153"/>
                    </a:cubicBezTo>
                    <a:cubicBezTo>
                      <a:pt x="95" y="158"/>
                      <a:pt x="94" y="164"/>
                      <a:pt x="92" y="169"/>
                    </a:cubicBezTo>
                    <a:cubicBezTo>
                      <a:pt x="91" y="179"/>
                      <a:pt x="89" y="187"/>
                      <a:pt x="86" y="196"/>
                    </a:cubicBezTo>
                    <a:cubicBezTo>
                      <a:pt x="82" y="209"/>
                      <a:pt x="74" y="220"/>
                      <a:pt x="62" y="227"/>
                    </a:cubicBezTo>
                    <a:cubicBezTo>
                      <a:pt x="55" y="232"/>
                      <a:pt x="47" y="234"/>
                      <a:pt x="40" y="234"/>
                    </a:cubicBezTo>
                    <a:cubicBezTo>
                      <a:pt x="35" y="234"/>
                      <a:pt x="29" y="233"/>
                      <a:pt x="24" y="2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059560" y="2174400"/>
                <a:ext cx="18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0" h="28" extrusionOk="0">
                    <a:moveTo>
                      <a:pt x="7" y="25"/>
                    </a:moveTo>
                    <a:cubicBezTo>
                      <a:pt x="4" y="21"/>
                      <a:pt x="0" y="18"/>
                      <a:pt x="0" y="13"/>
                    </a:cubicBezTo>
                    <a:cubicBezTo>
                      <a:pt x="1" y="7"/>
                      <a:pt x="5" y="2"/>
                      <a:pt x="10" y="1"/>
                    </a:cubicBezTo>
                    <a:cubicBezTo>
                      <a:pt x="16" y="0"/>
                      <a:pt x="21" y="0"/>
                      <a:pt x="27" y="1"/>
                    </a:cubicBezTo>
                    <a:cubicBezTo>
                      <a:pt x="31" y="2"/>
                      <a:pt x="36" y="2"/>
                      <a:pt x="40" y="3"/>
                    </a:cubicBezTo>
                    <a:cubicBezTo>
                      <a:pt x="46" y="3"/>
                      <a:pt x="49" y="10"/>
                      <a:pt x="48" y="15"/>
                    </a:cubicBezTo>
                    <a:cubicBezTo>
                      <a:pt x="47" y="21"/>
                      <a:pt x="42" y="24"/>
                      <a:pt x="37" y="23"/>
                    </a:cubicBezTo>
                    <a:cubicBezTo>
                      <a:pt x="35" y="23"/>
                      <a:pt x="34" y="23"/>
                      <a:pt x="33" y="23"/>
                    </a:cubicBezTo>
                    <a:cubicBezTo>
                      <a:pt x="30" y="22"/>
                      <a:pt x="27" y="22"/>
                      <a:pt x="24" y="21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0" y="26"/>
                      <a:pt x="17" y="27"/>
                      <a:pt x="14" y="27"/>
                    </a:cubicBezTo>
                    <a:cubicBezTo>
                      <a:pt x="12" y="27"/>
                      <a:pt x="9" y="27"/>
                      <a:pt x="7" y="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041200" y="2187000"/>
                <a:ext cx="3924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3" extrusionOk="0">
                    <a:moveTo>
                      <a:pt x="11" y="32"/>
                    </a:moveTo>
                    <a:cubicBezTo>
                      <a:pt x="6" y="32"/>
                      <a:pt x="3" y="28"/>
                      <a:pt x="1" y="24"/>
                    </a:cubicBezTo>
                    <a:cubicBezTo>
                      <a:pt x="0" y="19"/>
                      <a:pt x="3" y="14"/>
                      <a:pt x="7" y="12"/>
                    </a:cubicBezTo>
                    <a:cubicBezTo>
                      <a:pt x="9" y="11"/>
                      <a:pt x="12" y="10"/>
                      <a:pt x="14" y="10"/>
                    </a:cubicBezTo>
                    <a:cubicBezTo>
                      <a:pt x="17" y="8"/>
                      <a:pt x="21" y="9"/>
                      <a:pt x="23" y="11"/>
                    </a:cubicBezTo>
                    <a:cubicBezTo>
                      <a:pt x="25" y="11"/>
                      <a:pt x="26" y="11"/>
                      <a:pt x="28" y="11"/>
                    </a:cubicBezTo>
                    <a:cubicBezTo>
                      <a:pt x="31" y="10"/>
                      <a:pt x="35" y="10"/>
                      <a:pt x="39" y="9"/>
                    </a:cubicBezTo>
                    <a:cubicBezTo>
                      <a:pt x="38" y="9"/>
                      <a:pt x="37" y="9"/>
                      <a:pt x="37" y="9"/>
                    </a:cubicBezTo>
                    <a:cubicBezTo>
                      <a:pt x="46" y="8"/>
                      <a:pt x="55" y="6"/>
                      <a:pt x="64" y="5"/>
                    </a:cubicBezTo>
                    <a:cubicBezTo>
                      <a:pt x="75" y="3"/>
                      <a:pt x="86" y="2"/>
                      <a:pt x="97" y="0"/>
                    </a:cubicBezTo>
                    <a:cubicBezTo>
                      <a:pt x="102" y="0"/>
                      <a:pt x="106" y="4"/>
                      <a:pt x="107" y="8"/>
                    </a:cubicBezTo>
                    <a:cubicBezTo>
                      <a:pt x="108" y="13"/>
                      <a:pt x="105" y="18"/>
                      <a:pt x="100" y="19"/>
                    </a:cubicBezTo>
                    <a:cubicBezTo>
                      <a:pt x="99" y="20"/>
                      <a:pt x="97" y="20"/>
                      <a:pt x="96" y="20"/>
                    </a:cubicBezTo>
                    <a:lnTo>
                      <a:pt x="97" y="20"/>
                    </a:lnTo>
                    <a:cubicBezTo>
                      <a:pt x="83" y="21"/>
                      <a:pt x="69" y="24"/>
                      <a:pt x="56" y="27"/>
                    </a:cubicBezTo>
                    <a:cubicBezTo>
                      <a:pt x="50" y="27"/>
                      <a:pt x="44" y="28"/>
                      <a:pt x="38" y="29"/>
                    </a:cubicBezTo>
                    <a:cubicBezTo>
                      <a:pt x="35" y="30"/>
                      <a:pt x="31" y="31"/>
                      <a:pt x="28" y="31"/>
                    </a:cubicBezTo>
                    <a:cubicBezTo>
                      <a:pt x="23" y="32"/>
                      <a:pt x="19" y="32"/>
                      <a:pt x="15" y="32"/>
                    </a:cubicBezTo>
                    <a:cubicBezTo>
                      <a:pt x="14" y="32"/>
                      <a:pt x="12" y="32"/>
                      <a:pt x="11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97000" y="2158920"/>
                <a:ext cx="61920" cy="7632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2" extrusionOk="0">
                    <a:moveTo>
                      <a:pt x="38" y="190"/>
                    </a:moveTo>
                    <a:cubicBezTo>
                      <a:pt x="40" y="190"/>
                      <a:pt x="42" y="190"/>
                      <a:pt x="44" y="190"/>
                    </a:cubicBezTo>
                    <a:cubicBezTo>
                      <a:pt x="45" y="190"/>
                      <a:pt x="47" y="189"/>
                      <a:pt x="48" y="189"/>
                    </a:cubicBezTo>
                    <a:cubicBezTo>
                      <a:pt x="50" y="189"/>
                      <a:pt x="51" y="188"/>
                      <a:pt x="53" y="187"/>
                    </a:cubicBezTo>
                    <a:cubicBezTo>
                      <a:pt x="54" y="187"/>
                      <a:pt x="56" y="186"/>
                      <a:pt x="57" y="186"/>
                    </a:cubicBezTo>
                    <a:cubicBezTo>
                      <a:pt x="57" y="185"/>
                      <a:pt x="58" y="185"/>
                      <a:pt x="58" y="185"/>
                    </a:cubicBezTo>
                    <a:cubicBezTo>
                      <a:pt x="60" y="183"/>
                      <a:pt x="60" y="183"/>
                      <a:pt x="61" y="182"/>
                    </a:cubicBezTo>
                    <a:cubicBezTo>
                      <a:pt x="63" y="181"/>
                      <a:pt x="63" y="180"/>
                      <a:pt x="64" y="179"/>
                    </a:cubicBezTo>
                    <a:cubicBezTo>
                      <a:pt x="65" y="178"/>
                      <a:pt x="65" y="177"/>
                      <a:pt x="67" y="175"/>
                    </a:cubicBezTo>
                    <a:cubicBezTo>
                      <a:pt x="67" y="174"/>
                      <a:pt x="68" y="172"/>
                      <a:pt x="69" y="171"/>
                    </a:cubicBezTo>
                    <a:cubicBezTo>
                      <a:pt x="70" y="169"/>
                      <a:pt x="70" y="167"/>
                      <a:pt x="71" y="165"/>
                    </a:cubicBezTo>
                    <a:cubicBezTo>
                      <a:pt x="71" y="162"/>
                      <a:pt x="72" y="159"/>
                      <a:pt x="72" y="157"/>
                    </a:cubicBezTo>
                    <a:cubicBezTo>
                      <a:pt x="72" y="152"/>
                      <a:pt x="72" y="148"/>
                      <a:pt x="72" y="144"/>
                    </a:cubicBezTo>
                    <a:cubicBezTo>
                      <a:pt x="62" y="150"/>
                      <a:pt x="51" y="157"/>
                      <a:pt x="41" y="164"/>
                    </a:cubicBezTo>
                    <a:cubicBezTo>
                      <a:pt x="39" y="165"/>
                      <a:pt x="36" y="167"/>
                      <a:pt x="34" y="169"/>
                    </a:cubicBezTo>
                    <a:cubicBezTo>
                      <a:pt x="32" y="170"/>
                      <a:pt x="30" y="172"/>
                      <a:pt x="28" y="173"/>
                    </a:cubicBezTo>
                    <a:cubicBezTo>
                      <a:pt x="26" y="175"/>
                      <a:pt x="25" y="177"/>
                      <a:pt x="23" y="179"/>
                    </a:cubicBezTo>
                    <a:cubicBezTo>
                      <a:pt x="23" y="179"/>
                      <a:pt x="22" y="180"/>
                      <a:pt x="22" y="181"/>
                    </a:cubicBezTo>
                    <a:cubicBezTo>
                      <a:pt x="22" y="182"/>
                      <a:pt x="22" y="182"/>
                      <a:pt x="21" y="182"/>
                    </a:cubicBezTo>
                    <a:lnTo>
                      <a:pt x="21" y="183"/>
                    </a:lnTo>
                    <a:cubicBezTo>
                      <a:pt x="21" y="183"/>
                      <a:pt x="21" y="184"/>
                      <a:pt x="21" y="185"/>
                    </a:cubicBezTo>
                    <a:lnTo>
                      <a:pt x="21" y="186"/>
                    </a:lnTo>
                    <a:cubicBezTo>
                      <a:pt x="22" y="186"/>
                      <a:pt x="22" y="186"/>
                      <a:pt x="22" y="186"/>
                    </a:cubicBezTo>
                    <a:cubicBezTo>
                      <a:pt x="22" y="187"/>
                      <a:pt x="22" y="187"/>
                      <a:pt x="23" y="187"/>
                    </a:cubicBezTo>
                    <a:lnTo>
                      <a:pt x="24" y="188"/>
                    </a:lnTo>
                    <a:cubicBezTo>
                      <a:pt x="25" y="189"/>
                      <a:pt x="26" y="189"/>
                      <a:pt x="28" y="189"/>
                    </a:cubicBezTo>
                    <a:cubicBezTo>
                      <a:pt x="29" y="190"/>
                      <a:pt x="31" y="190"/>
                      <a:pt x="33" y="190"/>
                    </a:cubicBezTo>
                    <a:cubicBezTo>
                      <a:pt x="35" y="190"/>
                      <a:pt x="36" y="190"/>
                      <a:pt x="38" y="190"/>
                    </a:cubicBezTo>
                    <a:moveTo>
                      <a:pt x="28" y="210"/>
                    </a:moveTo>
                    <a:cubicBezTo>
                      <a:pt x="25" y="210"/>
                      <a:pt x="21" y="209"/>
                      <a:pt x="18" y="208"/>
                    </a:cubicBezTo>
                    <a:cubicBezTo>
                      <a:pt x="15" y="207"/>
                      <a:pt x="12" y="205"/>
                      <a:pt x="10" y="203"/>
                    </a:cubicBezTo>
                    <a:cubicBezTo>
                      <a:pt x="5" y="199"/>
                      <a:pt x="1" y="194"/>
                      <a:pt x="1" y="188"/>
                    </a:cubicBezTo>
                    <a:cubicBezTo>
                      <a:pt x="0" y="185"/>
                      <a:pt x="0" y="182"/>
                      <a:pt x="1" y="179"/>
                    </a:cubicBezTo>
                    <a:cubicBezTo>
                      <a:pt x="1" y="175"/>
                      <a:pt x="3" y="172"/>
                      <a:pt x="5" y="169"/>
                    </a:cubicBezTo>
                    <a:cubicBezTo>
                      <a:pt x="7" y="166"/>
                      <a:pt x="9" y="164"/>
                      <a:pt x="11" y="162"/>
                    </a:cubicBezTo>
                    <a:cubicBezTo>
                      <a:pt x="13" y="159"/>
                      <a:pt x="15" y="157"/>
                      <a:pt x="18" y="155"/>
                    </a:cubicBezTo>
                    <a:cubicBezTo>
                      <a:pt x="23" y="151"/>
                      <a:pt x="30" y="147"/>
                      <a:pt x="36" y="143"/>
                    </a:cubicBezTo>
                    <a:cubicBezTo>
                      <a:pt x="40" y="140"/>
                      <a:pt x="44" y="138"/>
                      <a:pt x="48" y="136"/>
                    </a:cubicBezTo>
                    <a:cubicBezTo>
                      <a:pt x="47" y="136"/>
                      <a:pt x="47" y="136"/>
                      <a:pt x="47" y="137"/>
                    </a:cubicBezTo>
                    <a:cubicBezTo>
                      <a:pt x="48" y="136"/>
                      <a:pt x="50" y="135"/>
                      <a:pt x="51" y="134"/>
                    </a:cubicBezTo>
                    <a:cubicBezTo>
                      <a:pt x="50" y="134"/>
                      <a:pt x="50" y="134"/>
                      <a:pt x="50" y="135"/>
                    </a:cubicBezTo>
                    <a:cubicBezTo>
                      <a:pt x="57" y="131"/>
                      <a:pt x="64" y="127"/>
                      <a:pt x="71" y="123"/>
                    </a:cubicBezTo>
                    <a:cubicBezTo>
                      <a:pt x="71" y="122"/>
                      <a:pt x="72" y="122"/>
                      <a:pt x="72" y="122"/>
                    </a:cubicBezTo>
                    <a:cubicBezTo>
                      <a:pt x="72" y="120"/>
                      <a:pt x="72" y="119"/>
                      <a:pt x="72" y="118"/>
                    </a:cubicBezTo>
                    <a:cubicBezTo>
                      <a:pt x="72" y="112"/>
                      <a:pt x="71" y="105"/>
                      <a:pt x="71" y="99"/>
                    </a:cubicBezTo>
                    <a:cubicBezTo>
                      <a:pt x="71" y="86"/>
                      <a:pt x="71" y="73"/>
                      <a:pt x="74" y="60"/>
                    </a:cubicBezTo>
                    <a:cubicBezTo>
                      <a:pt x="73" y="60"/>
                      <a:pt x="72" y="61"/>
                      <a:pt x="72" y="62"/>
                    </a:cubicBezTo>
                    <a:cubicBezTo>
                      <a:pt x="66" y="68"/>
                      <a:pt x="60" y="74"/>
                      <a:pt x="54" y="80"/>
                    </a:cubicBezTo>
                    <a:cubicBezTo>
                      <a:pt x="46" y="88"/>
                      <a:pt x="37" y="96"/>
                      <a:pt x="30" y="105"/>
                    </a:cubicBezTo>
                    <a:cubicBezTo>
                      <a:pt x="28" y="108"/>
                      <a:pt x="25" y="112"/>
                      <a:pt x="23" y="115"/>
                    </a:cubicBezTo>
                    <a:cubicBezTo>
                      <a:pt x="23" y="116"/>
                      <a:pt x="23" y="116"/>
                      <a:pt x="22" y="117"/>
                    </a:cubicBezTo>
                    <a:cubicBezTo>
                      <a:pt x="19" y="122"/>
                      <a:pt x="14" y="125"/>
                      <a:pt x="8" y="122"/>
                    </a:cubicBezTo>
                    <a:cubicBezTo>
                      <a:pt x="5" y="120"/>
                      <a:pt x="4" y="118"/>
                      <a:pt x="3" y="116"/>
                    </a:cubicBezTo>
                    <a:cubicBezTo>
                      <a:pt x="2" y="112"/>
                      <a:pt x="3" y="109"/>
                      <a:pt x="4" y="106"/>
                    </a:cubicBezTo>
                    <a:cubicBezTo>
                      <a:pt x="10" y="96"/>
                      <a:pt x="18" y="87"/>
                      <a:pt x="27" y="78"/>
                    </a:cubicBezTo>
                    <a:cubicBezTo>
                      <a:pt x="26" y="78"/>
                      <a:pt x="26" y="79"/>
                      <a:pt x="26" y="79"/>
                    </a:cubicBezTo>
                    <a:cubicBezTo>
                      <a:pt x="27" y="78"/>
                      <a:pt x="28" y="77"/>
                      <a:pt x="29" y="76"/>
                    </a:cubicBezTo>
                    <a:cubicBezTo>
                      <a:pt x="29" y="77"/>
                      <a:pt x="28" y="77"/>
                      <a:pt x="28" y="77"/>
                    </a:cubicBezTo>
                    <a:cubicBezTo>
                      <a:pt x="29" y="77"/>
                      <a:pt x="29" y="76"/>
                      <a:pt x="30" y="75"/>
                    </a:cubicBezTo>
                    <a:cubicBezTo>
                      <a:pt x="30" y="75"/>
                      <a:pt x="30" y="76"/>
                      <a:pt x="29" y="76"/>
                    </a:cubicBezTo>
                    <a:cubicBezTo>
                      <a:pt x="31" y="74"/>
                      <a:pt x="32" y="73"/>
                      <a:pt x="34" y="71"/>
                    </a:cubicBezTo>
                    <a:cubicBezTo>
                      <a:pt x="33" y="71"/>
                      <a:pt x="33" y="72"/>
                      <a:pt x="33" y="72"/>
                    </a:cubicBezTo>
                    <a:cubicBezTo>
                      <a:pt x="34" y="71"/>
                      <a:pt x="35" y="71"/>
                      <a:pt x="35" y="70"/>
                    </a:cubicBezTo>
                    <a:cubicBezTo>
                      <a:pt x="35" y="70"/>
                      <a:pt x="35" y="71"/>
                      <a:pt x="34" y="71"/>
                    </a:cubicBezTo>
                    <a:cubicBezTo>
                      <a:pt x="38" y="67"/>
                      <a:pt x="42" y="63"/>
                      <a:pt x="46" y="59"/>
                    </a:cubicBezTo>
                    <a:cubicBezTo>
                      <a:pt x="60" y="46"/>
                      <a:pt x="73" y="32"/>
                      <a:pt x="85" y="17"/>
                    </a:cubicBezTo>
                    <a:cubicBezTo>
                      <a:pt x="86" y="15"/>
                      <a:pt x="88" y="13"/>
                      <a:pt x="89" y="11"/>
                    </a:cubicBezTo>
                    <a:cubicBezTo>
                      <a:pt x="90" y="10"/>
                      <a:pt x="90" y="9"/>
                      <a:pt x="91" y="8"/>
                    </a:cubicBezTo>
                    <a:cubicBezTo>
                      <a:pt x="93" y="3"/>
                      <a:pt x="100" y="0"/>
                      <a:pt x="104" y="3"/>
                    </a:cubicBezTo>
                    <a:cubicBezTo>
                      <a:pt x="110" y="6"/>
                      <a:pt x="112" y="12"/>
                      <a:pt x="109" y="17"/>
                    </a:cubicBezTo>
                    <a:cubicBezTo>
                      <a:pt x="109" y="18"/>
                      <a:pt x="109" y="18"/>
                      <a:pt x="108" y="20"/>
                    </a:cubicBezTo>
                    <a:cubicBezTo>
                      <a:pt x="106" y="23"/>
                      <a:pt x="105" y="26"/>
                      <a:pt x="103" y="29"/>
                    </a:cubicBezTo>
                    <a:cubicBezTo>
                      <a:pt x="100" y="37"/>
                      <a:pt x="97" y="45"/>
                      <a:pt x="95" y="53"/>
                    </a:cubicBezTo>
                    <a:cubicBezTo>
                      <a:pt x="94" y="59"/>
                      <a:pt x="93" y="65"/>
                      <a:pt x="92" y="70"/>
                    </a:cubicBezTo>
                    <a:lnTo>
                      <a:pt x="92" y="69"/>
                    </a:lnTo>
                    <a:cubicBezTo>
                      <a:pt x="91" y="77"/>
                      <a:pt x="90" y="86"/>
                      <a:pt x="90" y="94"/>
                    </a:cubicBezTo>
                    <a:cubicBezTo>
                      <a:pt x="90" y="99"/>
                      <a:pt x="90" y="105"/>
                      <a:pt x="91" y="111"/>
                    </a:cubicBezTo>
                    <a:cubicBezTo>
                      <a:pt x="94" y="108"/>
                      <a:pt x="97" y="106"/>
                      <a:pt x="100" y="105"/>
                    </a:cubicBezTo>
                    <a:cubicBezTo>
                      <a:pt x="109" y="99"/>
                      <a:pt x="117" y="92"/>
                      <a:pt x="126" y="86"/>
                    </a:cubicBezTo>
                    <a:cubicBezTo>
                      <a:pt x="132" y="81"/>
                      <a:pt x="138" y="76"/>
                      <a:pt x="144" y="71"/>
                    </a:cubicBezTo>
                    <a:cubicBezTo>
                      <a:pt x="146" y="68"/>
                      <a:pt x="149" y="64"/>
                      <a:pt x="153" y="62"/>
                    </a:cubicBezTo>
                    <a:cubicBezTo>
                      <a:pt x="156" y="60"/>
                      <a:pt x="160" y="60"/>
                      <a:pt x="163" y="62"/>
                    </a:cubicBezTo>
                    <a:cubicBezTo>
                      <a:pt x="167" y="64"/>
                      <a:pt x="169" y="67"/>
                      <a:pt x="170" y="71"/>
                    </a:cubicBezTo>
                    <a:cubicBezTo>
                      <a:pt x="171" y="75"/>
                      <a:pt x="170" y="79"/>
                      <a:pt x="170" y="83"/>
                    </a:cubicBezTo>
                    <a:cubicBezTo>
                      <a:pt x="170" y="86"/>
                      <a:pt x="169" y="89"/>
                      <a:pt x="169" y="92"/>
                    </a:cubicBezTo>
                    <a:cubicBezTo>
                      <a:pt x="169" y="95"/>
                      <a:pt x="168" y="99"/>
                      <a:pt x="168" y="103"/>
                    </a:cubicBezTo>
                    <a:cubicBezTo>
                      <a:pt x="166" y="117"/>
                      <a:pt x="165" y="132"/>
                      <a:pt x="165" y="145"/>
                    </a:cubicBezTo>
                    <a:cubicBezTo>
                      <a:pt x="166" y="151"/>
                      <a:pt x="166" y="157"/>
                      <a:pt x="166" y="162"/>
                    </a:cubicBezTo>
                    <a:cubicBezTo>
                      <a:pt x="166" y="168"/>
                      <a:pt x="162" y="173"/>
                      <a:pt x="156" y="173"/>
                    </a:cubicBezTo>
                    <a:cubicBezTo>
                      <a:pt x="151" y="174"/>
                      <a:pt x="145" y="169"/>
                      <a:pt x="145" y="164"/>
                    </a:cubicBezTo>
                    <a:cubicBezTo>
                      <a:pt x="144" y="157"/>
                      <a:pt x="145" y="150"/>
                      <a:pt x="145" y="143"/>
                    </a:cubicBezTo>
                    <a:cubicBezTo>
                      <a:pt x="145" y="137"/>
                      <a:pt x="145" y="130"/>
                      <a:pt x="146" y="124"/>
                    </a:cubicBezTo>
                    <a:cubicBezTo>
                      <a:pt x="146" y="117"/>
                      <a:pt x="147" y="109"/>
                      <a:pt x="148" y="102"/>
                    </a:cubicBezTo>
                    <a:cubicBezTo>
                      <a:pt x="148" y="99"/>
                      <a:pt x="148" y="96"/>
                      <a:pt x="149" y="92"/>
                    </a:cubicBezTo>
                    <a:cubicBezTo>
                      <a:pt x="145" y="96"/>
                      <a:pt x="141" y="99"/>
                      <a:pt x="137" y="102"/>
                    </a:cubicBezTo>
                    <a:cubicBezTo>
                      <a:pt x="129" y="108"/>
                      <a:pt x="120" y="114"/>
                      <a:pt x="111" y="120"/>
                    </a:cubicBezTo>
                    <a:cubicBezTo>
                      <a:pt x="105" y="124"/>
                      <a:pt x="99" y="128"/>
                      <a:pt x="92" y="132"/>
                    </a:cubicBezTo>
                    <a:cubicBezTo>
                      <a:pt x="92" y="138"/>
                      <a:pt x="92" y="143"/>
                      <a:pt x="92" y="149"/>
                    </a:cubicBezTo>
                    <a:cubicBezTo>
                      <a:pt x="92" y="156"/>
                      <a:pt x="92" y="162"/>
                      <a:pt x="90" y="169"/>
                    </a:cubicBezTo>
                    <a:cubicBezTo>
                      <a:pt x="88" y="176"/>
                      <a:pt x="85" y="183"/>
                      <a:pt x="81" y="189"/>
                    </a:cubicBezTo>
                    <a:cubicBezTo>
                      <a:pt x="74" y="201"/>
                      <a:pt x="61" y="207"/>
                      <a:pt x="48" y="210"/>
                    </a:cubicBezTo>
                    <a:cubicBezTo>
                      <a:pt x="44" y="211"/>
                      <a:pt x="41" y="211"/>
                      <a:pt x="37" y="211"/>
                    </a:cubicBezTo>
                    <a:cubicBezTo>
                      <a:pt x="35" y="211"/>
                      <a:pt x="31" y="211"/>
                      <a:pt x="28" y="2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165400" y="2153520"/>
                <a:ext cx="1224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10" y="50"/>
                    </a:moveTo>
                    <a:cubicBezTo>
                      <a:pt x="5" y="50"/>
                      <a:pt x="0" y="44"/>
                      <a:pt x="0" y="39"/>
                    </a:cubicBezTo>
                    <a:cubicBezTo>
                      <a:pt x="1" y="32"/>
                      <a:pt x="2" y="26"/>
                      <a:pt x="4" y="20"/>
                    </a:cubicBezTo>
                    <a:cubicBezTo>
                      <a:pt x="4" y="16"/>
                      <a:pt x="5" y="13"/>
                      <a:pt x="7" y="10"/>
                    </a:cubicBezTo>
                    <a:cubicBezTo>
                      <a:pt x="8" y="8"/>
                      <a:pt x="9" y="5"/>
                      <a:pt x="11" y="4"/>
                    </a:cubicBezTo>
                    <a:cubicBezTo>
                      <a:pt x="15" y="0"/>
                      <a:pt x="18" y="0"/>
                      <a:pt x="23" y="0"/>
                    </a:cubicBezTo>
                    <a:cubicBezTo>
                      <a:pt x="29" y="1"/>
                      <a:pt x="33" y="6"/>
                      <a:pt x="33" y="12"/>
                    </a:cubicBezTo>
                    <a:cubicBezTo>
                      <a:pt x="32" y="16"/>
                      <a:pt x="29" y="19"/>
                      <a:pt x="26" y="21"/>
                    </a:cubicBezTo>
                    <a:cubicBezTo>
                      <a:pt x="25" y="22"/>
                      <a:pt x="25" y="24"/>
                      <a:pt x="24" y="25"/>
                    </a:cubicBezTo>
                    <a:cubicBezTo>
                      <a:pt x="23" y="29"/>
                      <a:pt x="22" y="33"/>
                      <a:pt x="21" y="37"/>
                    </a:cubicBezTo>
                    <a:cubicBezTo>
                      <a:pt x="21" y="39"/>
                      <a:pt x="21" y="39"/>
                      <a:pt x="21" y="40"/>
                    </a:cubicBezTo>
                    <a:cubicBezTo>
                      <a:pt x="21" y="43"/>
                      <a:pt x="20" y="46"/>
                      <a:pt x="18" y="47"/>
                    </a:cubicBezTo>
                    <a:cubicBezTo>
                      <a:pt x="16" y="49"/>
                      <a:pt x="13" y="50"/>
                      <a:pt x="11" y="50"/>
                    </a:cubicBezTo>
                    <a:lnTo>
                      <a:pt x="10" y="5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177280" y="2168280"/>
                <a:ext cx="41040" cy="6228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73" extrusionOk="0">
                    <a:moveTo>
                      <a:pt x="8" y="171"/>
                    </a:moveTo>
                    <a:cubicBezTo>
                      <a:pt x="7" y="170"/>
                      <a:pt x="5" y="169"/>
                      <a:pt x="3" y="168"/>
                    </a:cubicBezTo>
                    <a:cubicBezTo>
                      <a:pt x="2" y="165"/>
                      <a:pt x="1" y="162"/>
                      <a:pt x="0" y="160"/>
                    </a:cubicBezTo>
                    <a:cubicBezTo>
                      <a:pt x="0" y="157"/>
                      <a:pt x="0" y="153"/>
                      <a:pt x="0" y="150"/>
                    </a:cubicBezTo>
                    <a:cubicBezTo>
                      <a:pt x="0" y="147"/>
                      <a:pt x="1" y="143"/>
                      <a:pt x="2" y="139"/>
                    </a:cubicBezTo>
                    <a:cubicBezTo>
                      <a:pt x="3" y="134"/>
                      <a:pt x="4" y="128"/>
                      <a:pt x="7" y="123"/>
                    </a:cubicBezTo>
                    <a:cubicBezTo>
                      <a:pt x="7" y="112"/>
                      <a:pt x="8" y="101"/>
                      <a:pt x="9" y="90"/>
                    </a:cubicBezTo>
                    <a:cubicBezTo>
                      <a:pt x="10" y="79"/>
                      <a:pt x="10" y="68"/>
                      <a:pt x="12" y="57"/>
                    </a:cubicBezTo>
                    <a:cubicBezTo>
                      <a:pt x="13" y="46"/>
                      <a:pt x="15" y="35"/>
                      <a:pt x="17" y="24"/>
                    </a:cubicBezTo>
                    <a:cubicBezTo>
                      <a:pt x="17" y="23"/>
                      <a:pt x="17" y="21"/>
                      <a:pt x="18" y="20"/>
                    </a:cubicBezTo>
                    <a:cubicBezTo>
                      <a:pt x="18" y="17"/>
                      <a:pt x="18" y="14"/>
                      <a:pt x="18" y="10"/>
                    </a:cubicBezTo>
                    <a:cubicBezTo>
                      <a:pt x="19" y="5"/>
                      <a:pt x="24" y="0"/>
                      <a:pt x="29" y="0"/>
                    </a:cubicBezTo>
                    <a:cubicBezTo>
                      <a:pt x="35" y="1"/>
                      <a:pt x="40" y="6"/>
                      <a:pt x="39" y="12"/>
                    </a:cubicBezTo>
                    <a:cubicBezTo>
                      <a:pt x="39" y="17"/>
                      <a:pt x="39" y="22"/>
                      <a:pt x="38" y="27"/>
                    </a:cubicBezTo>
                    <a:cubicBezTo>
                      <a:pt x="37" y="33"/>
                      <a:pt x="36" y="38"/>
                      <a:pt x="35" y="43"/>
                    </a:cubicBezTo>
                    <a:cubicBezTo>
                      <a:pt x="33" y="52"/>
                      <a:pt x="32" y="62"/>
                      <a:pt x="31" y="72"/>
                    </a:cubicBezTo>
                    <a:cubicBezTo>
                      <a:pt x="30" y="76"/>
                      <a:pt x="29" y="81"/>
                      <a:pt x="29" y="86"/>
                    </a:cubicBezTo>
                    <a:cubicBezTo>
                      <a:pt x="30" y="84"/>
                      <a:pt x="31" y="83"/>
                      <a:pt x="32" y="82"/>
                    </a:cubicBezTo>
                    <a:cubicBezTo>
                      <a:pt x="36" y="77"/>
                      <a:pt x="41" y="71"/>
                      <a:pt x="46" y="66"/>
                    </a:cubicBezTo>
                    <a:cubicBezTo>
                      <a:pt x="49" y="62"/>
                      <a:pt x="53" y="58"/>
                      <a:pt x="57" y="54"/>
                    </a:cubicBezTo>
                    <a:cubicBezTo>
                      <a:pt x="64" y="46"/>
                      <a:pt x="72" y="38"/>
                      <a:pt x="80" y="31"/>
                    </a:cubicBezTo>
                    <a:cubicBezTo>
                      <a:pt x="81" y="29"/>
                      <a:pt x="83" y="28"/>
                      <a:pt x="85" y="27"/>
                    </a:cubicBezTo>
                    <a:cubicBezTo>
                      <a:pt x="87" y="25"/>
                      <a:pt x="89" y="24"/>
                      <a:pt x="92" y="23"/>
                    </a:cubicBezTo>
                    <a:cubicBezTo>
                      <a:pt x="98" y="22"/>
                      <a:pt x="102" y="25"/>
                      <a:pt x="106" y="29"/>
                    </a:cubicBezTo>
                    <a:cubicBezTo>
                      <a:pt x="110" y="34"/>
                      <a:pt x="112" y="41"/>
                      <a:pt x="112" y="47"/>
                    </a:cubicBezTo>
                    <a:cubicBezTo>
                      <a:pt x="113" y="52"/>
                      <a:pt x="113" y="58"/>
                      <a:pt x="113" y="64"/>
                    </a:cubicBezTo>
                    <a:cubicBezTo>
                      <a:pt x="113" y="63"/>
                      <a:pt x="113" y="63"/>
                      <a:pt x="113" y="62"/>
                    </a:cubicBezTo>
                    <a:cubicBezTo>
                      <a:pt x="113" y="66"/>
                      <a:pt x="113" y="70"/>
                      <a:pt x="113" y="74"/>
                    </a:cubicBezTo>
                    <a:lnTo>
                      <a:pt x="113" y="73"/>
                    </a:lnTo>
                    <a:cubicBezTo>
                      <a:pt x="113" y="81"/>
                      <a:pt x="113" y="90"/>
                      <a:pt x="113" y="98"/>
                    </a:cubicBezTo>
                    <a:cubicBezTo>
                      <a:pt x="112" y="107"/>
                      <a:pt x="112" y="116"/>
                      <a:pt x="110" y="125"/>
                    </a:cubicBezTo>
                    <a:cubicBezTo>
                      <a:pt x="109" y="130"/>
                      <a:pt x="103" y="134"/>
                      <a:pt x="98" y="133"/>
                    </a:cubicBezTo>
                    <a:cubicBezTo>
                      <a:pt x="92" y="132"/>
                      <a:pt x="88" y="126"/>
                      <a:pt x="89" y="120"/>
                    </a:cubicBezTo>
                    <a:cubicBezTo>
                      <a:pt x="89" y="117"/>
                      <a:pt x="90" y="113"/>
                      <a:pt x="91" y="110"/>
                    </a:cubicBezTo>
                    <a:cubicBezTo>
                      <a:pt x="92" y="98"/>
                      <a:pt x="93" y="87"/>
                      <a:pt x="93" y="74"/>
                    </a:cubicBezTo>
                    <a:cubicBezTo>
                      <a:pt x="93" y="67"/>
                      <a:pt x="93" y="59"/>
                      <a:pt x="92" y="51"/>
                    </a:cubicBezTo>
                    <a:cubicBezTo>
                      <a:pt x="92" y="49"/>
                      <a:pt x="92" y="48"/>
                      <a:pt x="91" y="47"/>
                    </a:cubicBezTo>
                    <a:cubicBezTo>
                      <a:pt x="87" y="51"/>
                      <a:pt x="83" y="55"/>
                      <a:pt x="79" y="59"/>
                    </a:cubicBezTo>
                    <a:cubicBezTo>
                      <a:pt x="79" y="58"/>
                      <a:pt x="80" y="58"/>
                      <a:pt x="80" y="58"/>
                    </a:cubicBezTo>
                    <a:cubicBezTo>
                      <a:pt x="69" y="69"/>
                      <a:pt x="58" y="80"/>
                      <a:pt x="49" y="93"/>
                    </a:cubicBezTo>
                    <a:cubicBezTo>
                      <a:pt x="43" y="100"/>
                      <a:pt x="38" y="107"/>
                      <a:pt x="34" y="115"/>
                    </a:cubicBezTo>
                    <a:lnTo>
                      <a:pt x="34" y="114"/>
                    </a:lnTo>
                    <a:cubicBezTo>
                      <a:pt x="31" y="119"/>
                      <a:pt x="29" y="123"/>
                      <a:pt x="27" y="129"/>
                    </a:cubicBezTo>
                    <a:cubicBezTo>
                      <a:pt x="26" y="132"/>
                      <a:pt x="26" y="136"/>
                      <a:pt x="26" y="139"/>
                    </a:cubicBezTo>
                    <a:cubicBezTo>
                      <a:pt x="25" y="143"/>
                      <a:pt x="25" y="146"/>
                      <a:pt x="25" y="150"/>
                    </a:cubicBezTo>
                    <a:cubicBezTo>
                      <a:pt x="25" y="152"/>
                      <a:pt x="25" y="154"/>
                      <a:pt x="25" y="156"/>
                    </a:cubicBezTo>
                    <a:cubicBezTo>
                      <a:pt x="25" y="157"/>
                      <a:pt x="25" y="159"/>
                      <a:pt x="24" y="160"/>
                    </a:cubicBezTo>
                    <a:cubicBezTo>
                      <a:pt x="24" y="162"/>
                      <a:pt x="24" y="164"/>
                      <a:pt x="22" y="166"/>
                    </a:cubicBezTo>
                    <a:cubicBezTo>
                      <a:pt x="21" y="170"/>
                      <a:pt x="17" y="172"/>
                      <a:pt x="13" y="172"/>
                    </a:cubicBezTo>
                    <a:cubicBezTo>
                      <a:pt x="11" y="172"/>
                      <a:pt x="10" y="172"/>
                      <a:pt x="8" y="17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238480" y="2162520"/>
                <a:ext cx="32760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91" h="171" extrusionOk="0">
                    <a:moveTo>
                      <a:pt x="70" y="166"/>
                    </a:moveTo>
                    <a:cubicBezTo>
                      <a:pt x="63" y="155"/>
                      <a:pt x="56" y="144"/>
                      <a:pt x="50" y="133"/>
                    </a:cubicBezTo>
                    <a:cubicBezTo>
                      <a:pt x="44" y="123"/>
                      <a:pt x="38" y="113"/>
                      <a:pt x="33" y="103"/>
                    </a:cubicBezTo>
                    <a:cubicBezTo>
                      <a:pt x="31" y="97"/>
                      <a:pt x="28" y="92"/>
                      <a:pt x="26" y="88"/>
                    </a:cubicBezTo>
                    <a:cubicBezTo>
                      <a:pt x="23" y="82"/>
                      <a:pt x="21" y="78"/>
                      <a:pt x="19" y="73"/>
                    </a:cubicBezTo>
                    <a:cubicBezTo>
                      <a:pt x="13" y="59"/>
                      <a:pt x="7" y="45"/>
                      <a:pt x="3" y="31"/>
                    </a:cubicBezTo>
                    <a:cubicBezTo>
                      <a:pt x="2" y="26"/>
                      <a:pt x="1" y="22"/>
                      <a:pt x="1" y="17"/>
                    </a:cubicBezTo>
                    <a:cubicBezTo>
                      <a:pt x="0" y="12"/>
                      <a:pt x="2" y="8"/>
                      <a:pt x="5" y="5"/>
                    </a:cubicBezTo>
                    <a:cubicBezTo>
                      <a:pt x="9" y="1"/>
                      <a:pt x="15" y="0"/>
                      <a:pt x="20" y="4"/>
                    </a:cubicBezTo>
                    <a:cubicBezTo>
                      <a:pt x="21" y="5"/>
                      <a:pt x="21" y="6"/>
                      <a:pt x="22" y="7"/>
                    </a:cubicBezTo>
                    <a:cubicBezTo>
                      <a:pt x="26" y="11"/>
                      <a:pt x="26" y="16"/>
                      <a:pt x="23" y="21"/>
                    </a:cubicBezTo>
                    <a:cubicBezTo>
                      <a:pt x="23" y="23"/>
                      <a:pt x="24" y="26"/>
                      <a:pt x="24" y="29"/>
                    </a:cubicBezTo>
                    <a:cubicBezTo>
                      <a:pt x="27" y="39"/>
                      <a:pt x="31" y="49"/>
                      <a:pt x="35" y="58"/>
                    </a:cubicBezTo>
                    <a:cubicBezTo>
                      <a:pt x="38" y="64"/>
                      <a:pt x="40" y="69"/>
                      <a:pt x="42" y="75"/>
                    </a:cubicBezTo>
                    <a:cubicBezTo>
                      <a:pt x="45" y="81"/>
                      <a:pt x="48" y="86"/>
                      <a:pt x="50" y="92"/>
                    </a:cubicBezTo>
                    <a:cubicBezTo>
                      <a:pt x="55" y="102"/>
                      <a:pt x="61" y="112"/>
                      <a:pt x="66" y="122"/>
                    </a:cubicBezTo>
                    <a:cubicBezTo>
                      <a:pt x="73" y="133"/>
                      <a:pt x="79" y="144"/>
                      <a:pt x="87" y="155"/>
                    </a:cubicBezTo>
                    <a:cubicBezTo>
                      <a:pt x="90" y="159"/>
                      <a:pt x="88" y="165"/>
                      <a:pt x="84" y="169"/>
                    </a:cubicBezTo>
                    <a:cubicBezTo>
                      <a:pt x="82" y="169"/>
                      <a:pt x="80" y="170"/>
                      <a:pt x="79" y="170"/>
                    </a:cubicBezTo>
                    <a:cubicBezTo>
                      <a:pt x="75" y="170"/>
                      <a:pt x="72" y="169"/>
                      <a:pt x="70" y="1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226960" y="2174040"/>
                <a:ext cx="6408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68" extrusionOk="0">
                    <a:moveTo>
                      <a:pt x="7" y="166"/>
                    </a:moveTo>
                    <a:cubicBezTo>
                      <a:pt x="3" y="164"/>
                      <a:pt x="0" y="158"/>
                      <a:pt x="3" y="153"/>
                    </a:cubicBezTo>
                    <a:cubicBezTo>
                      <a:pt x="9" y="143"/>
                      <a:pt x="15" y="132"/>
                      <a:pt x="21" y="122"/>
                    </a:cubicBezTo>
                    <a:cubicBezTo>
                      <a:pt x="30" y="109"/>
                      <a:pt x="38" y="94"/>
                      <a:pt x="48" y="81"/>
                    </a:cubicBezTo>
                    <a:cubicBezTo>
                      <a:pt x="56" y="68"/>
                      <a:pt x="66" y="57"/>
                      <a:pt x="76" y="45"/>
                    </a:cubicBezTo>
                    <a:cubicBezTo>
                      <a:pt x="86" y="35"/>
                      <a:pt x="97" y="25"/>
                      <a:pt x="109" y="16"/>
                    </a:cubicBezTo>
                    <a:cubicBezTo>
                      <a:pt x="120" y="8"/>
                      <a:pt x="133" y="0"/>
                      <a:pt x="148" y="1"/>
                    </a:cubicBezTo>
                    <a:cubicBezTo>
                      <a:pt x="155" y="1"/>
                      <a:pt x="162" y="5"/>
                      <a:pt x="169" y="8"/>
                    </a:cubicBezTo>
                    <a:cubicBezTo>
                      <a:pt x="175" y="11"/>
                      <a:pt x="177" y="18"/>
                      <a:pt x="175" y="23"/>
                    </a:cubicBezTo>
                    <a:cubicBezTo>
                      <a:pt x="172" y="28"/>
                      <a:pt x="165" y="30"/>
                      <a:pt x="160" y="28"/>
                    </a:cubicBezTo>
                    <a:cubicBezTo>
                      <a:pt x="157" y="26"/>
                      <a:pt x="154" y="25"/>
                      <a:pt x="151" y="23"/>
                    </a:cubicBezTo>
                    <a:cubicBezTo>
                      <a:pt x="150" y="23"/>
                      <a:pt x="150" y="23"/>
                      <a:pt x="150" y="22"/>
                    </a:cubicBezTo>
                    <a:cubicBezTo>
                      <a:pt x="148" y="22"/>
                      <a:pt x="147" y="22"/>
                      <a:pt x="146" y="22"/>
                    </a:cubicBezTo>
                    <a:lnTo>
                      <a:pt x="145" y="22"/>
                    </a:lnTo>
                    <a:cubicBezTo>
                      <a:pt x="144" y="22"/>
                      <a:pt x="144" y="22"/>
                      <a:pt x="144" y="22"/>
                    </a:cubicBezTo>
                    <a:cubicBezTo>
                      <a:pt x="143" y="22"/>
                      <a:pt x="141" y="22"/>
                      <a:pt x="140" y="23"/>
                    </a:cubicBezTo>
                    <a:cubicBezTo>
                      <a:pt x="138" y="24"/>
                      <a:pt x="136" y="24"/>
                      <a:pt x="133" y="25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3" y="25"/>
                      <a:pt x="130" y="26"/>
                      <a:pt x="129" y="28"/>
                    </a:cubicBezTo>
                    <a:lnTo>
                      <a:pt x="129" y="27"/>
                    </a:lnTo>
                    <a:cubicBezTo>
                      <a:pt x="129" y="28"/>
                      <a:pt x="129" y="28"/>
                      <a:pt x="129" y="28"/>
                    </a:cubicBezTo>
                    <a:cubicBezTo>
                      <a:pt x="128" y="28"/>
                      <a:pt x="128" y="28"/>
                      <a:pt x="128" y="28"/>
                    </a:cubicBezTo>
                    <a:lnTo>
                      <a:pt x="129" y="28"/>
                    </a:lnTo>
                    <a:cubicBezTo>
                      <a:pt x="123" y="30"/>
                      <a:pt x="119" y="34"/>
                      <a:pt x="114" y="37"/>
                    </a:cubicBezTo>
                    <a:cubicBezTo>
                      <a:pt x="115" y="37"/>
                      <a:pt x="115" y="37"/>
                      <a:pt x="115" y="36"/>
                    </a:cubicBezTo>
                    <a:cubicBezTo>
                      <a:pt x="108" y="42"/>
                      <a:pt x="102" y="47"/>
                      <a:pt x="96" y="54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87" y="63"/>
                      <a:pt x="79" y="72"/>
                      <a:pt x="71" y="82"/>
                    </a:cubicBezTo>
                    <a:lnTo>
                      <a:pt x="72" y="81"/>
                    </a:lnTo>
                    <a:cubicBezTo>
                      <a:pt x="59" y="97"/>
                      <a:pt x="49" y="114"/>
                      <a:pt x="38" y="131"/>
                    </a:cubicBezTo>
                    <a:cubicBezTo>
                      <a:pt x="32" y="142"/>
                      <a:pt x="25" y="152"/>
                      <a:pt x="19" y="163"/>
                    </a:cubicBezTo>
                    <a:cubicBezTo>
                      <a:pt x="17" y="165"/>
                      <a:pt x="14" y="167"/>
                      <a:pt x="12" y="167"/>
                    </a:cubicBezTo>
                    <a:cubicBezTo>
                      <a:pt x="10" y="167"/>
                      <a:pt x="9" y="166"/>
                      <a:pt x="7" y="1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631160" y="2267640"/>
                <a:ext cx="14400" cy="2278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633" extrusionOk="0">
                    <a:moveTo>
                      <a:pt x="28" y="632"/>
                    </a:moveTo>
                    <a:cubicBezTo>
                      <a:pt x="23" y="631"/>
                      <a:pt x="18" y="627"/>
                      <a:pt x="19" y="621"/>
                    </a:cubicBezTo>
                    <a:cubicBezTo>
                      <a:pt x="20" y="610"/>
                      <a:pt x="21" y="598"/>
                      <a:pt x="20" y="586"/>
                    </a:cubicBezTo>
                    <a:cubicBezTo>
                      <a:pt x="20" y="587"/>
                      <a:pt x="20" y="587"/>
                      <a:pt x="20" y="587"/>
                    </a:cubicBezTo>
                    <a:cubicBezTo>
                      <a:pt x="20" y="582"/>
                      <a:pt x="20" y="577"/>
                      <a:pt x="20" y="572"/>
                    </a:cubicBezTo>
                    <a:cubicBezTo>
                      <a:pt x="20" y="572"/>
                      <a:pt x="20" y="573"/>
                      <a:pt x="20" y="574"/>
                    </a:cubicBezTo>
                    <a:cubicBezTo>
                      <a:pt x="19" y="552"/>
                      <a:pt x="19" y="530"/>
                      <a:pt x="18" y="509"/>
                    </a:cubicBezTo>
                    <a:cubicBezTo>
                      <a:pt x="17" y="490"/>
                      <a:pt x="16" y="470"/>
                      <a:pt x="16" y="451"/>
                    </a:cubicBezTo>
                    <a:cubicBezTo>
                      <a:pt x="15" y="410"/>
                      <a:pt x="15" y="369"/>
                      <a:pt x="15" y="328"/>
                    </a:cubicBezTo>
                    <a:cubicBezTo>
                      <a:pt x="15" y="316"/>
                      <a:pt x="15" y="304"/>
                      <a:pt x="15" y="291"/>
                    </a:cubicBezTo>
                    <a:cubicBezTo>
                      <a:pt x="15" y="270"/>
                      <a:pt x="14" y="248"/>
                      <a:pt x="14" y="227"/>
                    </a:cubicBezTo>
                    <a:cubicBezTo>
                      <a:pt x="13" y="208"/>
                      <a:pt x="12" y="188"/>
                      <a:pt x="11" y="169"/>
                    </a:cubicBezTo>
                    <a:cubicBezTo>
                      <a:pt x="10" y="148"/>
                      <a:pt x="9" y="127"/>
                      <a:pt x="7" y="106"/>
                    </a:cubicBezTo>
                    <a:cubicBezTo>
                      <a:pt x="7" y="95"/>
                      <a:pt x="5" y="84"/>
                      <a:pt x="5" y="73"/>
                    </a:cubicBezTo>
                    <a:cubicBezTo>
                      <a:pt x="4" y="61"/>
                      <a:pt x="2" y="50"/>
                      <a:pt x="1" y="39"/>
                    </a:cubicBezTo>
                    <a:cubicBezTo>
                      <a:pt x="0" y="32"/>
                      <a:pt x="0" y="25"/>
                      <a:pt x="0" y="19"/>
                    </a:cubicBezTo>
                    <a:cubicBezTo>
                      <a:pt x="1" y="14"/>
                      <a:pt x="2" y="8"/>
                      <a:pt x="6" y="4"/>
                    </a:cubicBezTo>
                    <a:cubicBezTo>
                      <a:pt x="11" y="0"/>
                      <a:pt x="18" y="1"/>
                      <a:pt x="22" y="6"/>
                    </a:cubicBezTo>
                    <a:cubicBezTo>
                      <a:pt x="24" y="10"/>
                      <a:pt x="23" y="14"/>
                      <a:pt x="22" y="18"/>
                    </a:cubicBezTo>
                    <a:cubicBezTo>
                      <a:pt x="21" y="18"/>
                      <a:pt x="21" y="18"/>
                      <a:pt x="21" y="19"/>
                    </a:cubicBezTo>
                    <a:cubicBezTo>
                      <a:pt x="21" y="22"/>
                      <a:pt x="21" y="24"/>
                      <a:pt x="21" y="26"/>
                    </a:cubicBezTo>
                    <a:cubicBezTo>
                      <a:pt x="21" y="38"/>
                      <a:pt x="22" y="50"/>
                      <a:pt x="23" y="63"/>
                    </a:cubicBezTo>
                    <a:cubicBezTo>
                      <a:pt x="24" y="74"/>
                      <a:pt x="25" y="85"/>
                      <a:pt x="26" y="96"/>
                    </a:cubicBezTo>
                    <a:cubicBezTo>
                      <a:pt x="27" y="117"/>
                      <a:pt x="28" y="138"/>
                      <a:pt x="29" y="159"/>
                    </a:cubicBezTo>
                    <a:cubicBezTo>
                      <a:pt x="30" y="178"/>
                      <a:pt x="31" y="198"/>
                      <a:pt x="32" y="217"/>
                    </a:cubicBezTo>
                    <a:cubicBezTo>
                      <a:pt x="32" y="241"/>
                      <a:pt x="32" y="264"/>
                      <a:pt x="32" y="288"/>
                    </a:cubicBezTo>
                    <a:cubicBezTo>
                      <a:pt x="33" y="304"/>
                      <a:pt x="32" y="320"/>
                      <a:pt x="32" y="336"/>
                    </a:cubicBezTo>
                    <a:cubicBezTo>
                      <a:pt x="32" y="355"/>
                      <a:pt x="32" y="374"/>
                      <a:pt x="32" y="393"/>
                    </a:cubicBezTo>
                    <a:cubicBezTo>
                      <a:pt x="32" y="413"/>
                      <a:pt x="33" y="433"/>
                      <a:pt x="33" y="453"/>
                    </a:cubicBezTo>
                    <a:cubicBezTo>
                      <a:pt x="34" y="475"/>
                      <a:pt x="35" y="497"/>
                      <a:pt x="36" y="518"/>
                    </a:cubicBezTo>
                    <a:cubicBezTo>
                      <a:pt x="37" y="536"/>
                      <a:pt x="37" y="554"/>
                      <a:pt x="38" y="571"/>
                    </a:cubicBezTo>
                    <a:cubicBezTo>
                      <a:pt x="39" y="579"/>
                      <a:pt x="39" y="587"/>
                      <a:pt x="39" y="596"/>
                    </a:cubicBezTo>
                    <a:cubicBezTo>
                      <a:pt x="39" y="604"/>
                      <a:pt x="39" y="614"/>
                      <a:pt x="39" y="622"/>
                    </a:cubicBezTo>
                    <a:cubicBezTo>
                      <a:pt x="39" y="628"/>
                      <a:pt x="34" y="632"/>
                      <a:pt x="29" y="632"/>
                    </a:cubicBezTo>
                    <a:lnTo>
                      <a:pt x="28" y="63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1623600" y="2268360"/>
                <a:ext cx="3024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90" extrusionOk="0">
                    <a:moveTo>
                      <a:pt x="10" y="89"/>
                    </a:moveTo>
                    <a:cubicBezTo>
                      <a:pt x="5" y="88"/>
                      <a:pt x="1" y="86"/>
                      <a:pt x="0" y="81"/>
                    </a:cubicBezTo>
                    <a:cubicBezTo>
                      <a:pt x="0" y="79"/>
                      <a:pt x="0" y="77"/>
                      <a:pt x="0" y="76"/>
                    </a:cubicBezTo>
                    <a:cubicBezTo>
                      <a:pt x="0" y="75"/>
                      <a:pt x="1" y="73"/>
                      <a:pt x="1" y="72"/>
                    </a:cubicBezTo>
                    <a:cubicBezTo>
                      <a:pt x="4" y="60"/>
                      <a:pt x="7" y="48"/>
                      <a:pt x="10" y="36"/>
                    </a:cubicBezTo>
                    <a:cubicBezTo>
                      <a:pt x="11" y="32"/>
                      <a:pt x="12" y="28"/>
                      <a:pt x="14" y="23"/>
                    </a:cubicBezTo>
                    <a:cubicBezTo>
                      <a:pt x="16" y="17"/>
                      <a:pt x="19" y="10"/>
                      <a:pt x="24" y="6"/>
                    </a:cubicBezTo>
                    <a:cubicBezTo>
                      <a:pt x="25" y="5"/>
                      <a:pt x="27" y="4"/>
                      <a:pt x="29" y="3"/>
                    </a:cubicBezTo>
                    <a:cubicBezTo>
                      <a:pt x="31" y="2"/>
                      <a:pt x="33" y="2"/>
                      <a:pt x="35" y="1"/>
                    </a:cubicBezTo>
                    <a:cubicBezTo>
                      <a:pt x="40" y="0"/>
                      <a:pt x="46" y="3"/>
                      <a:pt x="50" y="6"/>
                    </a:cubicBezTo>
                    <a:cubicBezTo>
                      <a:pt x="54" y="10"/>
                      <a:pt x="58" y="15"/>
                      <a:pt x="61" y="20"/>
                    </a:cubicBezTo>
                    <a:cubicBezTo>
                      <a:pt x="65" y="24"/>
                      <a:pt x="68" y="30"/>
                      <a:pt x="71" y="35"/>
                    </a:cubicBezTo>
                    <a:cubicBezTo>
                      <a:pt x="74" y="40"/>
                      <a:pt x="78" y="46"/>
                      <a:pt x="81" y="51"/>
                    </a:cubicBezTo>
                    <a:cubicBezTo>
                      <a:pt x="83" y="56"/>
                      <a:pt x="81" y="62"/>
                      <a:pt x="76" y="65"/>
                    </a:cubicBezTo>
                    <a:cubicBezTo>
                      <a:pt x="71" y="68"/>
                      <a:pt x="65" y="65"/>
                      <a:pt x="62" y="60"/>
                    </a:cubicBezTo>
                    <a:cubicBezTo>
                      <a:pt x="60" y="56"/>
                      <a:pt x="57" y="51"/>
                      <a:pt x="54" y="47"/>
                    </a:cubicBezTo>
                    <a:lnTo>
                      <a:pt x="54" y="46"/>
                    </a:lnTo>
                    <a:lnTo>
                      <a:pt x="54" y="47"/>
                    </a:lnTo>
                    <a:cubicBezTo>
                      <a:pt x="50" y="40"/>
                      <a:pt x="47" y="34"/>
                      <a:pt x="43" y="28"/>
                    </a:cubicBezTo>
                    <a:cubicBezTo>
                      <a:pt x="42" y="28"/>
                      <a:pt x="42" y="27"/>
                      <a:pt x="42" y="27"/>
                    </a:cubicBezTo>
                    <a:cubicBezTo>
                      <a:pt x="41" y="27"/>
                      <a:pt x="40" y="27"/>
                      <a:pt x="40" y="28"/>
                    </a:cubicBezTo>
                    <a:cubicBezTo>
                      <a:pt x="39" y="28"/>
                      <a:pt x="39" y="28"/>
                      <a:pt x="38" y="28"/>
                    </a:cubicBezTo>
                    <a:cubicBezTo>
                      <a:pt x="32" y="46"/>
                      <a:pt x="26" y="64"/>
                      <a:pt x="20" y="82"/>
                    </a:cubicBezTo>
                    <a:cubicBezTo>
                      <a:pt x="18" y="86"/>
                      <a:pt x="15" y="89"/>
                      <a:pt x="10" y="8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681920" y="2270520"/>
                <a:ext cx="1224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542" extrusionOk="0">
                    <a:moveTo>
                      <a:pt x="21" y="541"/>
                    </a:moveTo>
                    <a:cubicBezTo>
                      <a:pt x="16" y="541"/>
                      <a:pt x="11" y="536"/>
                      <a:pt x="12" y="531"/>
                    </a:cubicBezTo>
                    <a:cubicBezTo>
                      <a:pt x="14" y="509"/>
                      <a:pt x="15" y="487"/>
                      <a:pt x="15" y="465"/>
                    </a:cubicBezTo>
                    <a:cubicBezTo>
                      <a:pt x="15" y="444"/>
                      <a:pt x="15" y="423"/>
                      <a:pt x="15" y="402"/>
                    </a:cubicBezTo>
                    <a:cubicBezTo>
                      <a:pt x="15" y="401"/>
                      <a:pt x="15" y="400"/>
                      <a:pt x="15" y="400"/>
                    </a:cubicBezTo>
                    <a:lnTo>
                      <a:pt x="15" y="401"/>
                    </a:lnTo>
                    <a:cubicBezTo>
                      <a:pt x="15" y="400"/>
                      <a:pt x="15" y="400"/>
                      <a:pt x="15" y="399"/>
                    </a:cubicBezTo>
                    <a:cubicBezTo>
                      <a:pt x="15" y="400"/>
                      <a:pt x="15" y="400"/>
                      <a:pt x="15" y="400"/>
                    </a:cubicBezTo>
                    <a:lnTo>
                      <a:pt x="15" y="399"/>
                    </a:lnTo>
                    <a:cubicBezTo>
                      <a:pt x="15" y="397"/>
                      <a:pt x="15" y="395"/>
                      <a:pt x="15" y="393"/>
                    </a:cubicBezTo>
                    <a:cubicBezTo>
                      <a:pt x="15" y="394"/>
                      <a:pt x="15" y="394"/>
                      <a:pt x="15" y="395"/>
                    </a:cubicBezTo>
                    <a:cubicBezTo>
                      <a:pt x="15" y="394"/>
                      <a:pt x="15" y="394"/>
                      <a:pt x="15" y="393"/>
                    </a:cubicBezTo>
                    <a:lnTo>
                      <a:pt x="15" y="392"/>
                    </a:lnTo>
                    <a:cubicBezTo>
                      <a:pt x="15" y="392"/>
                      <a:pt x="15" y="391"/>
                      <a:pt x="15" y="390"/>
                    </a:cubicBezTo>
                    <a:lnTo>
                      <a:pt x="15" y="391"/>
                    </a:lnTo>
                    <a:cubicBezTo>
                      <a:pt x="15" y="390"/>
                      <a:pt x="15" y="389"/>
                      <a:pt x="15" y="389"/>
                    </a:cubicBezTo>
                    <a:cubicBezTo>
                      <a:pt x="15" y="388"/>
                      <a:pt x="15" y="386"/>
                      <a:pt x="15" y="385"/>
                    </a:cubicBezTo>
                    <a:lnTo>
                      <a:pt x="15" y="384"/>
                    </a:lnTo>
                    <a:cubicBezTo>
                      <a:pt x="15" y="383"/>
                      <a:pt x="15" y="382"/>
                      <a:pt x="15" y="381"/>
                    </a:cubicBezTo>
                    <a:cubicBezTo>
                      <a:pt x="15" y="361"/>
                      <a:pt x="15" y="342"/>
                      <a:pt x="15" y="323"/>
                    </a:cubicBezTo>
                    <a:cubicBezTo>
                      <a:pt x="14" y="310"/>
                      <a:pt x="14" y="297"/>
                      <a:pt x="14" y="285"/>
                    </a:cubicBezTo>
                    <a:cubicBezTo>
                      <a:pt x="13" y="275"/>
                      <a:pt x="13" y="264"/>
                      <a:pt x="12" y="254"/>
                    </a:cubicBezTo>
                    <a:cubicBezTo>
                      <a:pt x="10" y="212"/>
                      <a:pt x="7" y="170"/>
                      <a:pt x="4" y="128"/>
                    </a:cubicBezTo>
                    <a:cubicBezTo>
                      <a:pt x="3" y="117"/>
                      <a:pt x="3" y="107"/>
                      <a:pt x="2" y="97"/>
                    </a:cubicBezTo>
                    <a:cubicBezTo>
                      <a:pt x="1" y="88"/>
                      <a:pt x="1" y="79"/>
                      <a:pt x="1" y="70"/>
                    </a:cubicBezTo>
                    <a:cubicBezTo>
                      <a:pt x="1" y="59"/>
                      <a:pt x="0" y="47"/>
                      <a:pt x="1" y="36"/>
                    </a:cubicBezTo>
                    <a:cubicBezTo>
                      <a:pt x="1" y="32"/>
                      <a:pt x="2" y="26"/>
                      <a:pt x="3" y="22"/>
                    </a:cubicBezTo>
                    <a:cubicBezTo>
                      <a:pt x="4" y="18"/>
                      <a:pt x="4" y="15"/>
                      <a:pt x="5" y="11"/>
                    </a:cubicBezTo>
                    <a:cubicBezTo>
                      <a:pt x="6" y="6"/>
                      <a:pt x="9" y="1"/>
                      <a:pt x="15" y="0"/>
                    </a:cubicBezTo>
                    <a:cubicBezTo>
                      <a:pt x="16" y="0"/>
                      <a:pt x="18" y="0"/>
                      <a:pt x="19" y="0"/>
                    </a:cubicBezTo>
                    <a:cubicBezTo>
                      <a:pt x="25" y="1"/>
                      <a:pt x="28" y="7"/>
                      <a:pt x="27" y="12"/>
                    </a:cubicBezTo>
                    <a:cubicBezTo>
                      <a:pt x="27" y="14"/>
                      <a:pt x="26" y="15"/>
                      <a:pt x="25" y="17"/>
                    </a:cubicBezTo>
                    <a:lnTo>
                      <a:pt x="25" y="18"/>
                    </a:lnTo>
                    <a:cubicBezTo>
                      <a:pt x="23" y="24"/>
                      <a:pt x="22" y="30"/>
                      <a:pt x="21" y="36"/>
                    </a:cubicBezTo>
                    <a:cubicBezTo>
                      <a:pt x="21" y="39"/>
                      <a:pt x="21" y="42"/>
                      <a:pt x="21" y="45"/>
                    </a:cubicBezTo>
                    <a:cubicBezTo>
                      <a:pt x="20" y="48"/>
                      <a:pt x="21" y="51"/>
                      <a:pt x="20" y="55"/>
                    </a:cubicBezTo>
                    <a:cubicBezTo>
                      <a:pt x="20" y="60"/>
                      <a:pt x="20" y="66"/>
                      <a:pt x="20" y="72"/>
                    </a:cubicBezTo>
                    <a:cubicBezTo>
                      <a:pt x="20" y="71"/>
                      <a:pt x="20" y="71"/>
                      <a:pt x="20" y="71"/>
                    </a:cubicBezTo>
                    <a:lnTo>
                      <a:pt x="20" y="72"/>
                    </a:lnTo>
                    <a:cubicBezTo>
                      <a:pt x="21" y="114"/>
                      <a:pt x="24" y="156"/>
                      <a:pt x="27" y="198"/>
                    </a:cubicBezTo>
                    <a:cubicBezTo>
                      <a:pt x="28" y="217"/>
                      <a:pt x="29" y="237"/>
                      <a:pt x="30" y="258"/>
                    </a:cubicBezTo>
                    <a:cubicBezTo>
                      <a:pt x="30" y="267"/>
                      <a:pt x="31" y="276"/>
                      <a:pt x="31" y="286"/>
                    </a:cubicBezTo>
                    <a:cubicBezTo>
                      <a:pt x="31" y="298"/>
                      <a:pt x="32" y="311"/>
                      <a:pt x="32" y="324"/>
                    </a:cubicBezTo>
                    <a:cubicBezTo>
                      <a:pt x="32" y="335"/>
                      <a:pt x="32" y="347"/>
                      <a:pt x="32" y="358"/>
                    </a:cubicBezTo>
                    <a:lnTo>
                      <a:pt x="32" y="357"/>
                    </a:lnTo>
                    <a:cubicBezTo>
                      <a:pt x="32" y="365"/>
                      <a:pt x="32" y="373"/>
                      <a:pt x="32" y="381"/>
                    </a:cubicBezTo>
                    <a:lnTo>
                      <a:pt x="32" y="380"/>
                    </a:lnTo>
                    <a:cubicBezTo>
                      <a:pt x="32" y="381"/>
                      <a:pt x="32" y="381"/>
                      <a:pt x="32" y="382"/>
                    </a:cubicBezTo>
                    <a:lnTo>
                      <a:pt x="32" y="381"/>
                    </a:lnTo>
                    <a:cubicBezTo>
                      <a:pt x="32" y="382"/>
                      <a:pt x="32" y="384"/>
                      <a:pt x="32" y="385"/>
                    </a:cubicBezTo>
                    <a:cubicBezTo>
                      <a:pt x="32" y="385"/>
                      <a:pt x="32" y="386"/>
                      <a:pt x="32" y="388"/>
                    </a:cubicBezTo>
                    <a:lnTo>
                      <a:pt x="32" y="389"/>
                    </a:lnTo>
                    <a:cubicBezTo>
                      <a:pt x="32" y="390"/>
                      <a:pt x="32" y="391"/>
                      <a:pt x="32" y="392"/>
                    </a:cubicBezTo>
                    <a:cubicBezTo>
                      <a:pt x="32" y="391"/>
                      <a:pt x="32" y="391"/>
                      <a:pt x="32" y="391"/>
                    </a:cubicBezTo>
                    <a:lnTo>
                      <a:pt x="32" y="392"/>
                    </a:lnTo>
                    <a:cubicBezTo>
                      <a:pt x="32" y="395"/>
                      <a:pt x="32" y="398"/>
                      <a:pt x="32" y="401"/>
                    </a:cubicBezTo>
                    <a:cubicBezTo>
                      <a:pt x="32" y="400"/>
                      <a:pt x="32" y="400"/>
                      <a:pt x="32" y="400"/>
                    </a:cubicBezTo>
                    <a:cubicBezTo>
                      <a:pt x="33" y="412"/>
                      <a:pt x="33" y="424"/>
                      <a:pt x="32" y="437"/>
                    </a:cubicBezTo>
                    <a:cubicBezTo>
                      <a:pt x="33" y="452"/>
                      <a:pt x="32" y="467"/>
                      <a:pt x="32" y="481"/>
                    </a:cubicBezTo>
                    <a:cubicBezTo>
                      <a:pt x="32" y="498"/>
                      <a:pt x="32" y="515"/>
                      <a:pt x="32" y="532"/>
                    </a:cubicBezTo>
                    <a:cubicBezTo>
                      <a:pt x="31" y="537"/>
                      <a:pt x="27" y="541"/>
                      <a:pt x="22" y="541"/>
                    </a:cubicBezTo>
                    <a:cubicBezTo>
                      <a:pt x="21" y="541"/>
                      <a:pt x="21" y="541"/>
                      <a:pt x="21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667160" y="2273040"/>
                <a:ext cx="36720" cy="3456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6" extrusionOk="0">
                    <a:moveTo>
                      <a:pt x="79" y="86"/>
                    </a:moveTo>
                    <a:cubicBezTo>
                      <a:pt x="78" y="80"/>
                      <a:pt x="76" y="74"/>
                      <a:pt x="74" y="68"/>
                    </a:cubicBezTo>
                    <a:cubicBezTo>
                      <a:pt x="74" y="65"/>
                      <a:pt x="73" y="62"/>
                      <a:pt x="71" y="59"/>
                    </a:cubicBezTo>
                    <a:cubicBezTo>
                      <a:pt x="70" y="56"/>
                      <a:pt x="69" y="53"/>
                      <a:pt x="67" y="50"/>
                    </a:cubicBezTo>
                    <a:cubicBezTo>
                      <a:pt x="65" y="47"/>
                      <a:pt x="63" y="45"/>
                      <a:pt x="62" y="42"/>
                    </a:cubicBezTo>
                    <a:cubicBezTo>
                      <a:pt x="60" y="40"/>
                      <a:pt x="59" y="39"/>
                      <a:pt x="57" y="37"/>
                    </a:cubicBezTo>
                    <a:cubicBezTo>
                      <a:pt x="56" y="36"/>
                      <a:pt x="55" y="35"/>
                      <a:pt x="53" y="34"/>
                    </a:cubicBezTo>
                    <a:cubicBezTo>
                      <a:pt x="52" y="33"/>
                      <a:pt x="51" y="32"/>
                      <a:pt x="50" y="32"/>
                    </a:cubicBezTo>
                    <a:cubicBezTo>
                      <a:pt x="50" y="32"/>
                      <a:pt x="49" y="32"/>
                      <a:pt x="49" y="31"/>
                    </a:cubicBezTo>
                    <a:lnTo>
                      <a:pt x="48" y="31"/>
                    </a:lnTo>
                    <a:lnTo>
                      <a:pt x="47" y="31"/>
                    </a:lnTo>
                    <a:cubicBezTo>
                      <a:pt x="46" y="31"/>
                      <a:pt x="46" y="32"/>
                      <a:pt x="45" y="32"/>
                    </a:cubicBezTo>
                    <a:cubicBezTo>
                      <a:pt x="43" y="35"/>
                      <a:pt x="42" y="38"/>
                      <a:pt x="39" y="41"/>
                    </a:cubicBezTo>
                    <a:cubicBezTo>
                      <a:pt x="34" y="50"/>
                      <a:pt x="30" y="60"/>
                      <a:pt x="25" y="69"/>
                    </a:cubicBezTo>
                    <a:cubicBezTo>
                      <a:pt x="24" y="75"/>
                      <a:pt x="22" y="81"/>
                      <a:pt x="20" y="86"/>
                    </a:cubicBezTo>
                    <a:cubicBezTo>
                      <a:pt x="16" y="95"/>
                      <a:pt x="2" y="93"/>
                      <a:pt x="0" y="83"/>
                    </a:cubicBezTo>
                    <a:cubicBezTo>
                      <a:pt x="0" y="81"/>
                      <a:pt x="0" y="79"/>
                      <a:pt x="1" y="77"/>
                    </a:cubicBezTo>
                    <a:cubicBezTo>
                      <a:pt x="2" y="75"/>
                      <a:pt x="2" y="73"/>
                      <a:pt x="3" y="71"/>
                    </a:cubicBezTo>
                    <a:cubicBezTo>
                      <a:pt x="4" y="69"/>
                      <a:pt x="5" y="67"/>
                      <a:pt x="6" y="64"/>
                    </a:cubicBezTo>
                    <a:lnTo>
                      <a:pt x="6" y="65"/>
                    </a:lnTo>
                    <a:cubicBezTo>
                      <a:pt x="6" y="63"/>
                      <a:pt x="7" y="62"/>
                      <a:pt x="7" y="61"/>
                    </a:cubicBezTo>
                    <a:cubicBezTo>
                      <a:pt x="10" y="54"/>
                      <a:pt x="12" y="47"/>
                      <a:pt x="14" y="40"/>
                    </a:cubicBezTo>
                    <a:cubicBezTo>
                      <a:pt x="17" y="33"/>
                      <a:pt x="19" y="27"/>
                      <a:pt x="21" y="20"/>
                    </a:cubicBezTo>
                    <a:cubicBezTo>
                      <a:pt x="22" y="18"/>
                      <a:pt x="23" y="16"/>
                      <a:pt x="23" y="14"/>
                    </a:cubicBezTo>
                    <a:cubicBezTo>
                      <a:pt x="25" y="11"/>
                      <a:pt x="26" y="7"/>
                      <a:pt x="28" y="5"/>
                    </a:cubicBezTo>
                    <a:cubicBezTo>
                      <a:pt x="31" y="3"/>
                      <a:pt x="34" y="1"/>
                      <a:pt x="37" y="0"/>
                    </a:cubicBezTo>
                    <a:cubicBezTo>
                      <a:pt x="38" y="0"/>
                      <a:pt x="39" y="1"/>
                      <a:pt x="41" y="1"/>
                    </a:cubicBezTo>
                    <a:cubicBezTo>
                      <a:pt x="45" y="1"/>
                      <a:pt x="48" y="5"/>
                      <a:pt x="49" y="10"/>
                    </a:cubicBezTo>
                    <a:cubicBezTo>
                      <a:pt x="53" y="10"/>
                      <a:pt x="57" y="12"/>
                      <a:pt x="60" y="14"/>
                    </a:cubicBezTo>
                    <a:cubicBezTo>
                      <a:pt x="70" y="19"/>
                      <a:pt x="77" y="29"/>
                      <a:pt x="83" y="38"/>
                    </a:cubicBezTo>
                    <a:cubicBezTo>
                      <a:pt x="88" y="46"/>
                      <a:pt x="92" y="56"/>
                      <a:pt x="95" y="65"/>
                    </a:cubicBezTo>
                    <a:cubicBezTo>
                      <a:pt x="96" y="71"/>
                      <a:pt x="98" y="76"/>
                      <a:pt x="99" y="82"/>
                    </a:cubicBezTo>
                    <a:cubicBezTo>
                      <a:pt x="101" y="88"/>
                      <a:pt x="96" y="93"/>
                      <a:pt x="91" y="95"/>
                    </a:cubicBezTo>
                    <a:cubicBezTo>
                      <a:pt x="91" y="95"/>
                      <a:pt x="90" y="95"/>
                      <a:pt x="89" y="95"/>
                    </a:cubicBezTo>
                    <a:cubicBezTo>
                      <a:pt x="84" y="95"/>
                      <a:pt x="80" y="91"/>
                      <a:pt x="79" y="8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1729080" y="2281320"/>
                <a:ext cx="10440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90" extrusionOk="0">
                    <a:moveTo>
                      <a:pt x="14" y="389"/>
                    </a:moveTo>
                    <a:cubicBezTo>
                      <a:pt x="9" y="389"/>
                      <a:pt x="5" y="385"/>
                      <a:pt x="5" y="379"/>
                    </a:cubicBezTo>
                    <a:cubicBezTo>
                      <a:pt x="6" y="366"/>
                      <a:pt x="6" y="353"/>
                      <a:pt x="7" y="340"/>
                    </a:cubicBezTo>
                    <a:cubicBezTo>
                      <a:pt x="6" y="297"/>
                      <a:pt x="4" y="254"/>
                      <a:pt x="1" y="210"/>
                    </a:cubicBezTo>
                    <a:cubicBezTo>
                      <a:pt x="1" y="205"/>
                      <a:pt x="1" y="198"/>
                      <a:pt x="1" y="192"/>
                    </a:cubicBezTo>
                    <a:cubicBezTo>
                      <a:pt x="1" y="184"/>
                      <a:pt x="0" y="175"/>
                      <a:pt x="0" y="16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47"/>
                      <a:pt x="0" y="126"/>
                      <a:pt x="0" y="105"/>
                    </a:cubicBezTo>
                    <a:cubicBezTo>
                      <a:pt x="1" y="83"/>
                      <a:pt x="1" y="61"/>
                      <a:pt x="3" y="39"/>
                    </a:cubicBezTo>
                    <a:cubicBezTo>
                      <a:pt x="3" y="36"/>
                      <a:pt x="3" y="32"/>
                      <a:pt x="3" y="29"/>
                    </a:cubicBezTo>
                    <a:cubicBezTo>
                      <a:pt x="3" y="25"/>
                      <a:pt x="4" y="22"/>
                      <a:pt x="4" y="18"/>
                    </a:cubicBezTo>
                    <a:cubicBezTo>
                      <a:pt x="5" y="15"/>
                      <a:pt x="5" y="11"/>
                      <a:pt x="7" y="7"/>
                    </a:cubicBezTo>
                    <a:cubicBezTo>
                      <a:pt x="10" y="1"/>
                      <a:pt x="18" y="0"/>
                      <a:pt x="23" y="4"/>
                    </a:cubicBezTo>
                    <a:cubicBezTo>
                      <a:pt x="24" y="4"/>
                      <a:pt x="24" y="5"/>
                      <a:pt x="24" y="5"/>
                    </a:cubicBezTo>
                    <a:cubicBezTo>
                      <a:pt x="27" y="9"/>
                      <a:pt x="28" y="13"/>
                      <a:pt x="25" y="17"/>
                    </a:cubicBezTo>
                    <a:cubicBezTo>
                      <a:pt x="25" y="20"/>
                      <a:pt x="25" y="22"/>
                      <a:pt x="24" y="25"/>
                    </a:cubicBezTo>
                    <a:cubicBezTo>
                      <a:pt x="22" y="37"/>
                      <a:pt x="22" y="48"/>
                      <a:pt x="21" y="60"/>
                    </a:cubicBezTo>
                    <a:cubicBezTo>
                      <a:pt x="21" y="71"/>
                      <a:pt x="21" y="83"/>
                      <a:pt x="20" y="94"/>
                    </a:cubicBezTo>
                    <a:cubicBezTo>
                      <a:pt x="19" y="105"/>
                      <a:pt x="19" y="115"/>
                      <a:pt x="19" y="126"/>
                    </a:cubicBezTo>
                    <a:cubicBezTo>
                      <a:pt x="19" y="138"/>
                      <a:pt x="19" y="148"/>
                      <a:pt x="19" y="159"/>
                    </a:cubicBezTo>
                    <a:cubicBezTo>
                      <a:pt x="19" y="162"/>
                      <a:pt x="19" y="165"/>
                      <a:pt x="19" y="168"/>
                    </a:cubicBezTo>
                    <a:lnTo>
                      <a:pt x="19" y="167"/>
                    </a:lnTo>
                    <a:cubicBezTo>
                      <a:pt x="19" y="189"/>
                      <a:pt x="19" y="210"/>
                      <a:pt x="21" y="231"/>
                    </a:cubicBezTo>
                    <a:cubicBezTo>
                      <a:pt x="22" y="252"/>
                      <a:pt x="23" y="273"/>
                      <a:pt x="24" y="294"/>
                    </a:cubicBezTo>
                    <a:cubicBezTo>
                      <a:pt x="24" y="310"/>
                      <a:pt x="25" y="325"/>
                      <a:pt x="25" y="341"/>
                    </a:cubicBezTo>
                    <a:cubicBezTo>
                      <a:pt x="25" y="340"/>
                      <a:pt x="25" y="340"/>
                      <a:pt x="25" y="340"/>
                    </a:cubicBezTo>
                    <a:cubicBezTo>
                      <a:pt x="25" y="353"/>
                      <a:pt x="25" y="367"/>
                      <a:pt x="25" y="380"/>
                    </a:cubicBezTo>
                    <a:cubicBezTo>
                      <a:pt x="25" y="385"/>
                      <a:pt x="20" y="389"/>
                      <a:pt x="15" y="389"/>
                    </a:cubicBezTo>
                    <a:lnTo>
                      <a:pt x="14" y="38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1712520" y="2286000"/>
                <a:ext cx="31680" cy="4104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14" extrusionOk="0">
                    <a:moveTo>
                      <a:pt x="8" y="112"/>
                    </a:moveTo>
                    <a:cubicBezTo>
                      <a:pt x="6" y="111"/>
                      <a:pt x="4" y="110"/>
                      <a:pt x="3" y="109"/>
                    </a:cubicBezTo>
                    <a:cubicBezTo>
                      <a:pt x="1" y="107"/>
                      <a:pt x="0" y="104"/>
                      <a:pt x="0" y="101"/>
                    </a:cubicBezTo>
                    <a:cubicBezTo>
                      <a:pt x="0" y="99"/>
                      <a:pt x="1" y="96"/>
                      <a:pt x="1" y="93"/>
                    </a:cubicBezTo>
                    <a:cubicBezTo>
                      <a:pt x="2" y="89"/>
                      <a:pt x="3" y="87"/>
                      <a:pt x="4" y="83"/>
                    </a:cubicBezTo>
                    <a:cubicBezTo>
                      <a:pt x="7" y="74"/>
                      <a:pt x="10" y="66"/>
                      <a:pt x="14" y="58"/>
                    </a:cubicBezTo>
                    <a:cubicBezTo>
                      <a:pt x="17" y="51"/>
                      <a:pt x="21" y="44"/>
                      <a:pt x="25" y="37"/>
                    </a:cubicBezTo>
                    <a:cubicBezTo>
                      <a:pt x="25" y="35"/>
                      <a:pt x="26" y="33"/>
                      <a:pt x="27" y="31"/>
                    </a:cubicBezTo>
                    <a:cubicBezTo>
                      <a:pt x="29" y="27"/>
                      <a:pt x="30" y="22"/>
                      <a:pt x="32" y="18"/>
                    </a:cubicBezTo>
                    <a:cubicBezTo>
                      <a:pt x="34" y="13"/>
                      <a:pt x="38" y="6"/>
                      <a:pt x="45" y="6"/>
                    </a:cubicBezTo>
                    <a:cubicBezTo>
                      <a:pt x="46" y="4"/>
                      <a:pt x="47" y="3"/>
                      <a:pt x="49" y="3"/>
                    </a:cubicBezTo>
                    <a:cubicBezTo>
                      <a:pt x="51" y="1"/>
                      <a:pt x="54" y="0"/>
                      <a:pt x="56" y="0"/>
                    </a:cubicBezTo>
                    <a:cubicBezTo>
                      <a:pt x="59" y="0"/>
                      <a:pt x="61" y="1"/>
                      <a:pt x="64" y="3"/>
                    </a:cubicBezTo>
                    <a:cubicBezTo>
                      <a:pt x="68" y="6"/>
                      <a:pt x="71" y="13"/>
                      <a:pt x="73" y="18"/>
                    </a:cubicBezTo>
                    <a:cubicBezTo>
                      <a:pt x="74" y="22"/>
                      <a:pt x="75" y="26"/>
                      <a:pt x="75" y="30"/>
                    </a:cubicBezTo>
                    <a:cubicBezTo>
                      <a:pt x="76" y="33"/>
                      <a:pt x="77" y="35"/>
                      <a:pt x="77" y="38"/>
                    </a:cubicBezTo>
                    <a:cubicBezTo>
                      <a:pt x="77" y="41"/>
                      <a:pt x="78" y="45"/>
                      <a:pt x="78" y="48"/>
                    </a:cubicBezTo>
                    <a:cubicBezTo>
                      <a:pt x="78" y="47"/>
                      <a:pt x="78" y="47"/>
                      <a:pt x="78" y="47"/>
                    </a:cubicBezTo>
                    <a:lnTo>
                      <a:pt x="78" y="48"/>
                    </a:lnTo>
                    <a:cubicBezTo>
                      <a:pt x="78" y="49"/>
                      <a:pt x="78" y="50"/>
                      <a:pt x="79" y="52"/>
                    </a:cubicBezTo>
                    <a:cubicBezTo>
                      <a:pt x="79" y="53"/>
                      <a:pt x="79" y="54"/>
                      <a:pt x="79" y="56"/>
                    </a:cubicBezTo>
                    <a:cubicBezTo>
                      <a:pt x="81" y="63"/>
                      <a:pt x="82" y="71"/>
                      <a:pt x="84" y="80"/>
                    </a:cubicBezTo>
                    <a:cubicBezTo>
                      <a:pt x="84" y="81"/>
                      <a:pt x="85" y="83"/>
                      <a:pt x="85" y="85"/>
                    </a:cubicBezTo>
                    <a:cubicBezTo>
                      <a:pt x="87" y="90"/>
                      <a:pt x="84" y="96"/>
                      <a:pt x="79" y="98"/>
                    </a:cubicBezTo>
                    <a:cubicBezTo>
                      <a:pt x="74" y="100"/>
                      <a:pt x="68" y="97"/>
                      <a:pt x="66" y="91"/>
                    </a:cubicBezTo>
                    <a:cubicBezTo>
                      <a:pt x="63" y="82"/>
                      <a:pt x="61" y="73"/>
                      <a:pt x="60" y="64"/>
                    </a:cubicBezTo>
                    <a:lnTo>
                      <a:pt x="60" y="63"/>
                    </a:lnTo>
                    <a:cubicBezTo>
                      <a:pt x="60" y="62"/>
                      <a:pt x="60" y="61"/>
                      <a:pt x="60" y="60"/>
                    </a:cubicBezTo>
                    <a:lnTo>
                      <a:pt x="60" y="61"/>
                    </a:lnTo>
                    <a:cubicBezTo>
                      <a:pt x="60" y="60"/>
                      <a:pt x="60" y="59"/>
                      <a:pt x="60" y="58"/>
                    </a:cubicBezTo>
                    <a:lnTo>
                      <a:pt x="60" y="59"/>
                    </a:lnTo>
                    <a:cubicBezTo>
                      <a:pt x="60" y="59"/>
                      <a:pt x="60" y="58"/>
                      <a:pt x="59" y="57"/>
                    </a:cubicBezTo>
                    <a:cubicBezTo>
                      <a:pt x="58" y="52"/>
                      <a:pt x="58" y="47"/>
                      <a:pt x="57" y="42"/>
                    </a:cubicBezTo>
                    <a:cubicBezTo>
                      <a:pt x="56" y="37"/>
                      <a:pt x="56" y="32"/>
                      <a:pt x="54" y="27"/>
                    </a:cubicBezTo>
                    <a:cubicBezTo>
                      <a:pt x="51" y="32"/>
                      <a:pt x="48" y="37"/>
                      <a:pt x="44" y="42"/>
                    </a:cubicBezTo>
                    <a:cubicBezTo>
                      <a:pt x="42" y="50"/>
                      <a:pt x="40" y="57"/>
                      <a:pt x="37" y="65"/>
                    </a:cubicBezTo>
                    <a:cubicBezTo>
                      <a:pt x="35" y="71"/>
                      <a:pt x="33" y="78"/>
                      <a:pt x="31" y="84"/>
                    </a:cubicBezTo>
                    <a:cubicBezTo>
                      <a:pt x="30" y="87"/>
                      <a:pt x="29" y="91"/>
                      <a:pt x="28" y="94"/>
                    </a:cubicBezTo>
                    <a:cubicBezTo>
                      <a:pt x="27" y="95"/>
                      <a:pt x="26" y="97"/>
                      <a:pt x="26" y="99"/>
                    </a:cubicBezTo>
                    <a:cubicBezTo>
                      <a:pt x="25" y="100"/>
                      <a:pt x="25" y="102"/>
                      <a:pt x="24" y="103"/>
                    </a:cubicBezTo>
                    <a:cubicBezTo>
                      <a:pt x="23" y="105"/>
                      <a:pt x="22" y="107"/>
                      <a:pt x="21" y="109"/>
                    </a:cubicBezTo>
                    <a:cubicBezTo>
                      <a:pt x="19" y="112"/>
                      <a:pt x="15" y="113"/>
                      <a:pt x="12" y="113"/>
                    </a:cubicBezTo>
                    <a:cubicBezTo>
                      <a:pt x="11" y="113"/>
                      <a:pt x="9" y="113"/>
                      <a:pt x="8" y="1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775160" y="2295720"/>
                <a:ext cx="15120" cy="7704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4" extrusionOk="0">
                    <a:moveTo>
                      <a:pt x="29" y="213"/>
                    </a:moveTo>
                    <a:cubicBezTo>
                      <a:pt x="22" y="213"/>
                      <a:pt x="19" y="207"/>
                      <a:pt x="19" y="201"/>
                    </a:cubicBezTo>
                    <a:cubicBezTo>
                      <a:pt x="20" y="199"/>
                      <a:pt x="20" y="197"/>
                      <a:pt x="20" y="195"/>
                    </a:cubicBezTo>
                    <a:cubicBezTo>
                      <a:pt x="21" y="188"/>
                      <a:pt x="21" y="181"/>
                      <a:pt x="21" y="174"/>
                    </a:cubicBezTo>
                    <a:cubicBezTo>
                      <a:pt x="21" y="167"/>
                      <a:pt x="20" y="159"/>
                      <a:pt x="20" y="152"/>
                    </a:cubicBezTo>
                    <a:cubicBezTo>
                      <a:pt x="19" y="144"/>
                      <a:pt x="19" y="135"/>
                      <a:pt x="18" y="127"/>
                    </a:cubicBezTo>
                    <a:lnTo>
                      <a:pt x="18" y="128"/>
                    </a:lnTo>
                    <a:cubicBezTo>
                      <a:pt x="17" y="122"/>
                      <a:pt x="16" y="116"/>
                      <a:pt x="15" y="109"/>
                    </a:cubicBezTo>
                    <a:lnTo>
                      <a:pt x="16" y="109"/>
                    </a:lnTo>
                    <a:cubicBezTo>
                      <a:pt x="13" y="93"/>
                      <a:pt x="10" y="78"/>
                      <a:pt x="6" y="62"/>
                    </a:cubicBezTo>
                    <a:cubicBezTo>
                      <a:pt x="5" y="54"/>
                      <a:pt x="3" y="45"/>
                      <a:pt x="2" y="36"/>
                    </a:cubicBezTo>
                    <a:cubicBezTo>
                      <a:pt x="1" y="29"/>
                      <a:pt x="0" y="22"/>
                      <a:pt x="1" y="14"/>
                    </a:cubicBezTo>
                    <a:cubicBezTo>
                      <a:pt x="1" y="10"/>
                      <a:pt x="2" y="6"/>
                      <a:pt x="5" y="3"/>
                    </a:cubicBezTo>
                    <a:cubicBezTo>
                      <a:pt x="8" y="1"/>
                      <a:pt x="12" y="0"/>
                      <a:pt x="15" y="1"/>
                    </a:cubicBezTo>
                    <a:cubicBezTo>
                      <a:pt x="20" y="2"/>
                      <a:pt x="24" y="7"/>
                      <a:pt x="23" y="13"/>
                    </a:cubicBezTo>
                    <a:cubicBezTo>
                      <a:pt x="23" y="14"/>
                      <a:pt x="22" y="15"/>
                      <a:pt x="22" y="17"/>
                    </a:cubicBezTo>
                    <a:cubicBezTo>
                      <a:pt x="21" y="19"/>
                      <a:pt x="21" y="21"/>
                      <a:pt x="21" y="24"/>
                    </a:cubicBezTo>
                    <a:cubicBezTo>
                      <a:pt x="22" y="28"/>
                      <a:pt x="22" y="32"/>
                      <a:pt x="22" y="36"/>
                    </a:cubicBezTo>
                    <a:cubicBezTo>
                      <a:pt x="26" y="58"/>
                      <a:pt x="30" y="80"/>
                      <a:pt x="34" y="102"/>
                    </a:cubicBezTo>
                    <a:cubicBezTo>
                      <a:pt x="37" y="123"/>
                      <a:pt x="39" y="145"/>
                      <a:pt x="40" y="166"/>
                    </a:cubicBezTo>
                    <a:cubicBezTo>
                      <a:pt x="41" y="179"/>
                      <a:pt x="41" y="191"/>
                      <a:pt x="40" y="204"/>
                    </a:cubicBezTo>
                    <a:cubicBezTo>
                      <a:pt x="39" y="209"/>
                      <a:pt x="35" y="213"/>
                      <a:pt x="29" y="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1759680" y="2304720"/>
                <a:ext cx="367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8" extrusionOk="0">
                    <a:moveTo>
                      <a:pt x="81" y="88"/>
                    </a:moveTo>
                    <a:cubicBezTo>
                      <a:pt x="80" y="82"/>
                      <a:pt x="80" y="77"/>
                      <a:pt x="79" y="72"/>
                    </a:cubicBezTo>
                    <a:cubicBezTo>
                      <a:pt x="78" y="66"/>
                      <a:pt x="77" y="60"/>
                      <a:pt x="75" y="55"/>
                    </a:cubicBezTo>
                    <a:lnTo>
                      <a:pt x="75" y="56"/>
                    </a:lnTo>
                    <a:cubicBezTo>
                      <a:pt x="74" y="51"/>
                      <a:pt x="73" y="47"/>
                      <a:pt x="71" y="42"/>
                    </a:cubicBezTo>
                    <a:cubicBezTo>
                      <a:pt x="70" y="40"/>
                      <a:pt x="68" y="37"/>
                      <a:pt x="67" y="35"/>
                    </a:cubicBezTo>
                    <a:cubicBezTo>
                      <a:pt x="66" y="33"/>
                      <a:pt x="65" y="30"/>
                      <a:pt x="63" y="29"/>
                    </a:cubicBezTo>
                    <a:cubicBezTo>
                      <a:pt x="63" y="28"/>
                      <a:pt x="61" y="27"/>
                      <a:pt x="61" y="26"/>
                    </a:cubicBezTo>
                    <a:cubicBezTo>
                      <a:pt x="60" y="26"/>
                      <a:pt x="60" y="25"/>
                      <a:pt x="60" y="25"/>
                    </a:cubicBezTo>
                    <a:cubicBezTo>
                      <a:pt x="57" y="27"/>
                      <a:pt x="53" y="28"/>
                      <a:pt x="50" y="27"/>
                    </a:cubicBezTo>
                    <a:cubicBezTo>
                      <a:pt x="49" y="27"/>
                      <a:pt x="49" y="27"/>
                      <a:pt x="49" y="28"/>
                    </a:cubicBezTo>
                    <a:cubicBezTo>
                      <a:pt x="48" y="29"/>
                      <a:pt x="47" y="30"/>
                      <a:pt x="46" y="31"/>
                    </a:cubicBezTo>
                    <a:cubicBezTo>
                      <a:pt x="44" y="34"/>
                      <a:pt x="42" y="37"/>
                      <a:pt x="40" y="40"/>
                    </a:cubicBezTo>
                    <a:cubicBezTo>
                      <a:pt x="36" y="46"/>
                      <a:pt x="33" y="53"/>
                      <a:pt x="30" y="60"/>
                    </a:cubicBezTo>
                    <a:cubicBezTo>
                      <a:pt x="27" y="65"/>
                      <a:pt x="25" y="71"/>
                      <a:pt x="22" y="77"/>
                    </a:cubicBezTo>
                    <a:cubicBezTo>
                      <a:pt x="19" y="82"/>
                      <a:pt x="14" y="84"/>
                      <a:pt x="9" y="82"/>
                    </a:cubicBezTo>
                    <a:cubicBezTo>
                      <a:pt x="4" y="81"/>
                      <a:pt x="0" y="74"/>
                      <a:pt x="3" y="69"/>
                    </a:cubicBezTo>
                    <a:cubicBezTo>
                      <a:pt x="4" y="65"/>
                      <a:pt x="5" y="61"/>
                      <a:pt x="7" y="58"/>
                    </a:cubicBezTo>
                    <a:cubicBezTo>
                      <a:pt x="8" y="55"/>
                      <a:pt x="9" y="53"/>
                      <a:pt x="10" y="51"/>
                    </a:cubicBezTo>
                    <a:cubicBezTo>
                      <a:pt x="12" y="47"/>
                      <a:pt x="14" y="43"/>
                      <a:pt x="16" y="39"/>
                    </a:cubicBezTo>
                    <a:cubicBezTo>
                      <a:pt x="18" y="35"/>
                      <a:pt x="20" y="30"/>
                      <a:pt x="22" y="26"/>
                    </a:cubicBezTo>
                    <a:cubicBezTo>
                      <a:pt x="24" y="23"/>
                      <a:pt x="25" y="21"/>
                      <a:pt x="27" y="18"/>
                    </a:cubicBezTo>
                    <a:cubicBezTo>
                      <a:pt x="29" y="14"/>
                      <a:pt x="33" y="8"/>
                      <a:pt x="38" y="5"/>
                    </a:cubicBezTo>
                    <a:cubicBezTo>
                      <a:pt x="42" y="2"/>
                      <a:pt x="47" y="0"/>
                      <a:pt x="52" y="0"/>
                    </a:cubicBezTo>
                    <a:cubicBezTo>
                      <a:pt x="57" y="1"/>
                      <a:pt x="63" y="2"/>
                      <a:pt x="67" y="5"/>
                    </a:cubicBezTo>
                    <a:cubicBezTo>
                      <a:pt x="77" y="12"/>
                      <a:pt x="84" y="21"/>
                      <a:pt x="88" y="32"/>
                    </a:cubicBezTo>
                    <a:cubicBezTo>
                      <a:pt x="96" y="49"/>
                      <a:pt x="99" y="68"/>
                      <a:pt x="101" y="86"/>
                    </a:cubicBezTo>
                    <a:cubicBezTo>
                      <a:pt x="101" y="92"/>
                      <a:pt x="96" y="96"/>
                      <a:pt x="91" y="97"/>
                    </a:cubicBezTo>
                    <a:cubicBezTo>
                      <a:pt x="85" y="97"/>
                      <a:pt x="81" y="93"/>
                      <a:pt x="81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514520" y="2087640"/>
                <a:ext cx="7164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15" extrusionOk="0">
                    <a:moveTo>
                      <a:pt x="81" y="395"/>
                    </a:moveTo>
                    <a:cubicBezTo>
                      <a:pt x="81" y="395"/>
                      <a:pt x="82" y="395"/>
                      <a:pt x="83" y="395"/>
                    </a:cubicBezTo>
                    <a:cubicBezTo>
                      <a:pt x="84" y="395"/>
                      <a:pt x="85" y="395"/>
                      <a:pt x="86" y="395"/>
                    </a:cubicBezTo>
                    <a:cubicBezTo>
                      <a:pt x="86" y="395"/>
                      <a:pt x="88" y="394"/>
                      <a:pt x="88" y="393"/>
                    </a:cubicBezTo>
                    <a:cubicBezTo>
                      <a:pt x="89" y="393"/>
                      <a:pt x="89" y="393"/>
                      <a:pt x="89" y="393"/>
                    </a:cubicBezTo>
                    <a:cubicBezTo>
                      <a:pt x="90" y="393"/>
                      <a:pt x="91" y="392"/>
                      <a:pt x="92" y="392"/>
                    </a:cubicBezTo>
                    <a:cubicBezTo>
                      <a:pt x="92" y="391"/>
                      <a:pt x="93" y="391"/>
                      <a:pt x="93" y="390"/>
                    </a:cubicBezTo>
                    <a:lnTo>
                      <a:pt x="94" y="389"/>
                    </a:lnTo>
                    <a:cubicBezTo>
                      <a:pt x="96" y="386"/>
                      <a:pt x="97" y="384"/>
                      <a:pt x="99" y="382"/>
                    </a:cubicBezTo>
                    <a:cubicBezTo>
                      <a:pt x="100" y="379"/>
                      <a:pt x="102" y="376"/>
                      <a:pt x="103" y="373"/>
                    </a:cubicBezTo>
                    <a:cubicBezTo>
                      <a:pt x="105" y="368"/>
                      <a:pt x="107" y="364"/>
                      <a:pt x="108" y="360"/>
                    </a:cubicBezTo>
                    <a:cubicBezTo>
                      <a:pt x="109" y="356"/>
                      <a:pt x="110" y="351"/>
                      <a:pt x="110" y="347"/>
                    </a:cubicBezTo>
                    <a:cubicBezTo>
                      <a:pt x="112" y="333"/>
                      <a:pt x="112" y="320"/>
                      <a:pt x="112" y="307"/>
                    </a:cubicBezTo>
                    <a:cubicBezTo>
                      <a:pt x="111" y="302"/>
                      <a:pt x="111" y="297"/>
                      <a:pt x="111" y="292"/>
                    </a:cubicBezTo>
                    <a:cubicBezTo>
                      <a:pt x="111" y="289"/>
                      <a:pt x="111" y="285"/>
                      <a:pt x="110" y="282"/>
                    </a:cubicBezTo>
                    <a:cubicBezTo>
                      <a:pt x="110" y="280"/>
                      <a:pt x="110" y="279"/>
                      <a:pt x="110" y="277"/>
                    </a:cubicBezTo>
                    <a:cubicBezTo>
                      <a:pt x="109" y="268"/>
                      <a:pt x="107" y="257"/>
                      <a:pt x="106" y="247"/>
                    </a:cubicBezTo>
                    <a:lnTo>
                      <a:pt x="106" y="246"/>
                    </a:lnTo>
                    <a:lnTo>
                      <a:pt x="106" y="247"/>
                    </a:lnTo>
                    <a:cubicBezTo>
                      <a:pt x="104" y="236"/>
                      <a:pt x="103" y="226"/>
                      <a:pt x="101" y="216"/>
                    </a:cubicBezTo>
                    <a:cubicBezTo>
                      <a:pt x="100" y="208"/>
                      <a:pt x="98" y="199"/>
                      <a:pt x="97" y="191"/>
                    </a:cubicBezTo>
                    <a:cubicBezTo>
                      <a:pt x="96" y="193"/>
                      <a:pt x="95" y="195"/>
                      <a:pt x="93" y="198"/>
                    </a:cubicBezTo>
                    <a:cubicBezTo>
                      <a:pt x="90" y="205"/>
                      <a:pt x="86" y="213"/>
                      <a:pt x="83" y="221"/>
                    </a:cubicBezTo>
                    <a:cubicBezTo>
                      <a:pt x="75" y="241"/>
                      <a:pt x="67" y="261"/>
                      <a:pt x="62" y="282"/>
                    </a:cubicBezTo>
                    <a:cubicBezTo>
                      <a:pt x="59" y="293"/>
                      <a:pt x="56" y="304"/>
                      <a:pt x="55" y="315"/>
                    </a:cubicBezTo>
                    <a:cubicBezTo>
                      <a:pt x="54" y="320"/>
                      <a:pt x="54" y="326"/>
                      <a:pt x="54" y="332"/>
                    </a:cubicBezTo>
                    <a:cubicBezTo>
                      <a:pt x="54" y="339"/>
                      <a:pt x="54" y="347"/>
                      <a:pt x="56" y="355"/>
                    </a:cubicBezTo>
                    <a:lnTo>
                      <a:pt x="56" y="354"/>
                    </a:lnTo>
                    <a:cubicBezTo>
                      <a:pt x="56" y="358"/>
                      <a:pt x="57" y="363"/>
                      <a:pt x="58" y="367"/>
                    </a:cubicBezTo>
                    <a:cubicBezTo>
                      <a:pt x="59" y="371"/>
                      <a:pt x="61" y="375"/>
                      <a:pt x="63" y="379"/>
                    </a:cubicBezTo>
                    <a:cubicBezTo>
                      <a:pt x="63" y="381"/>
                      <a:pt x="64" y="383"/>
                      <a:pt x="65" y="385"/>
                    </a:cubicBezTo>
                    <a:cubicBezTo>
                      <a:pt x="66" y="386"/>
                      <a:pt x="67" y="387"/>
                      <a:pt x="67" y="388"/>
                    </a:cubicBezTo>
                    <a:cubicBezTo>
                      <a:pt x="68" y="388"/>
                      <a:pt x="68" y="389"/>
                      <a:pt x="69" y="390"/>
                    </a:cubicBezTo>
                    <a:cubicBezTo>
                      <a:pt x="70" y="391"/>
                      <a:pt x="70" y="391"/>
                      <a:pt x="71" y="391"/>
                    </a:cubicBezTo>
                    <a:cubicBezTo>
                      <a:pt x="71" y="392"/>
                      <a:pt x="72" y="392"/>
                      <a:pt x="72" y="393"/>
                    </a:cubicBezTo>
                    <a:cubicBezTo>
                      <a:pt x="74" y="393"/>
                      <a:pt x="75" y="394"/>
                      <a:pt x="76" y="395"/>
                    </a:cubicBezTo>
                    <a:cubicBezTo>
                      <a:pt x="77" y="395"/>
                      <a:pt x="77" y="395"/>
                      <a:pt x="78" y="395"/>
                    </a:cubicBezTo>
                    <a:cubicBezTo>
                      <a:pt x="78" y="395"/>
                      <a:pt x="79" y="395"/>
                      <a:pt x="80" y="395"/>
                    </a:cubicBezTo>
                    <a:lnTo>
                      <a:pt x="81" y="395"/>
                    </a:lnTo>
                    <a:moveTo>
                      <a:pt x="78" y="414"/>
                    </a:moveTo>
                    <a:cubicBezTo>
                      <a:pt x="73" y="414"/>
                      <a:pt x="68" y="412"/>
                      <a:pt x="63" y="409"/>
                    </a:cubicBezTo>
                    <a:cubicBezTo>
                      <a:pt x="58" y="406"/>
                      <a:pt x="54" y="403"/>
                      <a:pt x="50" y="398"/>
                    </a:cubicBezTo>
                    <a:cubicBezTo>
                      <a:pt x="47" y="393"/>
                      <a:pt x="45" y="388"/>
                      <a:pt x="43" y="383"/>
                    </a:cubicBezTo>
                    <a:cubicBezTo>
                      <a:pt x="41" y="377"/>
                      <a:pt x="39" y="371"/>
                      <a:pt x="38" y="364"/>
                    </a:cubicBezTo>
                    <a:cubicBezTo>
                      <a:pt x="37" y="358"/>
                      <a:pt x="36" y="352"/>
                      <a:pt x="36" y="346"/>
                    </a:cubicBezTo>
                    <a:cubicBezTo>
                      <a:pt x="35" y="339"/>
                      <a:pt x="35" y="332"/>
                      <a:pt x="36" y="325"/>
                    </a:cubicBezTo>
                    <a:cubicBezTo>
                      <a:pt x="36" y="311"/>
                      <a:pt x="39" y="297"/>
                      <a:pt x="43" y="284"/>
                    </a:cubicBezTo>
                    <a:cubicBezTo>
                      <a:pt x="46" y="270"/>
                      <a:pt x="50" y="258"/>
                      <a:pt x="55" y="245"/>
                    </a:cubicBezTo>
                    <a:cubicBezTo>
                      <a:pt x="60" y="232"/>
                      <a:pt x="65" y="219"/>
                      <a:pt x="71" y="207"/>
                    </a:cubicBezTo>
                    <a:cubicBezTo>
                      <a:pt x="77" y="194"/>
                      <a:pt x="84" y="183"/>
                      <a:pt x="91" y="171"/>
                    </a:cubicBezTo>
                    <a:cubicBezTo>
                      <a:pt x="92" y="169"/>
                      <a:pt x="93" y="167"/>
                      <a:pt x="93" y="165"/>
                    </a:cubicBezTo>
                    <a:cubicBezTo>
                      <a:pt x="93" y="163"/>
                      <a:pt x="93" y="162"/>
                      <a:pt x="93" y="161"/>
                    </a:cubicBezTo>
                    <a:cubicBezTo>
                      <a:pt x="92" y="150"/>
                      <a:pt x="91" y="140"/>
                      <a:pt x="90" y="129"/>
                    </a:cubicBezTo>
                    <a:cubicBezTo>
                      <a:pt x="90" y="127"/>
                      <a:pt x="90" y="124"/>
                      <a:pt x="89" y="121"/>
                    </a:cubicBezTo>
                    <a:cubicBezTo>
                      <a:pt x="89" y="116"/>
                      <a:pt x="89" y="111"/>
                      <a:pt x="88" y="106"/>
                    </a:cubicBezTo>
                    <a:cubicBezTo>
                      <a:pt x="88" y="107"/>
                      <a:pt x="88" y="109"/>
                      <a:pt x="87" y="110"/>
                    </a:cubicBezTo>
                    <a:cubicBezTo>
                      <a:pt x="83" y="123"/>
                      <a:pt x="78" y="135"/>
                      <a:pt x="71" y="146"/>
                    </a:cubicBezTo>
                    <a:cubicBezTo>
                      <a:pt x="68" y="151"/>
                      <a:pt x="64" y="155"/>
                      <a:pt x="59" y="159"/>
                    </a:cubicBezTo>
                    <a:cubicBezTo>
                      <a:pt x="55" y="162"/>
                      <a:pt x="49" y="162"/>
                      <a:pt x="43" y="160"/>
                    </a:cubicBezTo>
                    <a:cubicBezTo>
                      <a:pt x="38" y="159"/>
                      <a:pt x="35" y="155"/>
                      <a:pt x="32" y="150"/>
                    </a:cubicBezTo>
                    <a:cubicBezTo>
                      <a:pt x="30" y="146"/>
                      <a:pt x="30" y="142"/>
                      <a:pt x="29" y="138"/>
                    </a:cubicBezTo>
                    <a:cubicBezTo>
                      <a:pt x="25" y="121"/>
                      <a:pt x="22" y="104"/>
                      <a:pt x="19" y="86"/>
                    </a:cubicBezTo>
                    <a:cubicBezTo>
                      <a:pt x="18" y="74"/>
                      <a:pt x="16" y="60"/>
                      <a:pt x="14" y="47"/>
                    </a:cubicBezTo>
                    <a:cubicBezTo>
                      <a:pt x="13" y="48"/>
                      <a:pt x="11" y="49"/>
                      <a:pt x="9" y="48"/>
                    </a:cubicBezTo>
                    <a:cubicBezTo>
                      <a:pt x="4" y="47"/>
                      <a:pt x="0" y="41"/>
                      <a:pt x="1" y="36"/>
                    </a:cubicBezTo>
                    <a:cubicBezTo>
                      <a:pt x="1" y="32"/>
                      <a:pt x="3" y="29"/>
                      <a:pt x="3" y="25"/>
                    </a:cubicBezTo>
                    <a:cubicBezTo>
                      <a:pt x="4" y="21"/>
                      <a:pt x="5" y="16"/>
                      <a:pt x="5" y="12"/>
                    </a:cubicBezTo>
                    <a:cubicBezTo>
                      <a:pt x="6" y="9"/>
                      <a:pt x="7" y="8"/>
                      <a:pt x="8" y="6"/>
                    </a:cubicBezTo>
                    <a:cubicBezTo>
                      <a:pt x="9" y="4"/>
                      <a:pt x="10" y="3"/>
                      <a:pt x="12" y="2"/>
                    </a:cubicBezTo>
                    <a:cubicBezTo>
                      <a:pt x="16" y="0"/>
                      <a:pt x="21" y="1"/>
                      <a:pt x="25" y="4"/>
                    </a:cubicBezTo>
                    <a:cubicBezTo>
                      <a:pt x="28" y="7"/>
                      <a:pt x="29" y="10"/>
                      <a:pt x="30" y="14"/>
                    </a:cubicBezTo>
                    <a:cubicBezTo>
                      <a:pt x="30" y="16"/>
                      <a:pt x="30" y="19"/>
                      <a:pt x="31" y="21"/>
                    </a:cubicBezTo>
                    <a:cubicBezTo>
                      <a:pt x="32" y="24"/>
                      <a:pt x="32" y="28"/>
                      <a:pt x="32" y="30"/>
                    </a:cubicBezTo>
                    <a:cubicBezTo>
                      <a:pt x="35" y="47"/>
                      <a:pt x="36" y="65"/>
                      <a:pt x="39" y="82"/>
                    </a:cubicBezTo>
                    <a:cubicBezTo>
                      <a:pt x="39" y="81"/>
                      <a:pt x="38" y="81"/>
                      <a:pt x="38" y="81"/>
                    </a:cubicBezTo>
                    <a:cubicBezTo>
                      <a:pt x="39" y="88"/>
                      <a:pt x="40" y="95"/>
                      <a:pt x="41" y="102"/>
                    </a:cubicBezTo>
                    <a:lnTo>
                      <a:pt x="41" y="101"/>
                    </a:lnTo>
                    <a:cubicBezTo>
                      <a:pt x="42" y="104"/>
                      <a:pt x="42" y="107"/>
                      <a:pt x="43" y="110"/>
                    </a:cubicBezTo>
                    <a:cubicBezTo>
                      <a:pt x="43" y="113"/>
                      <a:pt x="43" y="115"/>
                      <a:pt x="44" y="117"/>
                    </a:cubicBezTo>
                    <a:cubicBezTo>
                      <a:pt x="45" y="121"/>
                      <a:pt x="46" y="125"/>
                      <a:pt x="46" y="128"/>
                    </a:cubicBezTo>
                    <a:cubicBezTo>
                      <a:pt x="47" y="131"/>
                      <a:pt x="48" y="134"/>
                      <a:pt x="49" y="136"/>
                    </a:cubicBezTo>
                    <a:cubicBezTo>
                      <a:pt x="49" y="137"/>
                      <a:pt x="49" y="139"/>
                      <a:pt x="50" y="140"/>
                    </a:cubicBezTo>
                    <a:cubicBezTo>
                      <a:pt x="51" y="139"/>
                      <a:pt x="51" y="138"/>
                      <a:pt x="53" y="137"/>
                    </a:cubicBezTo>
                    <a:cubicBezTo>
                      <a:pt x="54" y="135"/>
                      <a:pt x="55" y="134"/>
                      <a:pt x="56" y="132"/>
                    </a:cubicBezTo>
                    <a:lnTo>
                      <a:pt x="56" y="131"/>
                    </a:lnTo>
                    <a:cubicBezTo>
                      <a:pt x="56" y="132"/>
                      <a:pt x="56" y="132"/>
                      <a:pt x="56" y="132"/>
                    </a:cubicBezTo>
                    <a:cubicBezTo>
                      <a:pt x="58" y="127"/>
                      <a:pt x="61" y="122"/>
                      <a:pt x="64" y="117"/>
                    </a:cubicBezTo>
                    <a:cubicBezTo>
                      <a:pt x="63" y="117"/>
                      <a:pt x="63" y="118"/>
                      <a:pt x="63" y="118"/>
                    </a:cubicBezTo>
                    <a:cubicBezTo>
                      <a:pt x="69" y="103"/>
                      <a:pt x="74" y="88"/>
                      <a:pt x="78" y="72"/>
                    </a:cubicBezTo>
                    <a:cubicBezTo>
                      <a:pt x="82" y="58"/>
                      <a:pt x="85" y="43"/>
                      <a:pt x="87" y="29"/>
                    </a:cubicBezTo>
                    <a:cubicBezTo>
                      <a:pt x="88" y="28"/>
                      <a:pt x="88" y="27"/>
                      <a:pt x="88" y="26"/>
                    </a:cubicBezTo>
                    <a:cubicBezTo>
                      <a:pt x="88" y="23"/>
                      <a:pt x="89" y="21"/>
                      <a:pt x="91" y="19"/>
                    </a:cubicBezTo>
                    <a:cubicBezTo>
                      <a:pt x="93" y="17"/>
                      <a:pt x="96" y="16"/>
                      <a:pt x="99" y="16"/>
                    </a:cubicBezTo>
                    <a:cubicBezTo>
                      <a:pt x="104" y="16"/>
                      <a:pt x="109" y="22"/>
                      <a:pt x="108" y="27"/>
                    </a:cubicBezTo>
                    <a:cubicBezTo>
                      <a:pt x="107" y="50"/>
                      <a:pt x="107" y="73"/>
                      <a:pt x="107" y="96"/>
                    </a:cubicBezTo>
                    <a:cubicBezTo>
                      <a:pt x="107" y="104"/>
                      <a:pt x="107" y="112"/>
                      <a:pt x="108" y="120"/>
                    </a:cubicBezTo>
                    <a:cubicBezTo>
                      <a:pt x="108" y="127"/>
                      <a:pt x="109" y="132"/>
                      <a:pt x="109" y="138"/>
                    </a:cubicBezTo>
                    <a:cubicBezTo>
                      <a:pt x="109" y="139"/>
                      <a:pt x="109" y="139"/>
                      <a:pt x="109" y="140"/>
                    </a:cubicBezTo>
                    <a:cubicBezTo>
                      <a:pt x="113" y="134"/>
                      <a:pt x="116" y="129"/>
                      <a:pt x="120" y="123"/>
                    </a:cubicBezTo>
                    <a:cubicBezTo>
                      <a:pt x="127" y="113"/>
                      <a:pt x="134" y="103"/>
                      <a:pt x="140" y="92"/>
                    </a:cubicBezTo>
                    <a:cubicBezTo>
                      <a:pt x="155" y="69"/>
                      <a:pt x="170" y="47"/>
                      <a:pt x="184" y="24"/>
                    </a:cubicBezTo>
                    <a:cubicBezTo>
                      <a:pt x="187" y="21"/>
                      <a:pt x="191" y="20"/>
                      <a:pt x="194" y="22"/>
                    </a:cubicBezTo>
                    <a:cubicBezTo>
                      <a:pt x="198" y="25"/>
                      <a:pt x="198" y="29"/>
                      <a:pt x="197" y="32"/>
                    </a:cubicBezTo>
                    <a:cubicBezTo>
                      <a:pt x="181" y="56"/>
                      <a:pt x="166" y="80"/>
                      <a:pt x="151" y="104"/>
                    </a:cubicBezTo>
                    <a:cubicBezTo>
                      <a:pt x="137" y="125"/>
                      <a:pt x="124" y="145"/>
                      <a:pt x="111" y="166"/>
                    </a:cubicBezTo>
                    <a:cubicBezTo>
                      <a:pt x="112" y="171"/>
                      <a:pt x="113" y="177"/>
                      <a:pt x="113" y="183"/>
                    </a:cubicBezTo>
                    <a:lnTo>
                      <a:pt x="113" y="184"/>
                    </a:lnTo>
                    <a:lnTo>
                      <a:pt x="113" y="183"/>
                    </a:lnTo>
                    <a:cubicBezTo>
                      <a:pt x="116" y="203"/>
                      <a:pt x="120" y="223"/>
                      <a:pt x="123" y="243"/>
                    </a:cubicBezTo>
                    <a:cubicBezTo>
                      <a:pt x="124" y="253"/>
                      <a:pt x="125" y="263"/>
                      <a:pt x="127" y="273"/>
                    </a:cubicBezTo>
                    <a:cubicBezTo>
                      <a:pt x="127" y="276"/>
                      <a:pt x="128" y="279"/>
                      <a:pt x="128" y="283"/>
                    </a:cubicBezTo>
                    <a:cubicBezTo>
                      <a:pt x="128" y="289"/>
                      <a:pt x="128" y="296"/>
                      <a:pt x="129" y="303"/>
                    </a:cubicBezTo>
                    <a:cubicBezTo>
                      <a:pt x="130" y="312"/>
                      <a:pt x="129" y="321"/>
                      <a:pt x="129" y="330"/>
                    </a:cubicBezTo>
                    <a:cubicBezTo>
                      <a:pt x="129" y="342"/>
                      <a:pt x="128" y="355"/>
                      <a:pt x="125" y="367"/>
                    </a:cubicBezTo>
                    <a:cubicBezTo>
                      <a:pt x="123" y="373"/>
                      <a:pt x="121" y="379"/>
                      <a:pt x="118" y="385"/>
                    </a:cubicBezTo>
                    <a:cubicBezTo>
                      <a:pt x="117" y="388"/>
                      <a:pt x="116" y="391"/>
                      <a:pt x="114" y="393"/>
                    </a:cubicBezTo>
                    <a:cubicBezTo>
                      <a:pt x="112" y="396"/>
                      <a:pt x="110" y="399"/>
                      <a:pt x="109" y="401"/>
                    </a:cubicBezTo>
                    <a:cubicBezTo>
                      <a:pt x="102" y="410"/>
                      <a:pt x="91" y="414"/>
                      <a:pt x="80" y="414"/>
                    </a:cubicBezTo>
                    <a:cubicBezTo>
                      <a:pt x="79" y="414"/>
                      <a:pt x="79" y="414"/>
                      <a:pt x="78" y="4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1271160" y="2242080"/>
                <a:ext cx="851760" cy="5526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1535" extrusionOk="0">
                    <a:moveTo>
                      <a:pt x="16" y="1532"/>
                    </a:moveTo>
                    <a:cubicBezTo>
                      <a:pt x="7" y="1530"/>
                      <a:pt x="0" y="1522"/>
                      <a:pt x="0" y="1512"/>
                    </a:cubicBezTo>
                    <a:cubicBezTo>
                      <a:pt x="0" y="1503"/>
                      <a:pt x="9" y="1493"/>
                      <a:pt x="20" y="1494"/>
                    </a:cubicBezTo>
                    <a:cubicBezTo>
                      <a:pt x="25" y="1494"/>
                      <a:pt x="30" y="1495"/>
                      <a:pt x="35" y="1496"/>
                    </a:cubicBezTo>
                    <a:cubicBezTo>
                      <a:pt x="41" y="1496"/>
                      <a:pt x="47" y="1496"/>
                      <a:pt x="53" y="1496"/>
                    </a:cubicBezTo>
                    <a:cubicBezTo>
                      <a:pt x="73" y="1494"/>
                      <a:pt x="92" y="1492"/>
                      <a:pt x="111" y="1489"/>
                    </a:cubicBezTo>
                    <a:cubicBezTo>
                      <a:pt x="110" y="1489"/>
                      <a:pt x="110" y="1489"/>
                      <a:pt x="110" y="1490"/>
                    </a:cubicBezTo>
                    <a:cubicBezTo>
                      <a:pt x="126" y="1487"/>
                      <a:pt x="141" y="1484"/>
                      <a:pt x="156" y="1480"/>
                    </a:cubicBezTo>
                    <a:cubicBezTo>
                      <a:pt x="171" y="1477"/>
                      <a:pt x="186" y="1473"/>
                      <a:pt x="200" y="1469"/>
                    </a:cubicBezTo>
                    <a:cubicBezTo>
                      <a:pt x="205" y="1468"/>
                      <a:pt x="209" y="1466"/>
                      <a:pt x="214" y="1464"/>
                    </a:cubicBezTo>
                    <a:cubicBezTo>
                      <a:pt x="232" y="1455"/>
                      <a:pt x="250" y="1445"/>
                      <a:pt x="267" y="1434"/>
                    </a:cubicBezTo>
                    <a:cubicBezTo>
                      <a:pt x="267" y="1434"/>
                      <a:pt x="266" y="1434"/>
                      <a:pt x="266" y="1435"/>
                    </a:cubicBezTo>
                    <a:cubicBezTo>
                      <a:pt x="293" y="1418"/>
                      <a:pt x="321" y="1401"/>
                      <a:pt x="348" y="1383"/>
                    </a:cubicBezTo>
                    <a:cubicBezTo>
                      <a:pt x="375" y="1364"/>
                      <a:pt x="401" y="1345"/>
                      <a:pt x="427" y="1325"/>
                    </a:cubicBezTo>
                    <a:cubicBezTo>
                      <a:pt x="455" y="1302"/>
                      <a:pt x="483" y="1278"/>
                      <a:pt x="511" y="1254"/>
                    </a:cubicBezTo>
                    <a:cubicBezTo>
                      <a:pt x="538" y="1231"/>
                      <a:pt x="565" y="1207"/>
                      <a:pt x="590" y="1180"/>
                    </a:cubicBezTo>
                    <a:cubicBezTo>
                      <a:pt x="606" y="1163"/>
                      <a:pt x="622" y="1145"/>
                      <a:pt x="637" y="1126"/>
                    </a:cubicBezTo>
                    <a:cubicBezTo>
                      <a:pt x="653" y="1108"/>
                      <a:pt x="668" y="1090"/>
                      <a:pt x="684" y="1073"/>
                    </a:cubicBezTo>
                    <a:cubicBezTo>
                      <a:pt x="701" y="1054"/>
                      <a:pt x="718" y="1036"/>
                      <a:pt x="733" y="1017"/>
                    </a:cubicBezTo>
                    <a:cubicBezTo>
                      <a:pt x="748" y="999"/>
                      <a:pt x="763" y="980"/>
                      <a:pt x="778" y="961"/>
                    </a:cubicBezTo>
                    <a:cubicBezTo>
                      <a:pt x="793" y="942"/>
                      <a:pt x="808" y="923"/>
                      <a:pt x="823" y="904"/>
                    </a:cubicBezTo>
                    <a:cubicBezTo>
                      <a:pt x="839" y="884"/>
                      <a:pt x="857" y="866"/>
                      <a:pt x="874" y="848"/>
                    </a:cubicBezTo>
                    <a:cubicBezTo>
                      <a:pt x="891" y="831"/>
                      <a:pt x="908" y="814"/>
                      <a:pt x="925" y="797"/>
                    </a:cubicBezTo>
                    <a:cubicBezTo>
                      <a:pt x="942" y="779"/>
                      <a:pt x="961" y="761"/>
                      <a:pt x="979" y="745"/>
                    </a:cubicBezTo>
                    <a:cubicBezTo>
                      <a:pt x="1004" y="722"/>
                      <a:pt x="1030" y="701"/>
                      <a:pt x="1057" y="679"/>
                    </a:cubicBezTo>
                    <a:cubicBezTo>
                      <a:pt x="1070" y="668"/>
                      <a:pt x="1084" y="657"/>
                      <a:pt x="1097" y="646"/>
                    </a:cubicBezTo>
                    <a:cubicBezTo>
                      <a:pt x="1110" y="636"/>
                      <a:pt x="1123" y="626"/>
                      <a:pt x="1136" y="616"/>
                    </a:cubicBezTo>
                    <a:cubicBezTo>
                      <a:pt x="1157" y="599"/>
                      <a:pt x="1178" y="581"/>
                      <a:pt x="1199" y="562"/>
                    </a:cubicBezTo>
                    <a:cubicBezTo>
                      <a:pt x="1219" y="544"/>
                      <a:pt x="1238" y="526"/>
                      <a:pt x="1257" y="506"/>
                    </a:cubicBezTo>
                    <a:cubicBezTo>
                      <a:pt x="1256" y="507"/>
                      <a:pt x="1256" y="507"/>
                      <a:pt x="1255" y="508"/>
                    </a:cubicBezTo>
                    <a:cubicBezTo>
                      <a:pt x="1258" y="506"/>
                      <a:pt x="1260" y="503"/>
                      <a:pt x="1262" y="501"/>
                    </a:cubicBezTo>
                    <a:lnTo>
                      <a:pt x="1262" y="502"/>
                    </a:lnTo>
                    <a:cubicBezTo>
                      <a:pt x="1262" y="501"/>
                      <a:pt x="1263" y="500"/>
                      <a:pt x="1263" y="499"/>
                    </a:cubicBezTo>
                    <a:cubicBezTo>
                      <a:pt x="1264" y="499"/>
                      <a:pt x="1264" y="499"/>
                      <a:pt x="1265" y="499"/>
                    </a:cubicBezTo>
                    <a:cubicBezTo>
                      <a:pt x="1265" y="498"/>
                      <a:pt x="1265" y="498"/>
                      <a:pt x="1266" y="497"/>
                    </a:cubicBezTo>
                    <a:cubicBezTo>
                      <a:pt x="1267" y="496"/>
                      <a:pt x="1268" y="496"/>
                      <a:pt x="1268" y="495"/>
                    </a:cubicBezTo>
                    <a:lnTo>
                      <a:pt x="1268" y="496"/>
                    </a:lnTo>
                    <a:cubicBezTo>
                      <a:pt x="1294" y="467"/>
                      <a:pt x="1322" y="440"/>
                      <a:pt x="1350" y="411"/>
                    </a:cubicBezTo>
                    <a:cubicBezTo>
                      <a:pt x="1349" y="412"/>
                      <a:pt x="1349" y="412"/>
                      <a:pt x="1348" y="413"/>
                    </a:cubicBezTo>
                    <a:cubicBezTo>
                      <a:pt x="1350" y="411"/>
                      <a:pt x="1353" y="408"/>
                      <a:pt x="1355" y="405"/>
                    </a:cubicBezTo>
                    <a:cubicBezTo>
                      <a:pt x="1357" y="404"/>
                      <a:pt x="1359" y="401"/>
                      <a:pt x="1361" y="400"/>
                    </a:cubicBezTo>
                    <a:cubicBezTo>
                      <a:pt x="1361" y="399"/>
                      <a:pt x="1362" y="398"/>
                      <a:pt x="1363" y="398"/>
                    </a:cubicBezTo>
                    <a:cubicBezTo>
                      <a:pt x="1375" y="384"/>
                      <a:pt x="1388" y="372"/>
                      <a:pt x="1402" y="360"/>
                    </a:cubicBezTo>
                    <a:cubicBezTo>
                      <a:pt x="1417" y="348"/>
                      <a:pt x="1431" y="336"/>
                      <a:pt x="1446" y="323"/>
                    </a:cubicBezTo>
                    <a:cubicBezTo>
                      <a:pt x="1460" y="312"/>
                      <a:pt x="1473" y="299"/>
                      <a:pt x="1487" y="287"/>
                    </a:cubicBezTo>
                    <a:cubicBezTo>
                      <a:pt x="1502" y="275"/>
                      <a:pt x="1516" y="263"/>
                      <a:pt x="1532" y="252"/>
                    </a:cubicBezTo>
                    <a:cubicBezTo>
                      <a:pt x="1550" y="236"/>
                      <a:pt x="1569" y="220"/>
                      <a:pt x="1589" y="206"/>
                    </a:cubicBezTo>
                    <a:cubicBezTo>
                      <a:pt x="1609" y="192"/>
                      <a:pt x="1629" y="179"/>
                      <a:pt x="1650" y="165"/>
                    </a:cubicBezTo>
                    <a:cubicBezTo>
                      <a:pt x="1670" y="151"/>
                      <a:pt x="1690" y="137"/>
                      <a:pt x="1711" y="125"/>
                    </a:cubicBezTo>
                    <a:cubicBezTo>
                      <a:pt x="1721" y="119"/>
                      <a:pt x="1731" y="113"/>
                      <a:pt x="1742" y="108"/>
                    </a:cubicBezTo>
                    <a:cubicBezTo>
                      <a:pt x="1752" y="102"/>
                      <a:pt x="1762" y="96"/>
                      <a:pt x="1773" y="91"/>
                    </a:cubicBezTo>
                    <a:cubicBezTo>
                      <a:pt x="1792" y="81"/>
                      <a:pt x="1812" y="70"/>
                      <a:pt x="1832" y="63"/>
                    </a:cubicBezTo>
                    <a:cubicBezTo>
                      <a:pt x="1853" y="55"/>
                      <a:pt x="1875" y="49"/>
                      <a:pt x="1896" y="43"/>
                    </a:cubicBezTo>
                    <a:cubicBezTo>
                      <a:pt x="1916" y="37"/>
                      <a:pt x="1936" y="31"/>
                      <a:pt x="1957" y="28"/>
                    </a:cubicBezTo>
                    <a:cubicBezTo>
                      <a:pt x="1968" y="26"/>
                      <a:pt x="1980" y="24"/>
                      <a:pt x="1992" y="23"/>
                    </a:cubicBezTo>
                    <a:cubicBezTo>
                      <a:pt x="2002" y="22"/>
                      <a:pt x="2013" y="22"/>
                      <a:pt x="2024" y="22"/>
                    </a:cubicBezTo>
                    <a:lnTo>
                      <a:pt x="2023" y="22"/>
                    </a:lnTo>
                    <a:cubicBezTo>
                      <a:pt x="2039" y="21"/>
                      <a:pt x="2055" y="20"/>
                      <a:pt x="2072" y="18"/>
                    </a:cubicBezTo>
                    <a:cubicBezTo>
                      <a:pt x="2088" y="16"/>
                      <a:pt x="2105" y="14"/>
                      <a:pt x="2122" y="11"/>
                    </a:cubicBezTo>
                    <a:cubicBezTo>
                      <a:pt x="2142" y="8"/>
                      <a:pt x="2161" y="4"/>
                      <a:pt x="2181" y="2"/>
                    </a:cubicBezTo>
                    <a:cubicBezTo>
                      <a:pt x="2202" y="0"/>
                      <a:pt x="2222" y="0"/>
                      <a:pt x="2242" y="1"/>
                    </a:cubicBezTo>
                    <a:cubicBezTo>
                      <a:pt x="2262" y="1"/>
                      <a:pt x="2281" y="2"/>
                      <a:pt x="2301" y="4"/>
                    </a:cubicBezTo>
                    <a:cubicBezTo>
                      <a:pt x="2310" y="5"/>
                      <a:pt x="2321" y="6"/>
                      <a:pt x="2331" y="9"/>
                    </a:cubicBezTo>
                    <a:cubicBezTo>
                      <a:pt x="2338" y="10"/>
                      <a:pt x="2345" y="13"/>
                      <a:pt x="2352" y="16"/>
                    </a:cubicBezTo>
                    <a:cubicBezTo>
                      <a:pt x="2361" y="20"/>
                      <a:pt x="2365" y="30"/>
                      <a:pt x="2361" y="40"/>
                    </a:cubicBezTo>
                    <a:cubicBezTo>
                      <a:pt x="2357" y="48"/>
                      <a:pt x="2347" y="52"/>
                      <a:pt x="2338" y="48"/>
                    </a:cubicBezTo>
                    <a:cubicBezTo>
                      <a:pt x="2336" y="47"/>
                      <a:pt x="2333" y="46"/>
                      <a:pt x="2331" y="45"/>
                    </a:cubicBezTo>
                    <a:cubicBezTo>
                      <a:pt x="2329" y="44"/>
                      <a:pt x="2326" y="44"/>
                      <a:pt x="2324" y="43"/>
                    </a:cubicBezTo>
                    <a:cubicBezTo>
                      <a:pt x="2313" y="41"/>
                      <a:pt x="2304" y="40"/>
                      <a:pt x="2293" y="38"/>
                    </a:cubicBezTo>
                    <a:cubicBezTo>
                      <a:pt x="2291" y="38"/>
                      <a:pt x="2288" y="38"/>
                      <a:pt x="2285" y="38"/>
                    </a:cubicBezTo>
                    <a:cubicBezTo>
                      <a:pt x="2286" y="38"/>
                      <a:pt x="2286" y="38"/>
                      <a:pt x="2286" y="38"/>
                    </a:cubicBezTo>
                    <a:cubicBezTo>
                      <a:pt x="2285" y="38"/>
                      <a:pt x="2285" y="38"/>
                      <a:pt x="2284" y="38"/>
                    </a:cubicBezTo>
                    <a:cubicBezTo>
                      <a:pt x="2271" y="37"/>
                      <a:pt x="2259" y="36"/>
                      <a:pt x="2246" y="36"/>
                    </a:cubicBezTo>
                    <a:cubicBezTo>
                      <a:pt x="2233" y="35"/>
                      <a:pt x="2220" y="35"/>
                      <a:pt x="2206" y="35"/>
                    </a:cubicBezTo>
                    <a:cubicBezTo>
                      <a:pt x="2199" y="36"/>
                      <a:pt x="2192" y="36"/>
                      <a:pt x="2185" y="37"/>
                    </a:cubicBezTo>
                    <a:cubicBezTo>
                      <a:pt x="2177" y="37"/>
                      <a:pt x="2169" y="38"/>
                      <a:pt x="2161" y="40"/>
                    </a:cubicBezTo>
                    <a:cubicBezTo>
                      <a:pt x="2145" y="43"/>
                      <a:pt x="2129" y="45"/>
                      <a:pt x="2112" y="48"/>
                    </a:cubicBezTo>
                    <a:cubicBezTo>
                      <a:pt x="2095" y="51"/>
                      <a:pt x="2077" y="53"/>
                      <a:pt x="2059" y="55"/>
                    </a:cubicBezTo>
                    <a:cubicBezTo>
                      <a:pt x="2044" y="57"/>
                      <a:pt x="2028" y="58"/>
                      <a:pt x="2012" y="58"/>
                    </a:cubicBezTo>
                    <a:cubicBezTo>
                      <a:pt x="1995" y="59"/>
                      <a:pt x="1978" y="61"/>
                      <a:pt x="1962" y="64"/>
                    </a:cubicBezTo>
                    <a:cubicBezTo>
                      <a:pt x="1939" y="69"/>
                      <a:pt x="1917" y="74"/>
                      <a:pt x="1894" y="81"/>
                    </a:cubicBezTo>
                    <a:cubicBezTo>
                      <a:pt x="1872" y="88"/>
                      <a:pt x="1851" y="95"/>
                      <a:pt x="1830" y="104"/>
                    </a:cubicBezTo>
                    <a:cubicBezTo>
                      <a:pt x="1790" y="122"/>
                      <a:pt x="1753" y="143"/>
                      <a:pt x="1716" y="165"/>
                    </a:cubicBezTo>
                    <a:cubicBezTo>
                      <a:pt x="1694" y="179"/>
                      <a:pt x="1673" y="194"/>
                      <a:pt x="1652" y="209"/>
                    </a:cubicBezTo>
                    <a:cubicBezTo>
                      <a:pt x="1631" y="222"/>
                      <a:pt x="1611" y="236"/>
                      <a:pt x="1591" y="252"/>
                    </a:cubicBezTo>
                    <a:cubicBezTo>
                      <a:pt x="1573" y="266"/>
                      <a:pt x="1555" y="281"/>
                      <a:pt x="1537" y="295"/>
                    </a:cubicBezTo>
                    <a:cubicBezTo>
                      <a:pt x="1511" y="316"/>
                      <a:pt x="1486" y="338"/>
                      <a:pt x="1460" y="360"/>
                    </a:cubicBezTo>
                    <a:cubicBezTo>
                      <a:pt x="1447" y="372"/>
                      <a:pt x="1433" y="383"/>
                      <a:pt x="1420" y="395"/>
                    </a:cubicBezTo>
                    <a:cubicBezTo>
                      <a:pt x="1407" y="407"/>
                      <a:pt x="1395" y="419"/>
                      <a:pt x="1382" y="432"/>
                    </a:cubicBezTo>
                    <a:lnTo>
                      <a:pt x="1383" y="432"/>
                    </a:lnTo>
                    <a:cubicBezTo>
                      <a:pt x="1355" y="460"/>
                      <a:pt x="1326" y="488"/>
                      <a:pt x="1298" y="517"/>
                    </a:cubicBezTo>
                    <a:cubicBezTo>
                      <a:pt x="1299" y="517"/>
                      <a:pt x="1300" y="516"/>
                      <a:pt x="1300" y="516"/>
                    </a:cubicBezTo>
                    <a:cubicBezTo>
                      <a:pt x="1286" y="531"/>
                      <a:pt x="1272" y="546"/>
                      <a:pt x="1256" y="561"/>
                    </a:cubicBezTo>
                    <a:cubicBezTo>
                      <a:pt x="1242" y="575"/>
                      <a:pt x="1227" y="588"/>
                      <a:pt x="1212" y="602"/>
                    </a:cubicBezTo>
                    <a:cubicBezTo>
                      <a:pt x="1180" y="629"/>
                      <a:pt x="1148" y="655"/>
                      <a:pt x="1115" y="681"/>
                    </a:cubicBezTo>
                    <a:cubicBezTo>
                      <a:pt x="1116" y="680"/>
                      <a:pt x="1116" y="680"/>
                      <a:pt x="1117" y="680"/>
                    </a:cubicBezTo>
                    <a:cubicBezTo>
                      <a:pt x="1104" y="690"/>
                      <a:pt x="1092" y="699"/>
                      <a:pt x="1080" y="709"/>
                    </a:cubicBezTo>
                    <a:cubicBezTo>
                      <a:pt x="1081" y="709"/>
                      <a:pt x="1081" y="708"/>
                      <a:pt x="1082" y="708"/>
                    </a:cubicBezTo>
                    <a:cubicBezTo>
                      <a:pt x="1046" y="736"/>
                      <a:pt x="1010" y="766"/>
                      <a:pt x="977" y="799"/>
                    </a:cubicBezTo>
                    <a:cubicBezTo>
                      <a:pt x="962" y="814"/>
                      <a:pt x="947" y="829"/>
                      <a:pt x="931" y="845"/>
                    </a:cubicBezTo>
                    <a:cubicBezTo>
                      <a:pt x="916" y="861"/>
                      <a:pt x="899" y="877"/>
                      <a:pt x="883" y="893"/>
                    </a:cubicBezTo>
                    <a:lnTo>
                      <a:pt x="884" y="893"/>
                    </a:lnTo>
                    <a:cubicBezTo>
                      <a:pt x="867" y="910"/>
                      <a:pt x="852" y="928"/>
                      <a:pt x="838" y="946"/>
                    </a:cubicBezTo>
                    <a:cubicBezTo>
                      <a:pt x="822" y="966"/>
                      <a:pt x="807" y="985"/>
                      <a:pt x="792" y="1005"/>
                    </a:cubicBezTo>
                    <a:cubicBezTo>
                      <a:pt x="777" y="1023"/>
                      <a:pt x="762" y="1041"/>
                      <a:pt x="747" y="1059"/>
                    </a:cubicBezTo>
                    <a:cubicBezTo>
                      <a:pt x="732" y="1077"/>
                      <a:pt x="716" y="1095"/>
                      <a:pt x="700" y="1112"/>
                    </a:cubicBezTo>
                    <a:cubicBezTo>
                      <a:pt x="684" y="1130"/>
                      <a:pt x="669" y="1148"/>
                      <a:pt x="653" y="1167"/>
                    </a:cubicBezTo>
                    <a:cubicBezTo>
                      <a:pt x="637" y="1186"/>
                      <a:pt x="620" y="1205"/>
                      <a:pt x="602" y="1223"/>
                    </a:cubicBezTo>
                    <a:cubicBezTo>
                      <a:pt x="584" y="1240"/>
                      <a:pt x="565" y="1257"/>
                      <a:pt x="547" y="1272"/>
                    </a:cubicBezTo>
                    <a:cubicBezTo>
                      <a:pt x="529" y="1289"/>
                      <a:pt x="510" y="1305"/>
                      <a:pt x="491" y="1321"/>
                    </a:cubicBezTo>
                    <a:cubicBezTo>
                      <a:pt x="472" y="1336"/>
                      <a:pt x="454" y="1352"/>
                      <a:pt x="434" y="1367"/>
                    </a:cubicBezTo>
                    <a:cubicBezTo>
                      <a:pt x="415" y="1382"/>
                      <a:pt x="394" y="1396"/>
                      <a:pt x="374" y="1410"/>
                    </a:cubicBezTo>
                    <a:cubicBezTo>
                      <a:pt x="334" y="1437"/>
                      <a:pt x="292" y="1463"/>
                      <a:pt x="251" y="1488"/>
                    </a:cubicBezTo>
                    <a:cubicBezTo>
                      <a:pt x="243" y="1493"/>
                      <a:pt x="236" y="1497"/>
                      <a:pt x="227" y="1501"/>
                    </a:cubicBezTo>
                    <a:cubicBezTo>
                      <a:pt x="218" y="1504"/>
                      <a:pt x="208" y="1507"/>
                      <a:pt x="197" y="1510"/>
                    </a:cubicBezTo>
                    <a:cubicBezTo>
                      <a:pt x="176" y="1514"/>
                      <a:pt x="155" y="1519"/>
                      <a:pt x="134" y="1522"/>
                    </a:cubicBezTo>
                    <a:cubicBezTo>
                      <a:pt x="115" y="1526"/>
                      <a:pt x="96" y="1529"/>
                      <a:pt x="76" y="1531"/>
                    </a:cubicBezTo>
                    <a:cubicBezTo>
                      <a:pt x="64" y="1533"/>
                      <a:pt x="53" y="1534"/>
                      <a:pt x="41" y="1534"/>
                    </a:cubicBezTo>
                    <a:cubicBezTo>
                      <a:pt x="33" y="1534"/>
                      <a:pt x="24" y="1533"/>
                      <a:pt x="16" y="15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1245600" y="2265840"/>
                <a:ext cx="94464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100" extrusionOk="0">
                    <a:moveTo>
                      <a:pt x="2596" y="1098"/>
                    </a:moveTo>
                    <a:cubicBezTo>
                      <a:pt x="2586" y="1096"/>
                      <a:pt x="2577" y="1093"/>
                      <a:pt x="2568" y="1090"/>
                    </a:cubicBezTo>
                    <a:cubicBezTo>
                      <a:pt x="2556" y="1085"/>
                      <a:pt x="2545" y="1081"/>
                      <a:pt x="2534" y="1075"/>
                    </a:cubicBezTo>
                    <a:cubicBezTo>
                      <a:pt x="2522" y="1071"/>
                      <a:pt x="2511" y="1065"/>
                      <a:pt x="2500" y="1060"/>
                    </a:cubicBezTo>
                    <a:cubicBezTo>
                      <a:pt x="2488" y="1054"/>
                      <a:pt x="2475" y="1048"/>
                      <a:pt x="2464" y="1041"/>
                    </a:cubicBezTo>
                    <a:cubicBezTo>
                      <a:pt x="2453" y="1035"/>
                      <a:pt x="2443" y="1028"/>
                      <a:pt x="2432" y="1020"/>
                    </a:cubicBezTo>
                    <a:cubicBezTo>
                      <a:pt x="2388" y="990"/>
                      <a:pt x="2343" y="961"/>
                      <a:pt x="2298" y="931"/>
                    </a:cubicBezTo>
                    <a:cubicBezTo>
                      <a:pt x="2276" y="917"/>
                      <a:pt x="2255" y="902"/>
                      <a:pt x="2234" y="886"/>
                    </a:cubicBezTo>
                    <a:cubicBezTo>
                      <a:pt x="2224" y="878"/>
                      <a:pt x="2216" y="870"/>
                      <a:pt x="2208" y="861"/>
                    </a:cubicBezTo>
                    <a:cubicBezTo>
                      <a:pt x="2199" y="852"/>
                      <a:pt x="2191" y="842"/>
                      <a:pt x="2182" y="833"/>
                    </a:cubicBezTo>
                    <a:cubicBezTo>
                      <a:pt x="2164" y="814"/>
                      <a:pt x="2146" y="796"/>
                      <a:pt x="2128" y="777"/>
                    </a:cubicBezTo>
                    <a:cubicBezTo>
                      <a:pt x="2111" y="760"/>
                      <a:pt x="2094" y="741"/>
                      <a:pt x="2076" y="725"/>
                    </a:cubicBezTo>
                    <a:cubicBezTo>
                      <a:pt x="2068" y="716"/>
                      <a:pt x="2060" y="708"/>
                      <a:pt x="2052" y="700"/>
                    </a:cubicBezTo>
                    <a:cubicBezTo>
                      <a:pt x="2033" y="682"/>
                      <a:pt x="2012" y="665"/>
                      <a:pt x="1993" y="647"/>
                    </a:cubicBezTo>
                    <a:cubicBezTo>
                      <a:pt x="1974" y="628"/>
                      <a:pt x="1955" y="610"/>
                      <a:pt x="1938" y="591"/>
                    </a:cubicBezTo>
                    <a:cubicBezTo>
                      <a:pt x="1920" y="572"/>
                      <a:pt x="1904" y="552"/>
                      <a:pt x="1886" y="532"/>
                    </a:cubicBezTo>
                    <a:cubicBezTo>
                      <a:pt x="1870" y="514"/>
                      <a:pt x="1851" y="497"/>
                      <a:pt x="1833" y="479"/>
                    </a:cubicBezTo>
                    <a:cubicBezTo>
                      <a:pt x="1821" y="467"/>
                      <a:pt x="1810" y="454"/>
                      <a:pt x="1797" y="441"/>
                    </a:cubicBezTo>
                    <a:cubicBezTo>
                      <a:pt x="1785" y="429"/>
                      <a:pt x="1772" y="416"/>
                      <a:pt x="1760" y="404"/>
                    </a:cubicBezTo>
                    <a:cubicBezTo>
                      <a:pt x="1748" y="391"/>
                      <a:pt x="1737" y="378"/>
                      <a:pt x="1726" y="364"/>
                    </a:cubicBezTo>
                    <a:cubicBezTo>
                      <a:pt x="1716" y="351"/>
                      <a:pt x="1706" y="338"/>
                      <a:pt x="1696" y="325"/>
                    </a:cubicBezTo>
                    <a:cubicBezTo>
                      <a:pt x="1695" y="324"/>
                      <a:pt x="1695" y="324"/>
                      <a:pt x="1695" y="324"/>
                    </a:cubicBezTo>
                    <a:lnTo>
                      <a:pt x="1696" y="325"/>
                    </a:lnTo>
                    <a:cubicBezTo>
                      <a:pt x="1677" y="302"/>
                      <a:pt x="1657" y="279"/>
                      <a:pt x="1635" y="257"/>
                    </a:cubicBezTo>
                    <a:cubicBezTo>
                      <a:pt x="1623" y="246"/>
                      <a:pt x="1610" y="235"/>
                      <a:pt x="1597" y="225"/>
                    </a:cubicBezTo>
                    <a:cubicBezTo>
                      <a:pt x="1581" y="214"/>
                      <a:pt x="1565" y="204"/>
                      <a:pt x="1548" y="196"/>
                    </a:cubicBezTo>
                    <a:cubicBezTo>
                      <a:pt x="1534" y="187"/>
                      <a:pt x="1519" y="180"/>
                      <a:pt x="1504" y="172"/>
                    </a:cubicBezTo>
                    <a:cubicBezTo>
                      <a:pt x="1488" y="164"/>
                      <a:pt x="1473" y="156"/>
                      <a:pt x="1458" y="149"/>
                    </a:cubicBezTo>
                    <a:cubicBezTo>
                      <a:pt x="1426" y="134"/>
                      <a:pt x="1394" y="121"/>
                      <a:pt x="1361" y="108"/>
                    </a:cubicBezTo>
                    <a:cubicBezTo>
                      <a:pt x="1362" y="108"/>
                      <a:pt x="1363" y="109"/>
                      <a:pt x="1364" y="109"/>
                    </a:cubicBezTo>
                    <a:cubicBezTo>
                      <a:pt x="1342" y="101"/>
                      <a:pt x="1319" y="94"/>
                      <a:pt x="1297" y="86"/>
                    </a:cubicBezTo>
                    <a:cubicBezTo>
                      <a:pt x="1275" y="79"/>
                      <a:pt x="1252" y="71"/>
                      <a:pt x="1228" y="66"/>
                    </a:cubicBezTo>
                    <a:cubicBezTo>
                      <a:pt x="1229" y="66"/>
                      <a:pt x="1230" y="66"/>
                      <a:pt x="1231" y="66"/>
                    </a:cubicBezTo>
                    <a:cubicBezTo>
                      <a:pt x="1204" y="60"/>
                      <a:pt x="1176" y="56"/>
                      <a:pt x="1149" y="52"/>
                    </a:cubicBezTo>
                    <a:cubicBezTo>
                      <a:pt x="1121" y="47"/>
                      <a:pt x="1092" y="44"/>
                      <a:pt x="1064" y="40"/>
                    </a:cubicBezTo>
                    <a:cubicBezTo>
                      <a:pt x="1038" y="38"/>
                      <a:pt x="1010" y="36"/>
                      <a:pt x="983" y="37"/>
                    </a:cubicBezTo>
                    <a:cubicBezTo>
                      <a:pt x="963" y="38"/>
                      <a:pt x="943" y="40"/>
                      <a:pt x="922" y="43"/>
                    </a:cubicBezTo>
                    <a:cubicBezTo>
                      <a:pt x="897" y="48"/>
                      <a:pt x="871" y="53"/>
                      <a:pt x="845" y="59"/>
                    </a:cubicBezTo>
                    <a:cubicBezTo>
                      <a:pt x="832" y="62"/>
                      <a:pt x="819" y="64"/>
                      <a:pt x="806" y="68"/>
                    </a:cubicBezTo>
                    <a:cubicBezTo>
                      <a:pt x="795" y="71"/>
                      <a:pt x="782" y="74"/>
                      <a:pt x="771" y="78"/>
                    </a:cubicBezTo>
                    <a:cubicBezTo>
                      <a:pt x="758" y="81"/>
                      <a:pt x="746" y="85"/>
                      <a:pt x="733" y="88"/>
                    </a:cubicBezTo>
                    <a:cubicBezTo>
                      <a:pt x="720" y="92"/>
                      <a:pt x="707" y="95"/>
                      <a:pt x="693" y="98"/>
                    </a:cubicBezTo>
                    <a:cubicBezTo>
                      <a:pt x="668" y="103"/>
                      <a:pt x="642" y="109"/>
                      <a:pt x="617" y="115"/>
                    </a:cubicBezTo>
                    <a:cubicBezTo>
                      <a:pt x="613" y="116"/>
                      <a:pt x="609" y="118"/>
                      <a:pt x="605" y="119"/>
                    </a:cubicBezTo>
                    <a:cubicBezTo>
                      <a:pt x="590" y="124"/>
                      <a:pt x="575" y="130"/>
                      <a:pt x="561" y="136"/>
                    </a:cubicBezTo>
                    <a:cubicBezTo>
                      <a:pt x="543" y="144"/>
                      <a:pt x="526" y="153"/>
                      <a:pt x="509" y="162"/>
                    </a:cubicBezTo>
                    <a:cubicBezTo>
                      <a:pt x="490" y="172"/>
                      <a:pt x="472" y="182"/>
                      <a:pt x="454" y="193"/>
                    </a:cubicBezTo>
                    <a:cubicBezTo>
                      <a:pt x="439" y="202"/>
                      <a:pt x="425" y="212"/>
                      <a:pt x="409" y="222"/>
                    </a:cubicBezTo>
                    <a:cubicBezTo>
                      <a:pt x="394" y="232"/>
                      <a:pt x="377" y="241"/>
                      <a:pt x="361" y="249"/>
                    </a:cubicBezTo>
                    <a:cubicBezTo>
                      <a:pt x="344" y="257"/>
                      <a:pt x="326" y="265"/>
                      <a:pt x="309" y="274"/>
                    </a:cubicBezTo>
                    <a:cubicBezTo>
                      <a:pt x="292" y="282"/>
                      <a:pt x="275" y="292"/>
                      <a:pt x="259" y="302"/>
                    </a:cubicBezTo>
                    <a:cubicBezTo>
                      <a:pt x="240" y="314"/>
                      <a:pt x="221" y="326"/>
                      <a:pt x="203" y="339"/>
                    </a:cubicBezTo>
                    <a:cubicBezTo>
                      <a:pt x="183" y="352"/>
                      <a:pt x="165" y="367"/>
                      <a:pt x="146" y="381"/>
                    </a:cubicBezTo>
                    <a:cubicBezTo>
                      <a:pt x="129" y="395"/>
                      <a:pt x="111" y="409"/>
                      <a:pt x="94" y="423"/>
                    </a:cubicBezTo>
                    <a:cubicBezTo>
                      <a:pt x="85" y="429"/>
                      <a:pt x="76" y="436"/>
                      <a:pt x="67" y="442"/>
                    </a:cubicBezTo>
                    <a:cubicBezTo>
                      <a:pt x="58" y="448"/>
                      <a:pt x="49" y="454"/>
                      <a:pt x="41" y="461"/>
                    </a:cubicBezTo>
                    <a:cubicBezTo>
                      <a:pt x="39" y="462"/>
                      <a:pt x="38" y="464"/>
                      <a:pt x="36" y="465"/>
                    </a:cubicBezTo>
                    <a:cubicBezTo>
                      <a:pt x="32" y="473"/>
                      <a:pt x="21" y="476"/>
                      <a:pt x="13" y="473"/>
                    </a:cubicBezTo>
                    <a:cubicBezTo>
                      <a:pt x="5" y="469"/>
                      <a:pt x="0" y="458"/>
                      <a:pt x="4" y="450"/>
                    </a:cubicBezTo>
                    <a:cubicBezTo>
                      <a:pt x="7" y="444"/>
                      <a:pt x="12" y="440"/>
                      <a:pt x="17" y="436"/>
                    </a:cubicBezTo>
                    <a:cubicBezTo>
                      <a:pt x="21" y="432"/>
                      <a:pt x="24" y="429"/>
                      <a:pt x="28" y="426"/>
                    </a:cubicBezTo>
                    <a:cubicBezTo>
                      <a:pt x="37" y="420"/>
                      <a:pt x="45" y="415"/>
                      <a:pt x="54" y="409"/>
                    </a:cubicBezTo>
                    <a:cubicBezTo>
                      <a:pt x="70" y="397"/>
                      <a:pt x="86" y="384"/>
                      <a:pt x="102" y="372"/>
                    </a:cubicBezTo>
                    <a:cubicBezTo>
                      <a:pt x="144" y="338"/>
                      <a:pt x="187" y="306"/>
                      <a:pt x="232" y="277"/>
                    </a:cubicBezTo>
                    <a:cubicBezTo>
                      <a:pt x="255" y="263"/>
                      <a:pt x="278" y="249"/>
                      <a:pt x="302" y="238"/>
                    </a:cubicBezTo>
                    <a:cubicBezTo>
                      <a:pt x="326" y="226"/>
                      <a:pt x="351" y="215"/>
                      <a:pt x="374" y="202"/>
                    </a:cubicBezTo>
                    <a:cubicBezTo>
                      <a:pt x="377" y="200"/>
                      <a:pt x="381" y="197"/>
                      <a:pt x="386" y="195"/>
                    </a:cubicBezTo>
                    <a:cubicBezTo>
                      <a:pt x="397" y="188"/>
                      <a:pt x="408" y="180"/>
                      <a:pt x="418" y="173"/>
                    </a:cubicBezTo>
                    <a:cubicBezTo>
                      <a:pt x="429" y="166"/>
                      <a:pt x="440" y="159"/>
                      <a:pt x="451" y="152"/>
                    </a:cubicBezTo>
                    <a:cubicBezTo>
                      <a:pt x="473" y="140"/>
                      <a:pt x="496" y="129"/>
                      <a:pt x="518" y="117"/>
                    </a:cubicBezTo>
                    <a:cubicBezTo>
                      <a:pt x="541" y="105"/>
                      <a:pt x="563" y="94"/>
                      <a:pt x="587" y="87"/>
                    </a:cubicBezTo>
                    <a:cubicBezTo>
                      <a:pt x="612" y="79"/>
                      <a:pt x="638" y="73"/>
                      <a:pt x="663" y="67"/>
                    </a:cubicBezTo>
                    <a:cubicBezTo>
                      <a:pt x="685" y="63"/>
                      <a:pt x="707" y="58"/>
                      <a:pt x="728" y="52"/>
                    </a:cubicBezTo>
                    <a:cubicBezTo>
                      <a:pt x="749" y="46"/>
                      <a:pt x="769" y="41"/>
                      <a:pt x="789" y="35"/>
                    </a:cubicBezTo>
                    <a:cubicBezTo>
                      <a:pt x="810" y="29"/>
                      <a:pt x="831" y="24"/>
                      <a:pt x="852" y="20"/>
                    </a:cubicBezTo>
                    <a:cubicBezTo>
                      <a:pt x="873" y="15"/>
                      <a:pt x="894" y="10"/>
                      <a:pt x="916" y="7"/>
                    </a:cubicBezTo>
                    <a:cubicBezTo>
                      <a:pt x="915" y="7"/>
                      <a:pt x="915" y="7"/>
                      <a:pt x="915" y="7"/>
                    </a:cubicBezTo>
                    <a:cubicBezTo>
                      <a:pt x="942" y="2"/>
                      <a:pt x="969" y="1"/>
                      <a:pt x="996" y="0"/>
                    </a:cubicBezTo>
                    <a:cubicBezTo>
                      <a:pt x="1010" y="0"/>
                      <a:pt x="1022" y="1"/>
                      <a:pt x="1035" y="2"/>
                    </a:cubicBezTo>
                    <a:cubicBezTo>
                      <a:pt x="1048" y="2"/>
                      <a:pt x="1061" y="3"/>
                      <a:pt x="1075" y="4"/>
                    </a:cubicBezTo>
                    <a:cubicBezTo>
                      <a:pt x="1102" y="7"/>
                      <a:pt x="1128" y="11"/>
                      <a:pt x="1155" y="15"/>
                    </a:cubicBezTo>
                    <a:cubicBezTo>
                      <a:pt x="1180" y="19"/>
                      <a:pt x="1207" y="23"/>
                      <a:pt x="1232" y="28"/>
                    </a:cubicBezTo>
                    <a:cubicBezTo>
                      <a:pt x="1257" y="33"/>
                      <a:pt x="1282" y="41"/>
                      <a:pt x="1306" y="49"/>
                    </a:cubicBezTo>
                    <a:cubicBezTo>
                      <a:pt x="1331" y="57"/>
                      <a:pt x="1356" y="66"/>
                      <a:pt x="1381" y="75"/>
                    </a:cubicBezTo>
                    <a:cubicBezTo>
                      <a:pt x="1405" y="84"/>
                      <a:pt x="1428" y="94"/>
                      <a:pt x="1452" y="105"/>
                    </a:cubicBezTo>
                    <a:cubicBezTo>
                      <a:pt x="1476" y="115"/>
                      <a:pt x="1499" y="126"/>
                      <a:pt x="1522" y="138"/>
                    </a:cubicBezTo>
                    <a:cubicBezTo>
                      <a:pt x="1545" y="151"/>
                      <a:pt x="1568" y="162"/>
                      <a:pt x="1591" y="175"/>
                    </a:cubicBezTo>
                    <a:cubicBezTo>
                      <a:pt x="1613" y="188"/>
                      <a:pt x="1634" y="204"/>
                      <a:pt x="1653" y="222"/>
                    </a:cubicBezTo>
                    <a:cubicBezTo>
                      <a:pt x="1692" y="258"/>
                      <a:pt x="1725" y="300"/>
                      <a:pt x="1758" y="342"/>
                    </a:cubicBezTo>
                    <a:cubicBezTo>
                      <a:pt x="1762" y="347"/>
                      <a:pt x="1765" y="352"/>
                      <a:pt x="1769" y="356"/>
                    </a:cubicBezTo>
                    <a:cubicBezTo>
                      <a:pt x="1786" y="376"/>
                      <a:pt x="1805" y="395"/>
                      <a:pt x="1823" y="413"/>
                    </a:cubicBezTo>
                    <a:cubicBezTo>
                      <a:pt x="1842" y="432"/>
                      <a:pt x="1859" y="451"/>
                      <a:pt x="1878" y="469"/>
                    </a:cubicBezTo>
                    <a:cubicBezTo>
                      <a:pt x="1896" y="486"/>
                      <a:pt x="1913" y="504"/>
                      <a:pt x="1930" y="523"/>
                    </a:cubicBezTo>
                    <a:cubicBezTo>
                      <a:pt x="1946" y="542"/>
                      <a:pt x="1962" y="562"/>
                      <a:pt x="1980" y="580"/>
                    </a:cubicBezTo>
                    <a:cubicBezTo>
                      <a:pt x="1990" y="591"/>
                      <a:pt x="2000" y="600"/>
                      <a:pt x="2010" y="610"/>
                    </a:cubicBezTo>
                    <a:cubicBezTo>
                      <a:pt x="2029" y="628"/>
                      <a:pt x="2050" y="646"/>
                      <a:pt x="2069" y="664"/>
                    </a:cubicBezTo>
                    <a:cubicBezTo>
                      <a:pt x="2088" y="681"/>
                      <a:pt x="2106" y="700"/>
                      <a:pt x="2124" y="718"/>
                    </a:cubicBezTo>
                    <a:cubicBezTo>
                      <a:pt x="2142" y="736"/>
                      <a:pt x="2160" y="754"/>
                      <a:pt x="2177" y="772"/>
                    </a:cubicBezTo>
                    <a:cubicBezTo>
                      <a:pt x="2195" y="791"/>
                      <a:pt x="2213" y="809"/>
                      <a:pt x="2231" y="828"/>
                    </a:cubicBezTo>
                    <a:cubicBezTo>
                      <a:pt x="2237" y="834"/>
                      <a:pt x="2243" y="841"/>
                      <a:pt x="2249" y="848"/>
                    </a:cubicBezTo>
                    <a:cubicBezTo>
                      <a:pt x="2260" y="858"/>
                      <a:pt x="2273" y="867"/>
                      <a:pt x="2284" y="875"/>
                    </a:cubicBezTo>
                    <a:lnTo>
                      <a:pt x="2283" y="874"/>
                    </a:lnTo>
                    <a:cubicBezTo>
                      <a:pt x="2319" y="900"/>
                      <a:pt x="2357" y="924"/>
                      <a:pt x="2394" y="949"/>
                    </a:cubicBezTo>
                    <a:cubicBezTo>
                      <a:pt x="2411" y="961"/>
                      <a:pt x="2429" y="972"/>
                      <a:pt x="2446" y="984"/>
                    </a:cubicBezTo>
                    <a:cubicBezTo>
                      <a:pt x="2464" y="995"/>
                      <a:pt x="2481" y="1007"/>
                      <a:pt x="2499" y="1017"/>
                    </a:cubicBezTo>
                    <a:cubicBezTo>
                      <a:pt x="2526" y="1031"/>
                      <a:pt x="2554" y="1042"/>
                      <a:pt x="2582" y="1053"/>
                    </a:cubicBezTo>
                    <a:cubicBezTo>
                      <a:pt x="2590" y="1056"/>
                      <a:pt x="2598" y="1058"/>
                      <a:pt x="2607" y="1061"/>
                    </a:cubicBezTo>
                    <a:cubicBezTo>
                      <a:pt x="2617" y="1063"/>
                      <a:pt x="2623" y="1075"/>
                      <a:pt x="2620" y="1085"/>
                    </a:cubicBezTo>
                    <a:cubicBezTo>
                      <a:pt x="2617" y="1094"/>
                      <a:pt x="2609" y="1099"/>
                      <a:pt x="2601" y="1099"/>
                    </a:cubicBezTo>
                    <a:cubicBezTo>
                      <a:pt x="2599" y="1099"/>
                      <a:pt x="2597" y="1099"/>
                      <a:pt x="2596" y="10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2"/>
            <p:cNvGrpSpPr/>
            <p:nvPr/>
          </p:nvGrpSpPr>
          <p:grpSpPr>
            <a:xfrm>
              <a:off x="8430772" y="723929"/>
              <a:ext cx="1669753" cy="1538868"/>
              <a:chOff x="1321200" y="687960"/>
              <a:chExt cx="776160" cy="715320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1462680" y="687960"/>
                <a:ext cx="15840" cy="71532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987" extrusionOk="0">
                    <a:moveTo>
                      <a:pt x="18" y="1973"/>
                    </a:moveTo>
                    <a:cubicBezTo>
                      <a:pt x="17" y="1935"/>
                      <a:pt x="18" y="1898"/>
                      <a:pt x="18" y="1861"/>
                    </a:cubicBezTo>
                    <a:cubicBezTo>
                      <a:pt x="18" y="1819"/>
                      <a:pt x="17" y="1777"/>
                      <a:pt x="17" y="1736"/>
                    </a:cubicBezTo>
                    <a:cubicBezTo>
                      <a:pt x="17" y="1694"/>
                      <a:pt x="16" y="1652"/>
                      <a:pt x="16" y="1610"/>
                    </a:cubicBezTo>
                    <a:cubicBezTo>
                      <a:pt x="15" y="1568"/>
                      <a:pt x="15" y="1526"/>
                      <a:pt x="15" y="1484"/>
                    </a:cubicBezTo>
                    <a:cubicBezTo>
                      <a:pt x="14" y="1400"/>
                      <a:pt x="14" y="1315"/>
                      <a:pt x="13" y="1231"/>
                    </a:cubicBezTo>
                    <a:cubicBezTo>
                      <a:pt x="12" y="1147"/>
                      <a:pt x="11" y="1064"/>
                      <a:pt x="10" y="980"/>
                    </a:cubicBezTo>
                    <a:cubicBezTo>
                      <a:pt x="10" y="895"/>
                      <a:pt x="9" y="810"/>
                      <a:pt x="8" y="725"/>
                    </a:cubicBezTo>
                    <a:cubicBezTo>
                      <a:pt x="7" y="644"/>
                      <a:pt x="6" y="562"/>
                      <a:pt x="6" y="480"/>
                    </a:cubicBezTo>
                    <a:cubicBezTo>
                      <a:pt x="6" y="439"/>
                      <a:pt x="5" y="398"/>
                      <a:pt x="4" y="357"/>
                    </a:cubicBezTo>
                    <a:cubicBezTo>
                      <a:pt x="4" y="316"/>
                      <a:pt x="4" y="275"/>
                      <a:pt x="3" y="234"/>
                    </a:cubicBezTo>
                    <a:cubicBezTo>
                      <a:pt x="3" y="197"/>
                      <a:pt x="3" y="160"/>
                      <a:pt x="2" y="123"/>
                    </a:cubicBezTo>
                    <a:cubicBezTo>
                      <a:pt x="2" y="105"/>
                      <a:pt x="2" y="88"/>
                      <a:pt x="1" y="70"/>
                    </a:cubicBezTo>
                    <a:cubicBezTo>
                      <a:pt x="1" y="51"/>
                      <a:pt x="1" y="32"/>
                      <a:pt x="1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32"/>
                      <a:pt x="26" y="53"/>
                      <a:pt x="26" y="73"/>
                    </a:cubicBezTo>
                    <a:cubicBezTo>
                      <a:pt x="26" y="92"/>
                      <a:pt x="26" y="112"/>
                      <a:pt x="26" y="131"/>
                    </a:cubicBezTo>
                    <a:cubicBezTo>
                      <a:pt x="27" y="171"/>
                      <a:pt x="27" y="211"/>
                      <a:pt x="27" y="251"/>
                    </a:cubicBezTo>
                    <a:cubicBezTo>
                      <a:pt x="28" y="292"/>
                      <a:pt x="28" y="332"/>
                      <a:pt x="28" y="374"/>
                    </a:cubicBezTo>
                    <a:cubicBezTo>
                      <a:pt x="29" y="415"/>
                      <a:pt x="29" y="455"/>
                      <a:pt x="29" y="497"/>
                    </a:cubicBezTo>
                    <a:cubicBezTo>
                      <a:pt x="29" y="537"/>
                      <a:pt x="30" y="578"/>
                      <a:pt x="30" y="618"/>
                    </a:cubicBezTo>
                    <a:cubicBezTo>
                      <a:pt x="31" y="660"/>
                      <a:pt x="31" y="702"/>
                      <a:pt x="31" y="743"/>
                    </a:cubicBezTo>
                    <a:cubicBezTo>
                      <a:pt x="31" y="785"/>
                      <a:pt x="32" y="827"/>
                      <a:pt x="32" y="869"/>
                    </a:cubicBezTo>
                    <a:cubicBezTo>
                      <a:pt x="33" y="912"/>
                      <a:pt x="33" y="954"/>
                      <a:pt x="33" y="997"/>
                    </a:cubicBezTo>
                    <a:cubicBezTo>
                      <a:pt x="35" y="1080"/>
                      <a:pt x="35" y="1164"/>
                      <a:pt x="35" y="1247"/>
                    </a:cubicBezTo>
                    <a:cubicBezTo>
                      <a:pt x="36" y="1332"/>
                      <a:pt x="37" y="1417"/>
                      <a:pt x="38" y="1502"/>
                    </a:cubicBezTo>
                    <a:cubicBezTo>
                      <a:pt x="38" y="1544"/>
                      <a:pt x="39" y="1586"/>
                      <a:pt x="39" y="1628"/>
                    </a:cubicBezTo>
                    <a:cubicBezTo>
                      <a:pt x="39" y="1668"/>
                      <a:pt x="40" y="1710"/>
                      <a:pt x="40" y="1751"/>
                    </a:cubicBezTo>
                    <a:cubicBezTo>
                      <a:pt x="40" y="1791"/>
                      <a:pt x="41" y="1830"/>
                      <a:pt x="42" y="1869"/>
                    </a:cubicBezTo>
                    <a:cubicBezTo>
                      <a:pt x="42" y="1904"/>
                      <a:pt x="43" y="1938"/>
                      <a:pt x="43" y="1973"/>
                    </a:cubicBezTo>
                    <a:cubicBezTo>
                      <a:pt x="43" y="1980"/>
                      <a:pt x="38" y="1986"/>
                      <a:pt x="31" y="1986"/>
                    </a:cubicBezTo>
                    <a:cubicBezTo>
                      <a:pt x="24" y="1986"/>
                      <a:pt x="18" y="1980"/>
                      <a:pt x="18" y="19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1321200" y="1259280"/>
                <a:ext cx="753480" cy="1728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48" extrusionOk="0">
                    <a:moveTo>
                      <a:pt x="76" y="47"/>
                    </a:moveTo>
                    <a:cubicBezTo>
                      <a:pt x="68" y="46"/>
                      <a:pt x="59" y="45"/>
                      <a:pt x="51" y="44"/>
                    </a:cubicBezTo>
                    <a:cubicBezTo>
                      <a:pt x="45" y="43"/>
                      <a:pt x="40" y="42"/>
                      <a:pt x="35" y="42"/>
                    </a:cubicBezTo>
                    <a:cubicBezTo>
                      <a:pt x="33" y="42"/>
                      <a:pt x="30" y="42"/>
                      <a:pt x="28" y="42"/>
                    </a:cubicBezTo>
                    <a:cubicBezTo>
                      <a:pt x="23" y="42"/>
                      <a:pt x="17" y="42"/>
                      <a:pt x="12" y="41"/>
                    </a:cubicBezTo>
                    <a:cubicBezTo>
                      <a:pt x="4" y="40"/>
                      <a:pt x="0" y="32"/>
                      <a:pt x="2" y="25"/>
                    </a:cubicBezTo>
                    <a:cubicBezTo>
                      <a:pt x="2" y="21"/>
                      <a:pt x="7" y="17"/>
                      <a:pt x="12" y="16"/>
                    </a:cubicBezTo>
                    <a:cubicBezTo>
                      <a:pt x="17" y="16"/>
                      <a:pt x="22" y="16"/>
                      <a:pt x="27" y="17"/>
                    </a:cubicBezTo>
                    <a:cubicBezTo>
                      <a:pt x="29" y="17"/>
                      <a:pt x="31" y="17"/>
                      <a:pt x="33" y="18"/>
                    </a:cubicBezTo>
                    <a:cubicBezTo>
                      <a:pt x="39" y="18"/>
                      <a:pt x="45" y="18"/>
                      <a:pt x="51" y="18"/>
                    </a:cubicBezTo>
                    <a:cubicBezTo>
                      <a:pt x="62" y="18"/>
                      <a:pt x="73" y="18"/>
                      <a:pt x="85" y="18"/>
                    </a:cubicBezTo>
                    <a:cubicBezTo>
                      <a:pt x="107" y="18"/>
                      <a:pt x="129" y="18"/>
                      <a:pt x="150" y="18"/>
                    </a:cubicBezTo>
                    <a:cubicBezTo>
                      <a:pt x="195" y="18"/>
                      <a:pt x="239" y="18"/>
                      <a:pt x="283" y="17"/>
                    </a:cubicBezTo>
                    <a:cubicBezTo>
                      <a:pt x="372" y="17"/>
                      <a:pt x="460" y="16"/>
                      <a:pt x="550" y="16"/>
                    </a:cubicBezTo>
                    <a:cubicBezTo>
                      <a:pt x="594" y="15"/>
                      <a:pt x="640" y="14"/>
                      <a:pt x="685" y="14"/>
                    </a:cubicBezTo>
                    <a:cubicBezTo>
                      <a:pt x="727" y="14"/>
                      <a:pt x="770" y="14"/>
                      <a:pt x="813" y="13"/>
                    </a:cubicBezTo>
                    <a:cubicBezTo>
                      <a:pt x="903" y="13"/>
                      <a:pt x="992" y="13"/>
                      <a:pt x="1081" y="11"/>
                    </a:cubicBezTo>
                    <a:cubicBezTo>
                      <a:pt x="1172" y="11"/>
                      <a:pt x="1262" y="10"/>
                      <a:pt x="1353" y="10"/>
                    </a:cubicBezTo>
                    <a:cubicBezTo>
                      <a:pt x="1442" y="9"/>
                      <a:pt x="1530" y="8"/>
                      <a:pt x="1618" y="7"/>
                    </a:cubicBezTo>
                    <a:cubicBezTo>
                      <a:pt x="1663" y="6"/>
                      <a:pt x="1708" y="6"/>
                      <a:pt x="1753" y="5"/>
                    </a:cubicBezTo>
                    <a:cubicBezTo>
                      <a:pt x="1798" y="4"/>
                      <a:pt x="1843" y="4"/>
                      <a:pt x="1887" y="4"/>
                    </a:cubicBezTo>
                    <a:cubicBezTo>
                      <a:pt x="1921" y="3"/>
                      <a:pt x="1953" y="3"/>
                      <a:pt x="1986" y="2"/>
                    </a:cubicBezTo>
                    <a:cubicBezTo>
                      <a:pt x="2002" y="2"/>
                      <a:pt x="2017" y="2"/>
                      <a:pt x="2032" y="2"/>
                    </a:cubicBezTo>
                    <a:cubicBezTo>
                      <a:pt x="2048" y="1"/>
                      <a:pt x="2063" y="1"/>
                      <a:pt x="2079" y="0"/>
                    </a:cubicBezTo>
                    <a:cubicBezTo>
                      <a:pt x="2086" y="0"/>
                      <a:pt x="2092" y="6"/>
                      <a:pt x="2092" y="13"/>
                    </a:cubicBezTo>
                    <a:cubicBezTo>
                      <a:pt x="2092" y="20"/>
                      <a:pt x="2086" y="26"/>
                      <a:pt x="2079" y="26"/>
                    </a:cubicBezTo>
                    <a:cubicBezTo>
                      <a:pt x="2058" y="26"/>
                      <a:pt x="2037" y="26"/>
                      <a:pt x="2016" y="26"/>
                    </a:cubicBezTo>
                    <a:cubicBezTo>
                      <a:pt x="1995" y="26"/>
                      <a:pt x="1973" y="26"/>
                      <a:pt x="1951" y="26"/>
                    </a:cubicBezTo>
                    <a:cubicBezTo>
                      <a:pt x="1907" y="26"/>
                      <a:pt x="1861" y="26"/>
                      <a:pt x="1816" y="27"/>
                    </a:cubicBezTo>
                    <a:cubicBezTo>
                      <a:pt x="1728" y="27"/>
                      <a:pt x="1640" y="28"/>
                      <a:pt x="1552" y="28"/>
                    </a:cubicBezTo>
                    <a:cubicBezTo>
                      <a:pt x="1462" y="28"/>
                      <a:pt x="1371" y="30"/>
                      <a:pt x="1281" y="30"/>
                    </a:cubicBezTo>
                    <a:cubicBezTo>
                      <a:pt x="1190" y="31"/>
                      <a:pt x="1101" y="32"/>
                      <a:pt x="1010" y="32"/>
                    </a:cubicBezTo>
                    <a:cubicBezTo>
                      <a:pt x="924" y="33"/>
                      <a:pt x="836" y="34"/>
                      <a:pt x="749" y="35"/>
                    </a:cubicBezTo>
                    <a:cubicBezTo>
                      <a:pt x="704" y="36"/>
                      <a:pt x="659" y="36"/>
                      <a:pt x="614" y="37"/>
                    </a:cubicBezTo>
                    <a:cubicBezTo>
                      <a:pt x="569" y="37"/>
                      <a:pt x="526" y="37"/>
                      <a:pt x="481" y="38"/>
                    </a:cubicBezTo>
                    <a:cubicBezTo>
                      <a:pt x="392" y="38"/>
                      <a:pt x="302" y="39"/>
                      <a:pt x="213" y="40"/>
                    </a:cubicBezTo>
                    <a:cubicBezTo>
                      <a:pt x="180" y="41"/>
                      <a:pt x="146" y="41"/>
                      <a:pt x="113" y="41"/>
                    </a:cubicBezTo>
                    <a:cubicBezTo>
                      <a:pt x="104" y="41"/>
                      <a:pt x="96" y="41"/>
                      <a:pt x="87" y="42"/>
                    </a:cubicBezTo>
                    <a:cubicBezTo>
                      <a:pt x="85" y="45"/>
                      <a:pt x="81" y="47"/>
                      <a:pt x="77" y="47"/>
                    </a:cubicBezTo>
                    <a:lnTo>
                      <a:pt x="76" y="4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006280" y="1254600"/>
                <a:ext cx="79560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70" extrusionOk="0">
                    <a:moveTo>
                      <a:pt x="73" y="60"/>
                    </a:moveTo>
                    <a:cubicBezTo>
                      <a:pt x="72" y="54"/>
                      <a:pt x="76" y="47"/>
                      <a:pt x="82" y="45"/>
                    </a:cubicBezTo>
                    <a:cubicBezTo>
                      <a:pt x="102" y="40"/>
                      <a:pt x="122" y="36"/>
                      <a:pt x="142" y="32"/>
                    </a:cubicBezTo>
                    <a:cubicBezTo>
                      <a:pt x="123" y="29"/>
                      <a:pt x="104" y="27"/>
                      <a:pt x="84" y="26"/>
                    </a:cubicBezTo>
                    <a:cubicBezTo>
                      <a:pt x="72" y="25"/>
                      <a:pt x="60" y="25"/>
                      <a:pt x="48" y="25"/>
                    </a:cubicBezTo>
                    <a:cubicBezTo>
                      <a:pt x="37" y="25"/>
                      <a:pt x="26" y="26"/>
                      <a:pt x="14" y="26"/>
                    </a:cubicBezTo>
                    <a:cubicBezTo>
                      <a:pt x="14" y="26"/>
                      <a:pt x="13" y="26"/>
                      <a:pt x="12" y="26"/>
                    </a:cubicBezTo>
                    <a:cubicBezTo>
                      <a:pt x="6" y="26"/>
                      <a:pt x="0" y="21"/>
                      <a:pt x="0" y="14"/>
                    </a:cubicBezTo>
                    <a:cubicBezTo>
                      <a:pt x="0" y="7"/>
                      <a:pt x="6" y="1"/>
                      <a:pt x="12" y="1"/>
                    </a:cubicBezTo>
                    <a:cubicBezTo>
                      <a:pt x="17" y="2"/>
                      <a:pt x="22" y="1"/>
                      <a:pt x="27" y="1"/>
                    </a:cubicBezTo>
                    <a:cubicBezTo>
                      <a:pt x="34" y="1"/>
                      <a:pt x="40" y="1"/>
                      <a:pt x="46" y="1"/>
                    </a:cubicBezTo>
                    <a:cubicBezTo>
                      <a:pt x="60" y="0"/>
                      <a:pt x="73" y="1"/>
                      <a:pt x="87" y="2"/>
                    </a:cubicBezTo>
                    <a:cubicBezTo>
                      <a:pt x="113" y="4"/>
                      <a:pt x="139" y="8"/>
                      <a:pt x="165" y="10"/>
                    </a:cubicBezTo>
                    <a:cubicBezTo>
                      <a:pt x="175" y="11"/>
                      <a:pt x="184" y="12"/>
                      <a:pt x="193" y="13"/>
                    </a:cubicBezTo>
                    <a:cubicBezTo>
                      <a:pt x="196" y="13"/>
                      <a:pt x="198" y="13"/>
                      <a:pt x="201" y="14"/>
                    </a:cubicBezTo>
                    <a:cubicBezTo>
                      <a:pt x="204" y="14"/>
                      <a:pt x="208" y="14"/>
                      <a:pt x="213" y="15"/>
                    </a:cubicBezTo>
                    <a:cubicBezTo>
                      <a:pt x="217" y="17"/>
                      <a:pt x="220" y="22"/>
                      <a:pt x="220" y="26"/>
                    </a:cubicBezTo>
                    <a:cubicBezTo>
                      <a:pt x="220" y="31"/>
                      <a:pt x="217" y="36"/>
                      <a:pt x="213" y="38"/>
                    </a:cubicBezTo>
                    <a:cubicBezTo>
                      <a:pt x="207" y="40"/>
                      <a:pt x="202" y="41"/>
                      <a:pt x="197" y="42"/>
                    </a:cubicBezTo>
                    <a:cubicBezTo>
                      <a:pt x="192" y="44"/>
                      <a:pt x="186" y="45"/>
                      <a:pt x="181" y="46"/>
                    </a:cubicBezTo>
                    <a:cubicBezTo>
                      <a:pt x="172" y="49"/>
                      <a:pt x="162" y="51"/>
                      <a:pt x="152" y="53"/>
                    </a:cubicBezTo>
                    <a:cubicBezTo>
                      <a:pt x="131" y="58"/>
                      <a:pt x="110" y="64"/>
                      <a:pt x="88" y="69"/>
                    </a:cubicBezTo>
                    <a:cubicBezTo>
                      <a:pt x="88" y="69"/>
                      <a:pt x="87" y="69"/>
                      <a:pt x="86" y="69"/>
                    </a:cubicBezTo>
                    <a:cubicBezTo>
                      <a:pt x="80" y="69"/>
                      <a:pt x="75" y="66"/>
                      <a:pt x="73" y="6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449720" y="689040"/>
                <a:ext cx="3636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20" extrusionOk="0">
                    <a:moveTo>
                      <a:pt x="74" y="208"/>
                    </a:moveTo>
                    <a:cubicBezTo>
                      <a:pt x="72" y="184"/>
                      <a:pt x="68" y="160"/>
                      <a:pt x="65" y="137"/>
                    </a:cubicBezTo>
                    <a:cubicBezTo>
                      <a:pt x="64" y="128"/>
                      <a:pt x="62" y="119"/>
                      <a:pt x="61" y="110"/>
                    </a:cubicBezTo>
                    <a:cubicBezTo>
                      <a:pt x="60" y="116"/>
                      <a:pt x="57" y="122"/>
                      <a:pt x="55" y="127"/>
                    </a:cubicBezTo>
                    <a:cubicBezTo>
                      <a:pt x="50" y="140"/>
                      <a:pt x="46" y="152"/>
                      <a:pt x="41" y="165"/>
                    </a:cubicBezTo>
                    <a:cubicBezTo>
                      <a:pt x="38" y="171"/>
                      <a:pt x="36" y="177"/>
                      <a:pt x="33" y="184"/>
                    </a:cubicBezTo>
                    <a:cubicBezTo>
                      <a:pt x="30" y="191"/>
                      <a:pt x="27" y="198"/>
                      <a:pt x="23" y="205"/>
                    </a:cubicBezTo>
                    <a:cubicBezTo>
                      <a:pt x="21" y="209"/>
                      <a:pt x="15" y="211"/>
                      <a:pt x="11" y="211"/>
                    </a:cubicBezTo>
                    <a:cubicBezTo>
                      <a:pt x="5" y="210"/>
                      <a:pt x="1" y="205"/>
                      <a:pt x="0" y="200"/>
                    </a:cubicBezTo>
                    <a:cubicBezTo>
                      <a:pt x="0" y="198"/>
                      <a:pt x="0" y="196"/>
                      <a:pt x="1" y="194"/>
                    </a:cubicBezTo>
                    <a:lnTo>
                      <a:pt x="1" y="195"/>
                    </a:lnTo>
                    <a:cubicBezTo>
                      <a:pt x="1" y="193"/>
                      <a:pt x="2" y="190"/>
                      <a:pt x="4" y="188"/>
                    </a:cubicBezTo>
                    <a:cubicBezTo>
                      <a:pt x="4" y="187"/>
                      <a:pt x="5" y="186"/>
                      <a:pt x="5" y="186"/>
                    </a:cubicBezTo>
                    <a:cubicBezTo>
                      <a:pt x="19" y="158"/>
                      <a:pt x="30" y="130"/>
                      <a:pt x="40" y="101"/>
                    </a:cubicBezTo>
                    <a:cubicBezTo>
                      <a:pt x="44" y="90"/>
                      <a:pt x="47" y="79"/>
                      <a:pt x="50" y="68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2" y="59"/>
                      <a:pt x="54" y="49"/>
                      <a:pt x="55" y="38"/>
                    </a:cubicBezTo>
                    <a:cubicBezTo>
                      <a:pt x="55" y="36"/>
                      <a:pt x="55" y="33"/>
                      <a:pt x="55" y="31"/>
                    </a:cubicBezTo>
                    <a:cubicBezTo>
                      <a:pt x="55" y="24"/>
                      <a:pt x="54" y="16"/>
                      <a:pt x="57" y="9"/>
                    </a:cubicBezTo>
                    <a:cubicBezTo>
                      <a:pt x="59" y="4"/>
                      <a:pt x="65" y="0"/>
                      <a:pt x="71" y="1"/>
                    </a:cubicBezTo>
                    <a:cubicBezTo>
                      <a:pt x="76" y="2"/>
                      <a:pt x="80" y="5"/>
                      <a:pt x="82" y="11"/>
                    </a:cubicBezTo>
                    <a:cubicBezTo>
                      <a:pt x="83" y="15"/>
                      <a:pt x="82" y="19"/>
                      <a:pt x="82" y="24"/>
                    </a:cubicBezTo>
                    <a:cubicBezTo>
                      <a:pt x="82" y="27"/>
                      <a:pt x="81" y="30"/>
                      <a:pt x="81" y="33"/>
                    </a:cubicBezTo>
                    <a:cubicBezTo>
                      <a:pt x="81" y="36"/>
                      <a:pt x="80" y="38"/>
                      <a:pt x="79" y="40"/>
                    </a:cubicBezTo>
                    <a:cubicBezTo>
                      <a:pt x="79" y="45"/>
                      <a:pt x="80" y="50"/>
                      <a:pt x="80" y="54"/>
                    </a:cubicBezTo>
                    <a:cubicBezTo>
                      <a:pt x="81" y="63"/>
                      <a:pt x="81" y="71"/>
                      <a:pt x="81" y="80"/>
                    </a:cubicBezTo>
                    <a:cubicBezTo>
                      <a:pt x="85" y="122"/>
                      <a:pt x="92" y="163"/>
                      <a:pt x="99" y="205"/>
                    </a:cubicBezTo>
                    <a:cubicBezTo>
                      <a:pt x="100" y="212"/>
                      <a:pt x="95" y="218"/>
                      <a:pt x="88" y="219"/>
                    </a:cubicBezTo>
                    <a:cubicBezTo>
                      <a:pt x="88" y="219"/>
                      <a:pt x="87" y="219"/>
                      <a:pt x="86" y="219"/>
                    </a:cubicBezTo>
                    <a:cubicBezTo>
                      <a:pt x="81" y="219"/>
                      <a:pt x="75" y="215"/>
                      <a:pt x="74" y="2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042640" y="1306440"/>
                <a:ext cx="40680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78" extrusionOk="0">
                    <a:moveTo>
                      <a:pt x="13" y="77"/>
                    </a:moveTo>
                    <a:cubicBezTo>
                      <a:pt x="6" y="76"/>
                      <a:pt x="1" y="70"/>
                      <a:pt x="2" y="63"/>
                    </a:cubicBezTo>
                    <a:cubicBezTo>
                      <a:pt x="3" y="58"/>
                      <a:pt x="3" y="54"/>
                      <a:pt x="4" y="48"/>
                    </a:cubicBezTo>
                    <a:cubicBezTo>
                      <a:pt x="4" y="46"/>
                      <a:pt x="4" y="43"/>
                      <a:pt x="4" y="40"/>
                    </a:cubicBezTo>
                    <a:cubicBezTo>
                      <a:pt x="3" y="36"/>
                      <a:pt x="3" y="32"/>
                      <a:pt x="2" y="28"/>
                    </a:cubicBezTo>
                    <a:cubicBezTo>
                      <a:pt x="1" y="21"/>
                      <a:pt x="0" y="13"/>
                      <a:pt x="4" y="7"/>
                    </a:cubicBezTo>
                    <a:cubicBezTo>
                      <a:pt x="7" y="4"/>
                      <a:pt x="13" y="1"/>
                      <a:pt x="17" y="0"/>
                    </a:cubicBezTo>
                    <a:cubicBezTo>
                      <a:pt x="20" y="0"/>
                      <a:pt x="23" y="0"/>
                      <a:pt x="26" y="1"/>
                    </a:cubicBezTo>
                    <a:cubicBezTo>
                      <a:pt x="29" y="2"/>
                      <a:pt x="33" y="3"/>
                      <a:pt x="36" y="4"/>
                    </a:cubicBezTo>
                    <a:cubicBezTo>
                      <a:pt x="43" y="7"/>
                      <a:pt x="49" y="10"/>
                      <a:pt x="56" y="14"/>
                    </a:cubicBezTo>
                    <a:cubicBezTo>
                      <a:pt x="64" y="19"/>
                      <a:pt x="73" y="24"/>
                      <a:pt x="81" y="30"/>
                    </a:cubicBezTo>
                    <a:cubicBezTo>
                      <a:pt x="89" y="35"/>
                      <a:pt x="98" y="42"/>
                      <a:pt x="106" y="49"/>
                    </a:cubicBezTo>
                    <a:cubicBezTo>
                      <a:pt x="111" y="54"/>
                      <a:pt x="112" y="61"/>
                      <a:pt x="108" y="66"/>
                    </a:cubicBezTo>
                    <a:cubicBezTo>
                      <a:pt x="104" y="71"/>
                      <a:pt x="96" y="73"/>
                      <a:pt x="91" y="68"/>
                    </a:cubicBezTo>
                    <a:cubicBezTo>
                      <a:pt x="86" y="64"/>
                      <a:pt x="81" y="59"/>
                      <a:pt x="75" y="55"/>
                    </a:cubicBezTo>
                    <a:cubicBezTo>
                      <a:pt x="71" y="51"/>
                      <a:pt x="66" y="48"/>
                      <a:pt x="61" y="44"/>
                    </a:cubicBezTo>
                    <a:cubicBezTo>
                      <a:pt x="52" y="39"/>
                      <a:pt x="43" y="34"/>
                      <a:pt x="34" y="30"/>
                    </a:cubicBezTo>
                    <a:cubicBezTo>
                      <a:pt x="31" y="28"/>
                      <a:pt x="29" y="27"/>
                      <a:pt x="26" y="26"/>
                    </a:cubicBezTo>
                    <a:cubicBezTo>
                      <a:pt x="27" y="33"/>
                      <a:pt x="28" y="38"/>
                      <a:pt x="28" y="45"/>
                    </a:cubicBezTo>
                    <a:cubicBezTo>
                      <a:pt x="28" y="52"/>
                      <a:pt x="27" y="59"/>
                      <a:pt x="26" y="67"/>
                    </a:cubicBezTo>
                    <a:cubicBezTo>
                      <a:pt x="26" y="73"/>
                      <a:pt x="20" y="77"/>
                      <a:pt x="14" y="77"/>
                    </a:cubicBezTo>
                    <a:cubicBezTo>
                      <a:pt x="13" y="77"/>
                      <a:pt x="13" y="77"/>
                      <a:pt x="13" y="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038680" y="1298520"/>
                <a:ext cx="58680" cy="7092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97" extrusionOk="0">
                    <a:moveTo>
                      <a:pt x="8" y="195"/>
                    </a:moveTo>
                    <a:cubicBezTo>
                      <a:pt x="3" y="193"/>
                      <a:pt x="0" y="186"/>
                      <a:pt x="2" y="180"/>
                    </a:cubicBezTo>
                    <a:cubicBezTo>
                      <a:pt x="5" y="173"/>
                      <a:pt x="9" y="165"/>
                      <a:pt x="12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8" y="148"/>
                      <a:pt x="24" y="137"/>
                      <a:pt x="30" y="126"/>
                    </a:cubicBezTo>
                    <a:cubicBezTo>
                      <a:pt x="36" y="115"/>
                      <a:pt x="43" y="104"/>
                      <a:pt x="50" y="94"/>
                    </a:cubicBezTo>
                    <a:cubicBezTo>
                      <a:pt x="57" y="83"/>
                      <a:pt x="64" y="72"/>
                      <a:pt x="72" y="62"/>
                    </a:cubicBezTo>
                    <a:cubicBezTo>
                      <a:pt x="77" y="57"/>
                      <a:pt x="81" y="51"/>
                      <a:pt x="85" y="46"/>
                    </a:cubicBezTo>
                    <a:cubicBezTo>
                      <a:pt x="90" y="41"/>
                      <a:pt x="95" y="35"/>
                      <a:pt x="100" y="30"/>
                    </a:cubicBezTo>
                    <a:cubicBezTo>
                      <a:pt x="107" y="22"/>
                      <a:pt x="116" y="15"/>
                      <a:pt x="124" y="10"/>
                    </a:cubicBezTo>
                    <a:cubicBezTo>
                      <a:pt x="132" y="4"/>
                      <a:pt x="140" y="1"/>
                      <a:pt x="149" y="0"/>
                    </a:cubicBezTo>
                    <a:cubicBezTo>
                      <a:pt x="156" y="0"/>
                      <a:pt x="162" y="6"/>
                      <a:pt x="162" y="13"/>
                    </a:cubicBezTo>
                    <a:cubicBezTo>
                      <a:pt x="162" y="20"/>
                      <a:pt x="156" y="26"/>
                      <a:pt x="149" y="25"/>
                    </a:cubicBezTo>
                    <a:lnTo>
                      <a:pt x="148" y="25"/>
                    </a:lnTo>
                    <a:lnTo>
                      <a:pt x="149" y="25"/>
                    </a:lnTo>
                    <a:cubicBezTo>
                      <a:pt x="148" y="25"/>
                      <a:pt x="148" y="25"/>
                      <a:pt x="146" y="25"/>
                    </a:cubicBezTo>
                    <a:cubicBezTo>
                      <a:pt x="146" y="26"/>
                      <a:pt x="146" y="26"/>
                      <a:pt x="145" y="26"/>
                    </a:cubicBezTo>
                    <a:cubicBezTo>
                      <a:pt x="144" y="27"/>
                      <a:pt x="143" y="27"/>
                      <a:pt x="142" y="28"/>
                    </a:cubicBezTo>
                    <a:cubicBezTo>
                      <a:pt x="139" y="29"/>
                      <a:pt x="137" y="30"/>
                      <a:pt x="134" y="32"/>
                    </a:cubicBezTo>
                    <a:cubicBezTo>
                      <a:pt x="131" y="34"/>
                      <a:pt x="128" y="36"/>
                      <a:pt x="125" y="39"/>
                    </a:cubicBezTo>
                    <a:cubicBezTo>
                      <a:pt x="117" y="46"/>
                      <a:pt x="109" y="55"/>
                      <a:pt x="102" y="63"/>
                    </a:cubicBezTo>
                    <a:cubicBezTo>
                      <a:pt x="95" y="70"/>
                      <a:pt x="89" y="77"/>
                      <a:pt x="84" y="85"/>
                    </a:cubicBezTo>
                    <a:cubicBezTo>
                      <a:pt x="81" y="88"/>
                      <a:pt x="78" y="92"/>
                      <a:pt x="75" y="95"/>
                    </a:cubicBezTo>
                    <a:cubicBezTo>
                      <a:pt x="72" y="100"/>
                      <a:pt x="70" y="105"/>
                      <a:pt x="66" y="109"/>
                    </a:cubicBezTo>
                    <a:cubicBezTo>
                      <a:pt x="61" y="116"/>
                      <a:pt x="57" y="124"/>
                      <a:pt x="53" y="131"/>
                    </a:cubicBezTo>
                    <a:cubicBezTo>
                      <a:pt x="47" y="140"/>
                      <a:pt x="43" y="150"/>
                      <a:pt x="37" y="158"/>
                    </a:cubicBezTo>
                    <a:cubicBezTo>
                      <a:pt x="33" y="169"/>
                      <a:pt x="28" y="179"/>
                      <a:pt x="24" y="189"/>
                    </a:cubicBezTo>
                    <a:cubicBezTo>
                      <a:pt x="22" y="193"/>
                      <a:pt x="17" y="196"/>
                      <a:pt x="12" y="196"/>
                    </a:cubicBezTo>
                    <a:cubicBezTo>
                      <a:pt x="11" y="196"/>
                      <a:pt x="10" y="196"/>
                      <a:pt x="8" y="19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1386360" y="691920"/>
                <a:ext cx="46080" cy="12996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61" extrusionOk="0">
                    <a:moveTo>
                      <a:pt x="54" y="336"/>
                    </a:moveTo>
                    <a:lnTo>
                      <a:pt x="54" y="335"/>
                    </a:lnTo>
                    <a:cubicBezTo>
                      <a:pt x="55" y="333"/>
                      <a:pt x="56" y="331"/>
                      <a:pt x="56" y="328"/>
                    </a:cubicBezTo>
                    <a:cubicBezTo>
                      <a:pt x="58" y="320"/>
                      <a:pt x="59" y="310"/>
                      <a:pt x="60" y="301"/>
                    </a:cubicBezTo>
                    <a:cubicBezTo>
                      <a:pt x="61" y="278"/>
                      <a:pt x="61" y="254"/>
                      <a:pt x="63" y="232"/>
                    </a:cubicBezTo>
                    <a:cubicBezTo>
                      <a:pt x="63" y="223"/>
                      <a:pt x="63" y="215"/>
                      <a:pt x="63" y="207"/>
                    </a:cubicBezTo>
                    <a:cubicBezTo>
                      <a:pt x="57" y="217"/>
                      <a:pt x="52" y="227"/>
                      <a:pt x="46" y="238"/>
                    </a:cubicBezTo>
                    <a:cubicBezTo>
                      <a:pt x="47" y="238"/>
                      <a:pt x="47" y="237"/>
                      <a:pt x="47" y="237"/>
                    </a:cubicBezTo>
                    <a:cubicBezTo>
                      <a:pt x="43" y="243"/>
                      <a:pt x="41" y="249"/>
                      <a:pt x="39" y="256"/>
                    </a:cubicBezTo>
                    <a:cubicBezTo>
                      <a:pt x="37" y="258"/>
                      <a:pt x="37" y="260"/>
                      <a:pt x="36" y="262"/>
                    </a:cubicBezTo>
                    <a:cubicBezTo>
                      <a:pt x="36" y="267"/>
                      <a:pt x="35" y="273"/>
                      <a:pt x="35" y="278"/>
                    </a:cubicBezTo>
                    <a:cubicBezTo>
                      <a:pt x="34" y="282"/>
                      <a:pt x="34" y="287"/>
                      <a:pt x="35" y="291"/>
                    </a:cubicBezTo>
                    <a:cubicBezTo>
                      <a:pt x="35" y="294"/>
                      <a:pt x="35" y="298"/>
                      <a:pt x="36" y="300"/>
                    </a:cubicBezTo>
                    <a:cubicBezTo>
                      <a:pt x="36" y="300"/>
                      <a:pt x="36" y="299"/>
                      <a:pt x="35" y="299"/>
                    </a:cubicBezTo>
                    <a:cubicBezTo>
                      <a:pt x="36" y="303"/>
                      <a:pt x="37" y="306"/>
                      <a:pt x="39" y="310"/>
                    </a:cubicBezTo>
                    <a:cubicBezTo>
                      <a:pt x="38" y="310"/>
                      <a:pt x="38" y="310"/>
                      <a:pt x="38" y="310"/>
                    </a:cubicBezTo>
                    <a:cubicBezTo>
                      <a:pt x="40" y="314"/>
                      <a:pt x="42" y="318"/>
                      <a:pt x="43" y="322"/>
                    </a:cubicBezTo>
                    <a:cubicBezTo>
                      <a:pt x="45" y="325"/>
                      <a:pt x="46" y="327"/>
                      <a:pt x="48" y="330"/>
                    </a:cubicBezTo>
                    <a:cubicBezTo>
                      <a:pt x="49" y="331"/>
                      <a:pt x="50" y="333"/>
                      <a:pt x="51" y="334"/>
                    </a:cubicBezTo>
                    <a:lnTo>
                      <a:pt x="52" y="335"/>
                    </a:lnTo>
                    <a:cubicBezTo>
                      <a:pt x="53" y="335"/>
                      <a:pt x="53" y="335"/>
                      <a:pt x="53" y="335"/>
                    </a:cubicBezTo>
                    <a:lnTo>
                      <a:pt x="54" y="336"/>
                    </a:lnTo>
                    <a:moveTo>
                      <a:pt x="53" y="360"/>
                    </a:moveTo>
                    <a:cubicBezTo>
                      <a:pt x="50" y="360"/>
                      <a:pt x="47" y="359"/>
                      <a:pt x="44" y="358"/>
                    </a:cubicBezTo>
                    <a:cubicBezTo>
                      <a:pt x="37" y="354"/>
                      <a:pt x="33" y="349"/>
                      <a:pt x="29" y="342"/>
                    </a:cubicBezTo>
                    <a:cubicBezTo>
                      <a:pt x="25" y="336"/>
                      <a:pt x="21" y="330"/>
                      <a:pt x="19" y="323"/>
                    </a:cubicBezTo>
                    <a:cubicBezTo>
                      <a:pt x="16" y="315"/>
                      <a:pt x="14" y="307"/>
                      <a:pt x="13" y="299"/>
                    </a:cubicBezTo>
                    <a:cubicBezTo>
                      <a:pt x="12" y="292"/>
                      <a:pt x="12" y="284"/>
                      <a:pt x="13" y="277"/>
                    </a:cubicBezTo>
                    <a:cubicBezTo>
                      <a:pt x="14" y="268"/>
                      <a:pt x="15" y="259"/>
                      <a:pt x="18" y="251"/>
                    </a:cubicBezTo>
                    <a:cubicBezTo>
                      <a:pt x="21" y="244"/>
                      <a:pt x="23" y="237"/>
                      <a:pt x="27" y="230"/>
                    </a:cubicBezTo>
                    <a:cubicBezTo>
                      <a:pt x="31" y="222"/>
                      <a:pt x="36" y="214"/>
                      <a:pt x="40" y="206"/>
                    </a:cubicBezTo>
                    <a:cubicBezTo>
                      <a:pt x="47" y="193"/>
                      <a:pt x="56" y="180"/>
                      <a:pt x="63" y="167"/>
                    </a:cubicBezTo>
                    <a:cubicBezTo>
                      <a:pt x="64" y="166"/>
                      <a:pt x="65" y="164"/>
                      <a:pt x="66" y="162"/>
                    </a:cubicBezTo>
                    <a:cubicBezTo>
                      <a:pt x="66" y="159"/>
                      <a:pt x="66" y="156"/>
                      <a:pt x="67" y="153"/>
                    </a:cubicBezTo>
                    <a:cubicBezTo>
                      <a:pt x="67" y="144"/>
                      <a:pt x="68" y="136"/>
                      <a:pt x="70" y="127"/>
                    </a:cubicBezTo>
                    <a:cubicBezTo>
                      <a:pt x="68" y="129"/>
                      <a:pt x="66" y="130"/>
                      <a:pt x="64" y="132"/>
                    </a:cubicBezTo>
                    <a:cubicBezTo>
                      <a:pt x="59" y="136"/>
                      <a:pt x="54" y="139"/>
                      <a:pt x="48" y="141"/>
                    </a:cubicBezTo>
                    <a:cubicBezTo>
                      <a:pt x="43" y="143"/>
                      <a:pt x="37" y="145"/>
                      <a:pt x="32" y="144"/>
                    </a:cubicBezTo>
                    <a:cubicBezTo>
                      <a:pt x="26" y="143"/>
                      <a:pt x="21" y="141"/>
                      <a:pt x="17" y="137"/>
                    </a:cubicBezTo>
                    <a:cubicBezTo>
                      <a:pt x="12" y="134"/>
                      <a:pt x="9" y="129"/>
                      <a:pt x="8" y="123"/>
                    </a:cubicBezTo>
                    <a:cubicBezTo>
                      <a:pt x="3" y="111"/>
                      <a:pt x="1" y="98"/>
                      <a:pt x="1" y="85"/>
                    </a:cubicBezTo>
                    <a:cubicBezTo>
                      <a:pt x="0" y="78"/>
                      <a:pt x="0" y="71"/>
                      <a:pt x="1" y="65"/>
                    </a:cubicBezTo>
                    <a:cubicBezTo>
                      <a:pt x="1" y="59"/>
                      <a:pt x="1" y="53"/>
                      <a:pt x="3" y="48"/>
                    </a:cubicBezTo>
                    <a:cubicBezTo>
                      <a:pt x="4" y="43"/>
                      <a:pt x="8" y="39"/>
                      <a:pt x="12" y="38"/>
                    </a:cubicBezTo>
                    <a:cubicBezTo>
                      <a:pt x="16" y="37"/>
                      <a:pt x="21" y="38"/>
                      <a:pt x="24" y="41"/>
                    </a:cubicBezTo>
                    <a:cubicBezTo>
                      <a:pt x="30" y="44"/>
                      <a:pt x="30" y="53"/>
                      <a:pt x="26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5" y="63"/>
                      <a:pt x="25" y="67"/>
                      <a:pt x="24" y="71"/>
                    </a:cubicBezTo>
                    <a:cubicBezTo>
                      <a:pt x="24" y="76"/>
                      <a:pt x="24" y="81"/>
                      <a:pt x="24" y="87"/>
                    </a:cubicBezTo>
                    <a:cubicBezTo>
                      <a:pt x="25" y="92"/>
                      <a:pt x="25" y="97"/>
                      <a:pt x="26" y="102"/>
                    </a:cubicBezTo>
                    <a:cubicBezTo>
                      <a:pt x="27" y="106"/>
                      <a:pt x="28" y="109"/>
                      <a:pt x="29" y="113"/>
                    </a:cubicBezTo>
                    <a:lnTo>
                      <a:pt x="29" y="112"/>
                    </a:lnTo>
                    <a:cubicBezTo>
                      <a:pt x="29" y="113"/>
                      <a:pt x="29" y="113"/>
                      <a:pt x="29" y="113"/>
                    </a:cubicBezTo>
                    <a:cubicBezTo>
                      <a:pt x="30" y="115"/>
                      <a:pt x="30" y="116"/>
                      <a:pt x="30" y="117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2" y="118"/>
                      <a:pt x="32" y="119"/>
                      <a:pt x="32" y="119"/>
                    </a:cubicBezTo>
                    <a:cubicBezTo>
                      <a:pt x="33" y="120"/>
                      <a:pt x="33" y="120"/>
                      <a:pt x="33" y="120"/>
                    </a:cubicBezTo>
                    <a:lnTo>
                      <a:pt x="34" y="120"/>
                    </a:lnTo>
                    <a:lnTo>
                      <a:pt x="35" y="120"/>
                    </a:lnTo>
                    <a:lnTo>
                      <a:pt x="36" y="120"/>
                    </a:lnTo>
                    <a:cubicBezTo>
                      <a:pt x="36" y="120"/>
                      <a:pt x="37" y="120"/>
                      <a:pt x="38" y="120"/>
                    </a:cubicBezTo>
                    <a:cubicBezTo>
                      <a:pt x="40" y="119"/>
                      <a:pt x="42" y="119"/>
                      <a:pt x="43" y="118"/>
                    </a:cubicBezTo>
                    <a:cubicBezTo>
                      <a:pt x="44" y="117"/>
                      <a:pt x="46" y="116"/>
                      <a:pt x="47" y="115"/>
                    </a:cubicBezTo>
                    <a:cubicBezTo>
                      <a:pt x="49" y="114"/>
                      <a:pt x="51" y="112"/>
                      <a:pt x="53" y="111"/>
                    </a:cubicBezTo>
                    <a:cubicBezTo>
                      <a:pt x="55" y="109"/>
                      <a:pt x="57" y="107"/>
                      <a:pt x="59" y="105"/>
                    </a:cubicBezTo>
                    <a:cubicBezTo>
                      <a:pt x="61" y="102"/>
                      <a:pt x="63" y="99"/>
                      <a:pt x="65" y="97"/>
                    </a:cubicBezTo>
                    <a:cubicBezTo>
                      <a:pt x="70" y="90"/>
                      <a:pt x="74" y="83"/>
                      <a:pt x="78" y="76"/>
                    </a:cubicBezTo>
                    <a:cubicBezTo>
                      <a:pt x="80" y="63"/>
                      <a:pt x="83" y="50"/>
                      <a:pt x="87" y="37"/>
                    </a:cubicBezTo>
                    <a:cubicBezTo>
                      <a:pt x="89" y="30"/>
                      <a:pt x="92" y="23"/>
                      <a:pt x="95" y="17"/>
                    </a:cubicBezTo>
                    <a:cubicBezTo>
                      <a:pt x="98" y="11"/>
                      <a:pt x="102" y="4"/>
                      <a:pt x="109" y="2"/>
                    </a:cubicBezTo>
                    <a:cubicBezTo>
                      <a:pt x="114" y="0"/>
                      <a:pt x="121" y="3"/>
                      <a:pt x="124" y="9"/>
                    </a:cubicBezTo>
                    <a:cubicBezTo>
                      <a:pt x="127" y="14"/>
                      <a:pt x="125" y="23"/>
                      <a:pt x="123" y="28"/>
                    </a:cubicBezTo>
                    <a:cubicBezTo>
                      <a:pt x="120" y="35"/>
                      <a:pt x="117" y="42"/>
                      <a:pt x="114" y="49"/>
                    </a:cubicBezTo>
                    <a:cubicBezTo>
                      <a:pt x="112" y="55"/>
                      <a:pt x="109" y="60"/>
                      <a:pt x="107" y="66"/>
                    </a:cubicBezTo>
                    <a:cubicBezTo>
                      <a:pt x="104" y="72"/>
                      <a:pt x="102" y="78"/>
                      <a:pt x="99" y="84"/>
                    </a:cubicBezTo>
                    <a:cubicBezTo>
                      <a:pt x="98" y="85"/>
                      <a:pt x="98" y="87"/>
                      <a:pt x="97" y="89"/>
                    </a:cubicBezTo>
                    <a:lnTo>
                      <a:pt x="97" y="88"/>
                    </a:lnTo>
                    <a:cubicBezTo>
                      <a:pt x="97" y="89"/>
                      <a:pt x="97" y="89"/>
                      <a:pt x="97" y="90"/>
                    </a:cubicBezTo>
                    <a:cubicBezTo>
                      <a:pt x="96" y="99"/>
                      <a:pt x="94" y="108"/>
                      <a:pt x="92" y="118"/>
                    </a:cubicBezTo>
                    <a:cubicBezTo>
                      <a:pt x="93" y="116"/>
                      <a:pt x="94" y="115"/>
                      <a:pt x="95" y="113"/>
                    </a:cubicBezTo>
                    <a:cubicBezTo>
                      <a:pt x="97" y="109"/>
                      <a:pt x="104" y="107"/>
                      <a:pt x="109" y="110"/>
                    </a:cubicBezTo>
                    <a:cubicBezTo>
                      <a:pt x="113" y="112"/>
                      <a:pt x="114" y="119"/>
                      <a:pt x="112" y="123"/>
                    </a:cubicBezTo>
                    <a:cubicBezTo>
                      <a:pt x="103" y="137"/>
                      <a:pt x="95" y="152"/>
                      <a:pt x="86" y="166"/>
                    </a:cubicBezTo>
                    <a:cubicBezTo>
                      <a:pt x="86" y="171"/>
                      <a:pt x="86" y="174"/>
                      <a:pt x="85" y="178"/>
                    </a:cubicBezTo>
                    <a:cubicBezTo>
                      <a:pt x="84" y="203"/>
                      <a:pt x="83" y="227"/>
                      <a:pt x="82" y="252"/>
                    </a:cubicBezTo>
                    <a:cubicBezTo>
                      <a:pt x="82" y="264"/>
                      <a:pt x="82" y="276"/>
                      <a:pt x="82" y="288"/>
                    </a:cubicBezTo>
                    <a:cubicBezTo>
                      <a:pt x="82" y="300"/>
                      <a:pt x="81" y="313"/>
                      <a:pt x="79" y="326"/>
                    </a:cubicBezTo>
                    <a:cubicBezTo>
                      <a:pt x="79" y="331"/>
                      <a:pt x="78" y="338"/>
                      <a:pt x="76" y="343"/>
                    </a:cubicBezTo>
                    <a:cubicBezTo>
                      <a:pt x="74" y="349"/>
                      <a:pt x="70" y="356"/>
                      <a:pt x="63" y="359"/>
                    </a:cubicBezTo>
                    <a:cubicBezTo>
                      <a:pt x="60" y="359"/>
                      <a:pt x="58" y="360"/>
                      <a:pt x="55" y="360"/>
                    </a:cubicBezTo>
                    <a:cubicBezTo>
                      <a:pt x="54" y="360"/>
                      <a:pt x="54" y="360"/>
                      <a:pt x="53" y="36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1354680" y="883080"/>
                <a:ext cx="497160" cy="492480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368" extrusionOk="0">
                    <a:moveTo>
                      <a:pt x="1356" y="1363"/>
                    </a:moveTo>
                    <a:cubicBezTo>
                      <a:pt x="1347" y="1354"/>
                      <a:pt x="1338" y="1344"/>
                      <a:pt x="1329" y="1336"/>
                    </a:cubicBezTo>
                    <a:cubicBezTo>
                      <a:pt x="1320" y="1326"/>
                      <a:pt x="1310" y="1316"/>
                      <a:pt x="1300" y="1306"/>
                    </a:cubicBezTo>
                    <a:cubicBezTo>
                      <a:pt x="1280" y="1284"/>
                      <a:pt x="1258" y="1264"/>
                      <a:pt x="1237" y="1243"/>
                    </a:cubicBezTo>
                    <a:cubicBezTo>
                      <a:pt x="1217" y="1223"/>
                      <a:pt x="1196" y="1202"/>
                      <a:pt x="1175" y="1182"/>
                    </a:cubicBezTo>
                    <a:cubicBezTo>
                      <a:pt x="1154" y="1161"/>
                      <a:pt x="1134" y="1140"/>
                      <a:pt x="1113" y="1119"/>
                    </a:cubicBezTo>
                    <a:cubicBezTo>
                      <a:pt x="1072" y="1079"/>
                      <a:pt x="1031" y="1038"/>
                      <a:pt x="991" y="998"/>
                    </a:cubicBezTo>
                    <a:cubicBezTo>
                      <a:pt x="949" y="956"/>
                      <a:pt x="907" y="914"/>
                      <a:pt x="865" y="873"/>
                    </a:cubicBezTo>
                    <a:cubicBezTo>
                      <a:pt x="823" y="831"/>
                      <a:pt x="781" y="789"/>
                      <a:pt x="739" y="748"/>
                    </a:cubicBezTo>
                    <a:cubicBezTo>
                      <a:pt x="697" y="706"/>
                      <a:pt x="656" y="665"/>
                      <a:pt x="614" y="624"/>
                    </a:cubicBezTo>
                    <a:cubicBezTo>
                      <a:pt x="572" y="582"/>
                      <a:pt x="530" y="540"/>
                      <a:pt x="488" y="498"/>
                    </a:cubicBezTo>
                    <a:cubicBezTo>
                      <a:pt x="447" y="458"/>
                      <a:pt x="406" y="417"/>
                      <a:pt x="365" y="377"/>
                    </a:cubicBezTo>
                    <a:cubicBezTo>
                      <a:pt x="322" y="333"/>
                      <a:pt x="278" y="290"/>
                      <a:pt x="234" y="247"/>
                    </a:cubicBezTo>
                    <a:cubicBezTo>
                      <a:pt x="193" y="206"/>
                      <a:pt x="152" y="165"/>
                      <a:pt x="110" y="125"/>
                    </a:cubicBezTo>
                    <a:cubicBezTo>
                      <a:pt x="93" y="108"/>
                      <a:pt x="76" y="90"/>
                      <a:pt x="59" y="74"/>
                    </a:cubicBezTo>
                    <a:cubicBezTo>
                      <a:pt x="49" y="65"/>
                      <a:pt x="39" y="56"/>
                      <a:pt x="30" y="46"/>
                    </a:cubicBezTo>
                    <a:cubicBezTo>
                      <a:pt x="26" y="42"/>
                      <a:pt x="21" y="37"/>
                      <a:pt x="17" y="33"/>
                    </a:cubicBezTo>
                    <a:cubicBezTo>
                      <a:pt x="12" y="29"/>
                      <a:pt x="8" y="26"/>
                      <a:pt x="4" y="22"/>
                    </a:cubicBezTo>
                    <a:cubicBezTo>
                      <a:pt x="0" y="17"/>
                      <a:pt x="0" y="9"/>
                      <a:pt x="4" y="4"/>
                    </a:cubicBezTo>
                    <a:cubicBezTo>
                      <a:pt x="10" y="0"/>
                      <a:pt x="17" y="0"/>
                      <a:pt x="22" y="4"/>
                    </a:cubicBezTo>
                    <a:cubicBezTo>
                      <a:pt x="26" y="8"/>
                      <a:pt x="31" y="13"/>
                      <a:pt x="35" y="18"/>
                    </a:cubicBezTo>
                    <a:cubicBezTo>
                      <a:pt x="41" y="23"/>
                      <a:pt x="47" y="29"/>
                      <a:pt x="53" y="36"/>
                    </a:cubicBezTo>
                    <a:cubicBezTo>
                      <a:pt x="63" y="45"/>
                      <a:pt x="72" y="55"/>
                      <a:pt x="82" y="65"/>
                    </a:cubicBezTo>
                    <a:cubicBezTo>
                      <a:pt x="103" y="87"/>
                      <a:pt x="125" y="109"/>
                      <a:pt x="146" y="130"/>
                    </a:cubicBezTo>
                    <a:cubicBezTo>
                      <a:pt x="187" y="171"/>
                      <a:pt x="228" y="211"/>
                      <a:pt x="269" y="252"/>
                    </a:cubicBezTo>
                    <a:cubicBezTo>
                      <a:pt x="312" y="295"/>
                      <a:pt x="356" y="338"/>
                      <a:pt x="399" y="381"/>
                    </a:cubicBezTo>
                    <a:cubicBezTo>
                      <a:pt x="440" y="421"/>
                      <a:pt x="481" y="462"/>
                      <a:pt x="522" y="502"/>
                    </a:cubicBezTo>
                    <a:cubicBezTo>
                      <a:pt x="564" y="544"/>
                      <a:pt x="606" y="585"/>
                      <a:pt x="648" y="627"/>
                    </a:cubicBezTo>
                    <a:cubicBezTo>
                      <a:pt x="689" y="668"/>
                      <a:pt x="731" y="709"/>
                      <a:pt x="773" y="751"/>
                    </a:cubicBezTo>
                    <a:cubicBezTo>
                      <a:pt x="815" y="792"/>
                      <a:pt x="856" y="833"/>
                      <a:pt x="898" y="875"/>
                    </a:cubicBezTo>
                    <a:cubicBezTo>
                      <a:pt x="940" y="916"/>
                      <a:pt x="981" y="957"/>
                      <a:pt x="1023" y="999"/>
                    </a:cubicBezTo>
                    <a:cubicBezTo>
                      <a:pt x="1065" y="1040"/>
                      <a:pt x="1107" y="1081"/>
                      <a:pt x="1149" y="1122"/>
                    </a:cubicBezTo>
                    <a:cubicBezTo>
                      <a:pt x="1190" y="1163"/>
                      <a:pt x="1231" y="1204"/>
                      <a:pt x="1272" y="1245"/>
                    </a:cubicBezTo>
                    <a:cubicBezTo>
                      <a:pt x="1290" y="1263"/>
                      <a:pt x="1308" y="1280"/>
                      <a:pt x="1326" y="1298"/>
                    </a:cubicBezTo>
                    <a:cubicBezTo>
                      <a:pt x="1334" y="1306"/>
                      <a:pt x="1343" y="1313"/>
                      <a:pt x="1351" y="1321"/>
                    </a:cubicBezTo>
                    <a:cubicBezTo>
                      <a:pt x="1359" y="1329"/>
                      <a:pt x="1367" y="1336"/>
                      <a:pt x="1375" y="1344"/>
                    </a:cubicBezTo>
                    <a:cubicBezTo>
                      <a:pt x="1380" y="1349"/>
                      <a:pt x="1380" y="1358"/>
                      <a:pt x="1375" y="1363"/>
                    </a:cubicBezTo>
                    <a:cubicBezTo>
                      <a:pt x="1372" y="1365"/>
                      <a:pt x="1369" y="1367"/>
                      <a:pt x="1365" y="1367"/>
                    </a:cubicBezTo>
                    <a:cubicBezTo>
                      <a:pt x="1362" y="1367"/>
                      <a:pt x="1358" y="1365"/>
                      <a:pt x="1356" y="13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1398960" y="994680"/>
                <a:ext cx="3600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82" extrusionOk="0">
                    <a:moveTo>
                      <a:pt x="44" y="181"/>
                    </a:moveTo>
                    <a:cubicBezTo>
                      <a:pt x="37" y="180"/>
                      <a:pt x="32" y="173"/>
                      <a:pt x="33" y="167"/>
                    </a:cubicBezTo>
                    <a:cubicBezTo>
                      <a:pt x="36" y="154"/>
                      <a:pt x="39" y="141"/>
                      <a:pt x="41" y="128"/>
                    </a:cubicBezTo>
                    <a:cubicBezTo>
                      <a:pt x="44" y="116"/>
                      <a:pt x="46" y="104"/>
                      <a:pt x="49" y="92"/>
                    </a:cubicBezTo>
                    <a:cubicBezTo>
                      <a:pt x="51" y="84"/>
                      <a:pt x="54" y="75"/>
                      <a:pt x="56" y="67"/>
                    </a:cubicBezTo>
                    <a:cubicBezTo>
                      <a:pt x="53" y="71"/>
                      <a:pt x="49" y="75"/>
                      <a:pt x="46" y="78"/>
                    </a:cubicBezTo>
                    <a:cubicBezTo>
                      <a:pt x="41" y="83"/>
                      <a:pt x="36" y="88"/>
                      <a:pt x="32" y="93"/>
                    </a:cubicBezTo>
                    <a:cubicBezTo>
                      <a:pt x="30" y="95"/>
                      <a:pt x="28" y="97"/>
                      <a:pt x="26" y="99"/>
                    </a:cubicBezTo>
                    <a:cubicBezTo>
                      <a:pt x="25" y="100"/>
                      <a:pt x="23" y="102"/>
                      <a:pt x="22" y="103"/>
                    </a:cubicBezTo>
                    <a:cubicBezTo>
                      <a:pt x="19" y="105"/>
                      <a:pt x="15" y="106"/>
                      <a:pt x="12" y="106"/>
                    </a:cubicBezTo>
                    <a:cubicBezTo>
                      <a:pt x="8" y="105"/>
                      <a:pt x="4" y="102"/>
                      <a:pt x="2" y="98"/>
                    </a:cubicBezTo>
                    <a:cubicBezTo>
                      <a:pt x="0" y="92"/>
                      <a:pt x="2" y="86"/>
                      <a:pt x="8" y="82"/>
                    </a:cubicBezTo>
                    <a:cubicBezTo>
                      <a:pt x="8" y="82"/>
                      <a:pt x="9" y="82"/>
                      <a:pt x="9" y="81"/>
                    </a:cubicBezTo>
                    <a:cubicBezTo>
                      <a:pt x="24" y="67"/>
                      <a:pt x="38" y="53"/>
                      <a:pt x="51" y="38"/>
                    </a:cubicBezTo>
                    <a:cubicBezTo>
                      <a:pt x="58" y="30"/>
                      <a:pt x="64" y="23"/>
                      <a:pt x="69" y="15"/>
                    </a:cubicBezTo>
                    <a:cubicBezTo>
                      <a:pt x="72" y="11"/>
                      <a:pt x="75" y="6"/>
                      <a:pt x="78" y="4"/>
                    </a:cubicBezTo>
                    <a:cubicBezTo>
                      <a:pt x="83" y="1"/>
                      <a:pt x="88" y="0"/>
                      <a:pt x="92" y="2"/>
                    </a:cubicBezTo>
                    <a:cubicBezTo>
                      <a:pt x="96" y="5"/>
                      <a:pt x="99" y="10"/>
                      <a:pt x="98" y="15"/>
                    </a:cubicBezTo>
                    <a:cubicBezTo>
                      <a:pt x="97" y="20"/>
                      <a:pt x="95" y="25"/>
                      <a:pt x="93" y="30"/>
                    </a:cubicBezTo>
                    <a:cubicBezTo>
                      <a:pt x="91" y="35"/>
                      <a:pt x="89" y="39"/>
                      <a:pt x="88" y="44"/>
                    </a:cubicBezTo>
                    <a:cubicBezTo>
                      <a:pt x="79" y="70"/>
                      <a:pt x="71" y="96"/>
                      <a:pt x="65" y="123"/>
                    </a:cubicBezTo>
                    <a:cubicBezTo>
                      <a:pt x="62" y="139"/>
                      <a:pt x="60" y="155"/>
                      <a:pt x="58" y="170"/>
                    </a:cubicBezTo>
                    <a:cubicBezTo>
                      <a:pt x="57" y="176"/>
                      <a:pt x="51" y="181"/>
                      <a:pt x="46" y="181"/>
                    </a:cubicBezTo>
                    <a:cubicBezTo>
                      <a:pt x="45" y="181"/>
                      <a:pt x="44" y="181"/>
                      <a:pt x="44" y="1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1705680" y="1290240"/>
                <a:ext cx="3060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0" extrusionOk="0">
                    <a:moveTo>
                      <a:pt x="26" y="159"/>
                    </a:moveTo>
                    <a:cubicBezTo>
                      <a:pt x="19" y="157"/>
                      <a:pt x="15" y="149"/>
                      <a:pt x="18" y="142"/>
                    </a:cubicBezTo>
                    <a:cubicBezTo>
                      <a:pt x="21" y="133"/>
                      <a:pt x="24" y="124"/>
                      <a:pt x="28" y="114"/>
                    </a:cubicBezTo>
                    <a:cubicBezTo>
                      <a:pt x="33" y="98"/>
                      <a:pt x="39" y="82"/>
                      <a:pt x="44" y="66"/>
                    </a:cubicBezTo>
                    <a:cubicBezTo>
                      <a:pt x="45" y="65"/>
                      <a:pt x="45" y="63"/>
                      <a:pt x="45" y="62"/>
                    </a:cubicBezTo>
                    <a:cubicBezTo>
                      <a:pt x="44" y="63"/>
                      <a:pt x="44" y="64"/>
                      <a:pt x="42" y="65"/>
                    </a:cubicBezTo>
                    <a:cubicBezTo>
                      <a:pt x="36" y="72"/>
                      <a:pt x="29" y="80"/>
                      <a:pt x="23" y="87"/>
                    </a:cubicBezTo>
                    <a:cubicBezTo>
                      <a:pt x="17" y="92"/>
                      <a:pt x="9" y="92"/>
                      <a:pt x="5" y="87"/>
                    </a:cubicBezTo>
                    <a:cubicBezTo>
                      <a:pt x="0" y="82"/>
                      <a:pt x="0" y="74"/>
                      <a:pt x="5" y="69"/>
                    </a:cubicBezTo>
                    <a:cubicBezTo>
                      <a:pt x="18" y="56"/>
                      <a:pt x="31" y="43"/>
                      <a:pt x="44" y="29"/>
                    </a:cubicBezTo>
                    <a:cubicBezTo>
                      <a:pt x="47" y="25"/>
                      <a:pt x="49" y="22"/>
                      <a:pt x="52" y="19"/>
                    </a:cubicBezTo>
                    <a:cubicBezTo>
                      <a:pt x="54" y="16"/>
                      <a:pt x="55" y="15"/>
                      <a:pt x="57" y="12"/>
                    </a:cubicBezTo>
                    <a:cubicBezTo>
                      <a:pt x="58" y="11"/>
                      <a:pt x="59" y="9"/>
                      <a:pt x="61" y="8"/>
                    </a:cubicBezTo>
                    <a:cubicBezTo>
                      <a:pt x="62" y="6"/>
                      <a:pt x="65" y="5"/>
                      <a:pt x="67" y="4"/>
                    </a:cubicBezTo>
                    <a:cubicBezTo>
                      <a:pt x="74" y="0"/>
                      <a:pt x="83" y="6"/>
                      <a:pt x="84" y="13"/>
                    </a:cubicBezTo>
                    <a:cubicBezTo>
                      <a:pt x="84" y="16"/>
                      <a:pt x="84" y="19"/>
                      <a:pt x="83" y="22"/>
                    </a:cubicBezTo>
                    <a:cubicBezTo>
                      <a:pt x="83" y="23"/>
                      <a:pt x="82" y="25"/>
                      <a:pt x="82" y="27"/>
                    </a:cubicBezTo>
                    <a:cubicBezTo>
                      <a:pt x="80" y="30"/>
                      <a:pt x="80" y="32"/>
                      <a:pt x="79" y="35"/>
                    </a:cubicBezTo>
                    <a:cubicBezTo>
                      <a:pt x="79" y="34"/>
                      <a:pt x="79" y="34"/>
                      <a:pt x="79" y="34"/>
                    </a:cubicBezTo>
                    <a:lnTo>
                      <a:pt x="79" y="35"/>
                    </a:lnTo>
                    <a:cubicBezTo>
                      <a:pt x="79" y="36"/>
                      <a:pt x="79" y="36"/>
                      <a:pt x="78" y="36"/>
                    </a:cubicBezTo>
                    <a:cubicBezTo>
                      <a:pt x="79" y="36"/>
                      <a:pt x="79" y="36"/>
                      <a:pt x="79" y="36"/>
                    </a:cubicBezTo>
                    <a:lnTo>
                      <a:pt x="79" y="35"/>
                    </a:lnTo>
                    <a:cubicBezTo>
                      <a:pt x="79" y="36"/>
                      <a:pt x="79" y="36"/>
                      <a:pt x="79" y="36"/>
                    </a:cubicBezTo>
                    <a:cubicBezTo>
                      <a:pt x="79" y="35"/>
                      <a:pt x="79" y="35"/>
                      <a:pt x="79" y="35"/>
                    </a:cubicBezTo>
                    <a:lnTo>
                      <a:pt x="79" y="36"/>
                    </a:lnTo>
                    <a:cubicBezTo>
                      <a:pt x="78" y="36"/>
                      <a:pt x="78" y="36"/>
                      <a:pt x="78" y="36"/>
                    </a:cubicBezTo>
                    <a:cubicBezTo>
                      <a:pt x="72" y="55"/>
                      <a:pt x="65" y="74"/>
                      <a:pt x="59" y="93"/>
                    </a:cubicBezTo>
                    <a:cubicBezTo>
                      <a:pt x="52" y="112"/>
                      <a:pt x="47" y="131"/>
                      <a:pt x="41" y="150"/>
                    </a:cubicBezTo>
                    <a:cubicBezTo>
                      <a:pt x="39" y="156"/>
                      <a:pt x="34" y="159"/>
                      <a:pt x="29" y="159"/>
                    </a:cubicBezTo>
                    <a:cubicBezTo>
                      <a:pt x="28" y="159"/>
                      <a:pt x="27" y="159"/>
                      <a:pt x="26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1400040" y="1305000"/>
                <a:ext cx="4140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20" extrusionOk="0">
                    <a:moveTo>
                      <a:pt x="62" y="96"/>
                    </a:moveTo>
                    <a:cubicBezTo>
                      <a:pt x="63" y="96"/>
                      <a:pt x="64" y="96"/>
                      <a:pt x="65" y="96"/>
                    </a:cubicBezTo>
                    <a:cubicBezTo>
                      <a:pt x="66" y="95"/>
                      <a:pt x="66" y="95"/>
                      <a:pt x="67" y="95"/>
                    </a:cubicBezTo>
                    <a:cubicBezTo>
                      <a:pt x="68" y="94"/>
                      <a:pt x="68" y="94"/>
                      <a:pt x="69" y="94"/>
                    </a:cubicBezTo>
                    <a:cubicBezTo>
                      <a:pt x="69" y="94"/>
                      <a:pt x="70" y="93"/>
                      <a:pt x="71" y="93"/>
                    </a:cubicBezTo>
                    <a:cubicBezTo>
                      <a:pt x="73" y="91"/>
                      <a:pt x="75" y="90"/>
                      <a:pt x="76" y="89"/>
                    </a:cubicBezTo>
                    <a:cubicBezTo>
                      <a:pt x="78" y="87"/>
                      <a:pt x="79" y="86"/>
                      <a:pt x="80" y="84"/>
                    </a:cubicBezTo>
                    <a:cubicBezTo>
                      <a:pt x="82" y="82"/>
                      <a:pt x="84" y="80"/>
                      <a:pt x="86" y="77"/>
                    </a:cubicBezTo>
                    <a:cubicBezTo>
                      <a:pt x="87" y="76"/>
                      <a:pt x="87" y="75"/>
                      <a:pt x="88" y="74"/>
                    </a:cubicBezTo>
                    <a:cubicBezTo>
                      <a:pt x="89" y="73"/>
                      <a:pt x="89" y="71"/>
                      <a:pt x="90" y="70"/>
                    </a:cubicBezTo>
                    <a:cubicBezTo>
                      <a:pt x="90" y="68"/>
                      <a:pt x="90" y="67"/>
                      <a:pt x="91" y="66"/>
                    </a:cubicBezTo>
                    <a:cubicBezTo>
                      <a:pt x="91" y="65"/>
                      <a:pt x="91" y="64"/>
                      <a:pt x="91" y="62"/>
                    </a:cubicBezTo>
                    <a:cubicBezTo>
                      <a:pt x="91" y="63"/>
                      <a:pt x="91" y="64"/>
                      <a:pt x="91" y="64"/>
                    </a:cubicBezTo>
                    <a:cubicBezTo>
                      <a:pt x="91" y="63"/>
                      <a:pt x="91" y="62"/>
                      <a:pt x="91" y="61"/>
                    </a:cubicBezTo>
                    <a:cubicBezTo>
                      <a:pt x="91" y="59"/>
                      <a:pt x="90" y="57"/>
                      <a:pt x="90" y="55"/>
                    </a:cubicBezTo>
                    <a:cubicBezTo>
                      <a:pt x="90" y="54"/>
                      <a:pt x="90" y="53"/>
                      <a:pt x="89" y="52"/>
                    </a:cubicBezTo>
                    <a:cubicBezTo>
                      <a:pt x="89" y="50"/>
                      <a:pt x="87" y="48"/>
                      <a:pt x="87" y="45"/>
                    </a:cubicBezTo>
                    <a:cubicBezTo>
                      <a:pt x="86" y="44"/>
                      <a:pt x="85" y="43"/>
                      <a:pt x="84" y="41"/>
                    </a:cubicBezTo>
                    <a:lnTo>
                      <a:pt x="83" y="40"/>
                    </a:lnTo>
                    <a:cubicBezTo>
                      <a:pt x="82" y="38"/>
                      <a:pt x="80" y="37"/>
                      <a:pt x="78" y="36"/>
                    </a:cubicBezTo>
                    <a:cubicBezTo>
                      <a:pt x="79" y="36"/>
                      <a:pt x="79" y="36"/>
                      <a:pt x="79" y="37"/>
                    </a:cubicBezTo>
                    <a:cubicBezTo>
                      <a:pt x="79" y="36"/>
                      <a:pt x="78" y="35"/>
                      <a:pt x="76" y="34"/>
                    </a:cubicBezTo>
                    <a:lnTo>
                      <a:pt x="75" y="33"/>
                    </a:lnTo>
                    <a:lnTo>
                      <a:pt x="74" y="33"/>
                    </a:lnTo>
                    <a:lnTo>
                      <a:pt x="75" y="33"/>
                    </a:lnTo>
                    <a:cubicBezTo>
                      <a:pt x="74" y="33"/>
                      <a:pt x="73" y="32"/>
                      <a:pt x="72" y="32"/>
                    </a:cubicBezTo>
                    <a:cubicBezTo>
                      <a:pt x="71" y="31"/>
                      <a:pt x="69" y="31"/>
                      <a:pt x="68" y="31"/>
                    </a:cubicBezTo>
                    <a:cubicBezTo>
                      <a:pt x="66" y="30"/>
                      <a:pt x="65" y="30"/>
                      <a:pt x="64" y="30"/>
                    </a:cubicBezTo>
                    <a:cubicBezTo>
                      <a:pt x="61" y="30"/>
                      <a:pt x="58" y="30"/>
                      <a:pt x="55" y="30"/>
                    </a:cubicBezTo>
                    <a:cubicBezTo>
                      <a:pt x="49" y="31"/>
                      <a:pt x="43" y="31"/>
                      <a:pt x="37" y="33"/>
                    </a:cubicBezTo>
                    <a:cubicBezTo>
                      <a:pt x="37" y="33"/>
                      <a:pt x="38" y="32"/>
                      <a:pt x="39" y="32"/>
                    </a:cubicBezTo>
                    <a:cubicBezTo>
                      <a:pt x="38" y="33"/>
                      <a:pt x="37" y="33"/>
                      <a:pt x="36" y="33"/>
                    </a:cubicBezTo>
                    <a:cubicBezTo>
                      <a:pt x="36" y="34"/>
                      <a:pt x="35" y="36"/>
                      <a:pt x="34" y="37"/>
                    </a:cubicBezTo>
                    <a:cubicBezTo>
                      <a:pt x="32" y="41"/>
                      <a:pt x="30" y="46"/>
                      <a:pt x="28" y="51"/>
                    </a:cubicBezTo>
                    <a:cubicBezTo>
                      <a:pt x="27" y="54"/>
                      <a:pt x="26" y="57"/>
                      <a:pt x="26" y="60"/>
                    </a:cubicBezTo>
                    <a:cubicBezTo>
                      <a:pt x="25" y="62"/>
                      <a:pt x="25" y="64"/>
                      <a:pt x="25" y="65"/>
                    </a:cubicBezTo>
                    <a:cubicBezTo>
                      <a:pt x="25" y="66"/>
                      <a:pt x="25" y="66"/>
                      <a:pt x="25" y="68"/>
                    </a:cubicBezTo>
                    <a:cubicBezTo>
                      <a:pt x="25" y="69"/>
                      <a:pt x="25" y="70"/>
                      <a:pt x="25" y="72"/>
                    </a:cubicBezTo>
                    <a:cubicBezTo>
                      <a:pt x="26" y="72"/>
                      <a:pt x="26" y="73"/>
                      <a:pt x="26" y="74"/>
                    </a:cubicBezTo>
                    <a:cubicBezTo>
                      <a:pt x="27" y="76"/>
                      <a:pt x="27" y="77"/>
                      <a:pt x="28" y="78"/>
                    </a:cubicBezTo>
                    <a:cubicBezTo>
                      <a:pt x="29" y="80"/>
                      <a:pt x="29" y="81"/>
                      <a:pt x="30" y="82"/>
                    </a:cubicBezTo>
                    <a:cubicBezTo>
                      <a:pt x="31" y="84"/>
                      <a:pt x="32" y="85"/>
                      <a:pt x="33" y="86"/>
                    </a:cubicBezTo>
                    <a:cubicBezTo>
                      <a:pt x="34" y="87"/>
                      <a:pt x="35" y="88"/>
                      <a:pt x="36" y="89"/>
                    </a:cubicBezTo>
                    <a:cubicBezTo>
                      <a:pt x="36" y="89"/>
                      <a:pt x="37" y="89"/>
                      <a:pt x="37" y="90"/>
                    </a:cubicBezTo>
                    <a:cubicBezTo>
                      <a:pt x="37" y="90"/>
                      <a:pt x="38" y="90"/>
                      <a:pt x="39" y="91"/>
                    </a:cubicBezTo>
                    <a:cubicBezTo>
                      <a:pt x="40" y="91"/>
                      <a:pt x="42" y="92"/>
                      <a:pt x="44" y="93"/>
                    </a:cubicBezTo>
                    <a:cubicBezTo>
                      <a:pt x="45" y="93"/>
                      <a:pt x="47" y="94"/>
                      <a:pt x="48" y="94"/>
                    </a:cubicBezTo>
                    <a:cubicBezTo>
                      <a:pt x="52" y="95"/>
                      <a:pt x="56" y="96"/>
                      <a:pt x="59" y="96"/>
                    </a:cubicBezTo>
                    <a:cubicBezTo>
                      <a:pt x="61" y="96"/>
                      <a:pt x="61" y="96"/>
                      <a:pt x="62" y="96"/>
                    </a:cubicBezTo>
                    <a:moveTo>
                      <a:pt x="50" y="118"/>
                    </a:moveTo>
                    <a:cubicBezTo>
                      <a:pt x="46" y="118"/>
                      <a:pt x="42" y="117"/>
                      <a:pt x="39" y="116"/>
                    </a:cubicBezTo>
                    <a:cubicBezTo>
                      <a:pt x="30" y="114"/>
                      <a:pt x="23" y="110"/>
                      <a:pt x="18" y="104"/>
                    </a:cubicBezTo>
                    <a:cubicBezTo>
                      <a:pt x="6" y="94"/>
                      <a:pt x="0" y="77"/>
                      <a:pt x="1" y="62"/>
                    </a:cubicBezTo>
                    <a:cubicBezTo>
                      <a:pt x="2" y="54"/>
                      <a:pt x="5" y="47"/>
                      <a:pt x="7" y="38"/>
                    </a:cubicBezTo>
                    <a:cubicBezTo>
                      <a:pt x="9" y="35"/>
                      <a:pt x="10" y="31"/>
                      <a:pt x="12" y="27"/>
                    </a:cubicBezTo>
                    <a:cubicBezTo>
                      <a:pt x="10" y="21"/>
                      <a:pt x="13" y="15"/>
                      <a:pt x="20" y="13"/>
                    </a:cubicBezTo>
                    <a:cubicBezTo>
                      <a:pt x="23" y="10"/>
                      <a:pt x="25" y="7"/>
                      <a:pt x="27" y="5"/>
                    </a:cubicBezTo>
                    <a:cubicBezTo>
                      <a:pt x="33" y="1"/>
                      <a:pt x="40" y="0"/>
                      <a:pt x="45" y="5"/>
                    </a:cubicBezTo>
                    <a:cubicBezTo>
                      <a:pt x="46" y="6"/>
                      <a:pt x="47" y="6"/>
                      <a:pt x="47" y="8"/>
                    </a:cubicBezTo>
                    <a:cubicBezTo>
                      <a:pt x="61" y="6"/>
                      <a:pt x="77" y="7"/>
                      <a:pt x="89" y="15"/>
                    </a:cubicBezTo>
                    <a:cubicBezTo>
                      <a:pt x="101" y="23"/>
                      <a:pt x="110" y="37"/>
                      <a:pt x="113" y="51"/>
                    </a:cubicBezTo>
                    <a:cubicBezTo>
                      <a:pt x="114" y="59"/>
                      <a:pt x="114" y="67"/>
                      <a:pt x="113" y="75"/>
                    </a:cubicBezTo>
                    <a:cubicBezTo>
                      <a:pt x="110" y="83"/>
                      <a:pt x="105" y="91"/>
                      <a:pt x="100" y="97"/>
                    </a:cubicBezTo>
                    <a:cubicBezTo>
                      <a:pt x="95" y="103"/>
                      <a:pt x="90" y="108"/>
                      <a:pt x="83" y="112"/>
                    </a:cubicBezTo>
                    <a:cubicBezTo>
                      <a:pt x="80" y="114"/>
                      <a:pt x="78" y="116"/>
                      <a:pt x="74" y="117"/>
                    </a:cubicBezTo>
                    <a:cubicBezTo>
                      <a:pt x="70" y="118"/>
                      <a:pt x="66" y="119"/>
                      <a:pt x="61" y="119"/>
                    </a:cubicBezTo>
                    <a:cubicBezTo>
                      <a:pt x="61" y="119"/>
                      <a:pt x="60" y="119"/>
                      <a:pt x="59" y="119"/>
                    </a:cubicBezTo>
                    <a:cubicBezTo>
                      <a:pt x="57" y="119"/>
                      <a:pt x="53" y="119"/>
                      <a:pt x="50" y="11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547640" y="993600"/>
                <a:ext cx="10800" cy="40320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2" extrusionOk="0">
                    <a:moveTo>
                      <a:pt x="4" y="99"/>
                    </a:moveTo>
                    <a:cubicBezTo>
                      <a:pt x="4" y="85"/>
                      <a:pt x="3" y="71"/>
                      <a:pt x="3" y="57"/>
                    </a:cubicBezTo>
                    <a:cubicBezTo>
                      <a:pt x="3" y="50"/>
                      <a:pt x="3" y="43"/>
                      <a:pt x="3" y="36"/>
                    </a:cubicBezTo>
                    <a:cubicBezTo>
                      <a:pt x="3" y="31"/>
                      <a:pt x="3" y="25"/>
                      <a:pt x="3" y="19"/>
                    </a:cubicBezTo>
                    <a:cubicBezTo>
                      <a:pt x="0" y="12"/>
                      <a:pt x="4" y="4"/>
                      <a:pt x="11" y="2"/>
                    </a:cubicBezTo>
                    <a:cubicBezTo>
                      <a:pt x="17" y="0"/>
                      <a:pt x="23" y="3"/>
                      <a:pt x="26" y="8"/>
                    </a:cubicBezTo>
                    <a:cubicBezTo>
                      <a:pt x="29" y="12"/>
                      <a:pt x="28" y="19"/>
                      <a:pt x="28" y="24"/>
                    </a:cubicBezTo>
                    <a:cubicBezTo>
                      <a:pt x="27" y="31"/>
                      <a:pt x="27" y="38"/>
                      <a:pt x="26" y="45"/>
                    </a:cubicBezTo>
                    <a:cubicBezTo>
                      <a:pt x="26" y="58"/>
                      <a:pt x="26" y="72"/>
                      <a:pt x="28" y="86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9"/>
                      <a:pt x="28" y="93"/>
                      <a:pt x="28" y="98"/>
                    </a:cubicBezTo>
                    <a:cubicBezTo>
                      <a:pt x="29" y="104"/>
                      <a:pt x="25" y="110"/>
                      <a:pt x="18" y="111"/>
                    </a:cubicBezTo>
                    <a:cubicBezTo>
                      <a:pt x="17" y="111"/>
                      <a:pt x="17" y="111"/>
                      <a:pt x="17" y="111"/>
                    </a:cubicBezTo>
                    <a:cubicBezTo>
                      <a:pt x="10" y="111"/>
                      <a:pt x="5" y="106"/>
                      <a:pt x="4" y="9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1523160" y="1015200"/>
                <a:ext cx="691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43" extrusionOk="0">
                    <a:moveTo>
                      <a:pt x="1" y="32"/>
                    </a:moveTo>
                    <a:cubicBezTo>
                      <a:pt x="0" y="25"/>
                      <a:pt x="5" y="19"/>
                      <a:pt x="12" y="18"/>
                    </a:cubicBezTo>
                    <a:cubicBezTo>
                      <a:pt x="26" y="17"/>
                      <a:pt x="40" y="16"/>
                      <a:pt x="54" y="14"/>
                    </a:cubicBezTo>
                    <a:cubicBezTo>
                      <a:pt x="68" y="13"/>
                      <a:pt x="82" y="11"/>
                      <a:pt x="96" y="10"/>
                    </a:cubicBezTo>
                    <a:cubicBezTo>
                      <a:pt x="108" y="8"/>
                      <a:pt x="121" y="6"/>
                      <a:pt x="135" y="5"/>
                    </a:cubicBezTo>
                    <a:cubicBezTo>
                      <a:pt x="149" y="3"/>
                      <a:pt x="166" y="0"/>
                      <a:pt x="180" y="4"/>
                    </a:cubicBezTo>
                    <a:cubicBezTo>
                      <a:pt x="181" y="4"/>
                      <a:pt x="181" y="4"/>
                      <a:pt x="181" y="4"/>
                    </a:cubicBezTo>
                    <a:cubicBezTo>
                      <a:pt x="187" y="5"/>
                      <a:pt x="191" y="12"/>
                      <a:pt x="189" y="19"/>
                    </a:cubicBezTo>
                    <a:cubicBezTo>
                      <a:pt x="188" y="26"/>
                      <a:pt x="181" y="31"/>
                      <a:pt x="174" y="28"/>
                    </a:cubicBezTo>
                    <a:cubicBezTo>
                      <a:pt x="173" y="28"/>
                      <a:pt x="172" y="28"/>
                      <a:pt x="171" y="27"/>
                    </a:cubicBezTo>
                    <a:cubicBezTo>
                      <a:pt x="168" y="27"/>
                      <a:pt x="166" y="26"/>
                      <a:pt x="164" y="26"/>
                    </a:cubicBezTo>
                    <a:cubicBezTo>
                      <a:pt x="160" y="26"/>
                      <a:pt x="156" y="26"/>
                      <a:pt x="153" y="26"/>
                    </a:cubicBezTo>
                    <a:cubicBezTo>
                      <a:pt x="130" y="29"/>
                      <a:pt x="107" y="32"/>
                      <a:pt x="85" y="34"/>
                    </a:cubicBezTo>
                    <a:cubicBezTo>
                      <a:pt x="61" y="37"/>
                      <a:pt x="38" y="39"/>
                      <a:pt x="15" y="42"/>
                    </a:cubicBezTo>
                    <a:cubicBezTo>
                      <a:pt x="14" y="42"/>
                      <a:pt x="13" y="42"/>
                      <a:pt x="13" y="42"/>
                    </a:cubicBezTo>
                    <a:cubicBezTo>
                      <a:pt x="7" y="42"/>
                      <a:pt x="2" y="38"/>
                      <a:pt x="1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1568880" y="1037160"/>
                <a:ext cx="3492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97" h="82" extrusionOk="0">
                    <a:moveTo>
                      <a:pt x="77" y="79"/>
                    </a:moveTo>
                    <a:cubicBezTo>
                      <a:pt x="62" y="70"/>
                      <a:pt x="47" y="60"/>
                      <a:pt x="33" y="50"/>
                    </a:cubicBezTo>
                    <a:cubicBezTo>
                      <a:pt x="27" y="45"/>
                      <a:pt x="21" y="41"/>
                      <a:pt x="15" y="36"/>
                    </a:cubicBezTo>
                    <a:cubicBezTo>
                      <a:pt x="11" y="32"/>
                      <a:pt x="7" y="29"/>
                      <a:pt x="3" y="25"/>
                    </a:cubicBezTo>
                    <a:cubicBezTo>
                      <a:pt x="2" y="23"/>
                      <a:pt x="1" y="21"/>
                      <a:pt x="0" y="19"/>
                    </a:cubicBezTo>
                    <a:cubicBezTo>
                      <a:pt x="0" y="17"/>
                      <a:pt x="0" y="16"/>
                      <a:pt x="0" y="14"/>
                    </a:cubicBezTo>
                    <a:cubicBezTo>
                      <a:pt x="0" y="10"/>
                      <a:pt x="2" y="7"/>
                      <a:pt x="5" y="5"/>
                    </a:cubicBezTo>
                    <a:cubicBezTo>
                      <a:pt x="11" y="0"/>
                      <a:pt x="20" y="3"/>
                      <a:pt x="23" y="9"/>
                    </a:cubicBezTo>
                    <a:cubicBezTo>
                      <a:pt x="24" y="10"/>
                      <a:pt x="24" y="10"/>
                      <a:pt x="25" y="11"/>
                    </a:cubicBezTo>
                    <a:cubicBezTo>
                      <a:pt x="30" y="16"/>
                      <a:pt x="36" y="21"/>
                      <a:pt x="41" y="26"/>
                    </a:cubicBezTo>
                    <a:cubicBezTo>
                      <a:pt x="50" y="34"/>
                      <a:pt x="60" y="41"/>
                      <a:pt x="70" y="47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75" y="51"/>
                      <a:pt x="82" y="55"/>
                      <a:pt x="89" y="59"/>
                    </a:cubicBezTo>
                    <a:cubicBezTo>
                      <a:pt x="94" y="62"/>
                      <a:pt x="96" y="69"/>
                      <a:pt x="93" y="74"/>
                    </a:cubicBezTo>
                    <a:cubicBezTo>
                      <a:pt x="91" y="78"/>
                      <a:pt x="87" y="81"/>
                      <a:pt x="83" y="81"/>
                    </a:cubicBezTo>
                    <a:cubicBezTo>
                      <a:pt x="81" y="81"/>
                      <a:pt x="79" y="80"/>
                      <a:pt x="77" y="7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577880" y="1047240"/>
                <a:ext cx="33120" cy="16920"/>
              </a:xfrm>
              <a:custGeom>
                <a:avLst/>
                <a:gdLst/>
                <a:ahLst/>
                <a:cxnLst/>
                <a:rect l="l" t="t" r="r" b="b"/>
                <a:pathLst>
                  <a:path w="92" h="47" extrusionOk="0">
                    <a:moveTo>
                      <a:pt x="4" y="42"/>
                    </a:moveTo>
                    <a:cubicBezTo>
                      <a:pt x="0" y="37"/>
                      <a:pt x="1" y="28"/>
                      <a:pt x="6" y="25"/>
                    </a:cubicBezTo>
                    <a:cubicBezTo>
                      <a:pt x="16" y="18"/>
                      <a:pt x="27" y="13"/>
                      <a:pt x="38" y="9"/>
                    </a:cubicBezTo>
                    <a:cubicBezTo>
                      <a:pt x="40" y="8"/>
                      <a:pt x="42" y="7"/>
                      <a:pt x="45" y="6"/>
                    </a:cubicBezTo>
                    <a:cubicBezTo>
                      <a:pt x="50" y="4"/>
                      <a:pt x="56" y="3"/>
                      <a:pt x="62" y="2"/>
                    </a:cubicBezTo>
                    <a:cubicBezTo>
                      <a:pt x="67" y="0"/>
                      <a:pt x="71" y="0"/>
                      <a:pt x="76" y="0"/>
                    </a:cubicBezTo>
                    <a:cubicBezTo>
                      <a:pt x="81" y="1"/>
                      <a:pt x="84" y="4"/>
                      <a:pt x="87" y="7"/>
                    </a:cubicBezTo>
                    <a:cubicBezTo>
                      <a:pt x="91" y="13"/>
                      <a:pt x="89" y="22"/>
                      <a:pt x="83" y="26"/>
                    </a:cubicBezTo>
                    <a:cubicBezTo>
                      <a:pt x="79" y="28"/>
                      <a:pt x="74" y="28"/>
                      <a:pt x="70" y="25"/>
                    </a:cubicBezTo>
                    <a:cubicBezTo>
                      <a:pt x="67" y="25"/>
                      <a:pt x="64" y="26"/>
                      <a:pt x="61" y="27"/>
                    </a:cubicBezTo>
                    <a:cubicBezTo>
                      <a:pt x="59" y="27"/>
                      <a:pt x="56" y="28"/>
                      <a:pt x="54" y="28"/>
                    </a:cubicBezTo>
                    <a:cubicBezTo>
                      <a:pt x="46" y="31"/>
                      <a:pt x="38" y="35"/>
                      <a:pt x="30" y="39"/>
                    </a:cubicBezTo>
                    <a:cubicBezTo>
                      <a:pt x="27" y="40"/>
                      <a:pt x="24" y="42"/>
                      <a:pt x="22" y="43"/>
                    </a:cubicBezTo>
                    <a:cubicBezTo>
                      <a:pt x="21" y="43"/>
                      <a:pt x="21" y="43"/>
                      <a:pt x="21" y="44"/>
                    </a:cubicBezTo>
                    <a:cubicBezTo>
                      <a:pt x="19" y="45"/>
                      <a:pt x="16" y="46"/>
                      <a:pt x="13" y="46"/>
                    </a:cubicBezTo>
                    <a:cubicBezTo>
                      <a:pt x="10" y="46"/>
                      <a:pt x="7" y="45"/>
                      <a:pt x="4" y="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584720" y="1066680"/>
                <a:ext cx="6624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51" extrusionOk="0">
                    <a:moveTo>
                      <a:pt x="34" y="126"/>
                    </a:moveTo>
                    <a:cubicBezTo>
                      <a:pt x="34" y="126"/>
                      <a:pt x="33" y="126"/>
                      <a:pt x="32" y="127"/>
                    </a:cubicBezTo>
                    <a:cubicBezTo>
                      <a:pt x="34" y="126"/>
                      <a:pt x="37" y="125"/>
                      <a:pt x="38" y="125"/>
                    </a:cubicBezTo>
                    <a:lnTo>
                      <a:pt x="37" y="125"/>
                    </a:lnTo>
                    <a:cubicBezTo>
                      <a:pt x="40" y="125"/>
                      <a:pt x="44" y="124"/>
                      <a:pt x="47" y="123"/>
                    </a:cubicBezTo>
                    <a:cubicBezTo>
                      <a:pt x="54" y="120"/>
                      <a:pt x="61" y="117"/>
                      <a:pt x="68" y="114"/>
                    </a:cubicBezTo>
                    <a:cubicBezTo>
                      <a:pt x="66" y="114"/>
                      <a:pt x="64" y="113"/>
                      <a:pt x="62" y="113"/>
                    </a:cubicBezTo>
                    <a:cubicBezTo>
                      <a:pt x="63" y="113"/>
                      <a:pt x="63" y="113"/>
                      <a:pt x="63" y="113"/>
                    </a:cubicBezTo>
                    <a:cubicBezTo>
                      <a:pt x="55" y="113"/>
                      <a:pt x="47" y="113"/>
                      <a:pt x="39" y="113"/>
                    </a:cubicBezTo>
                    <a:cubicBezTo>
                      <a:pt x="36" y="113"/>
                      <a:pt x="33" y="113"/>
                      <a:pt x="30" y="114"/>
                    </a:cubicBezTo>
                    <a:cubicBezTo>
                      <a:pt x="29" y="114"/>
                      <a:pt x="28" y="114"/>
                      <a:pt x="27" y="115"/>
                    </a:cubicBezTo>
                    <a:cubicBezTo>
                      <a:pt x="26" y="115"/>
                      <a:pt x="25" y="115"/>
                      <a:pt x="25" y="116"/>
                    </a:cubicBezTo>
                    <a:lnTo>
                      <a:pt x="24" y="117"/>
                    </a:lnTo>
                    <a:cubicBezTo>
                      <a:pt x="24" y="118"/>
                      <a:pt x="24" y="119"/>
                      <a:pt x="24" y="120"/>
                    </a:cubicBezTo>
                    <a:cubicBezTo>
                      <a:pt x="24" y="120"/>
                      <a:pt x="25" y="120"/>
                      <a:pt x="25" y="121"/>
                    </a:cubicBezTo>
                    <a:lnTo>
                      <a:pt x="25" y="122"/>
                    </a:lnTo>
                    <a:lnTo>
                      <a:pt x="25" y="123"/>
                    </a:lnTo>
                    <a:cubicBezTo>
                      <a:pt x="26" y="123"/>
                      <a:pt x="26" y="123"/>
                      <a:pt x="26" y="124"/>
                    </a:cubicBezTo>
                    <a:cubicBezTo>
                      <a:pt x="27" y="124"/>
                      <a:pt x="27" y="124"/>
                      <a:pt x="28" y="125"/>
                    </a:cubicBezTo>
                    <a:cubicBezTo>
                      <a:pt x="28" y="124"/>
                      <a:pt x="27" y="124"/>
                      <a:pt x="27" y="124"/>
                    </a:cubicBezTo>
                    <a:cubicBezTo>
                      <a:pt x="27" y="124"/>
                      <a:pt x="28" y="124"/>
                      <a:pt x="28" y="125"/>
                    </a:cubicBezTo>
                    <a:cubicBezTo>
                      <a:pt x="29" y="125"/>
                      <a:pt x="29" y="125"/>
                      <a:pt x="30" y="125"/>
                    </a:cubicBezTo>
                    <a:cubicBezTo>
                      <a:pt x="30" y="126"/>
                      <a:pt x="30" y="126"/>
                      <a:pt x="31" y="126"/>
                    </a:cubicBezTo>
                    <a:cubicBezTo>
                      <a:pt x="31" y="126"/>
                      <a:pt x="32" y="126"/>
                      <a:pt x="32" y="127"/>
                    </a:cubicBezTo>
                    <a:cubicBezTo>
                      <a:pt x="32" y="126"/>
                      <a:pt x="32" y="126"/>
                      <a:pt x="31" y="126"/>
                    </a:cubicBezTo>
                    <a:lnTo>
                      <a:pt x="32" y="127"/>
                    </a:lnTo>
                    <a:cubicBezTo>
                      <a:pt x="31" y="127"/>
                      <a:pt x="31" y="126"/>
                      <a:pt x="31" y="126"/>
                    </a:cubicBezTo>
                    <a:lnTo>
                      <a:pt x="31" y="127"/>
                    </a:lnTo>
                    <a:cubicBezTo>
                      <a:pt x="31" y="126"/>
                      <a:pt x="31" y="126"/>
                      <a:pt x="31" y="126"/>
                    </a:cubicBezTo>
                    <a:cubicBezTo>
                      <a:pt x="32" y="127"/>
                      <a:pt x="33" y="127"/>
                      <a:pt x="34" y="126"/>
                    </a:cubicBezTo>
                    <a:moveTo>
                      <a:pt x="24" y="149"/>
                    </a:moveTo>
                    <a:cubicBezTo>
                      <a:pt x="20" y="149"/>
                      <a:pt x="18" y="147"/>
                      <a:pt x="15" y="145"/>
                    </a:cubicBezTo>
                    <a:cubicBezTo>
                      <a:pt x="12" y="143"/>
                      <a:pt x="9" y="141"/>
                      <a:pt x="7" y="138"/>
                    </a:cubicBezTo>
                    <a:cubicBezTo>
                      <a:pt x="3" y="133"/>
                      <a:pt x="0" y="127"/>
                      <a:pt x="0" y="121"/>
                    </a:cubicBezTo>
                    <a:cubicBezTo>
                      <a:pt x="0" y="114"/>
                      <a:pt x="1" y="107"/>
                      <a:pt x="4" y="102"/>
                    </a:cubicBezTo>
                    <a:cubicBezTo>
                      <a:pt x="7" y="97"/>
                      <a:pt x="14" y="93"/>
                      <a:pt x="19" y="92"/>
                    </a:cubicBezTo>
                    <a:cubicBezTo>
                      <a:pt x="27" y="90"/>
                      <a:pt x="34" y="89"/>
                      <a:pt x="41" y="89"/>
                    </a:cubicBezTo>
                    <a:cubicBezTo>
                      <a:pt x="51" y="89"/>
                      <a:pt x="62" y="91"/>
                      <a:pt x="71" y="92"/>
                    </a:cubicBezTo>
                    <a:cubicBezTo>
                      <a:pt x="77" y="93"/>
                      <a:pt x="82" y="99"/>
                      <a:pt x="81" y="104"/>
                    </a:cubicBezTo>
                    <a:cubicBezTo>
                      <a:pt x="81" y="106"/>
                      <a:pt x="80" y="107"/>
                      <a:pt x="80" y="107"/>
                    </a:cubicBezTo>
                    <a:cubicBezTo>
                      <a:pt x="84" y="106"/>
                      <a:pt x="88" y="103"/>
                      <a:pt x="92" y="102"/>
                    </a:cubicBezTo>
                    <a:cubicBezTo>
                      <a:pt x="91" y="102"/>
                      <a:pt x="91" y="102"/>
                      <a:pt x="91" y="102"/>
                    </a:cubicBezTo>
                    <a:lnTo>
                      <a:pt x="92" y="102"/>
                    </a:lnTo>
                    <a:lnTo>
                      <a:pt x="92" y="101"/>
                    </a:lnTo>
                    <a:cubicBezTo>
                      <a:pt x="94" y="100"/>
                      <a:pt x="97" y="99"/>
                      <a:pt x="98" y="98"/>
                    </a:cubicBezTo>
                    <a:cubicBezTo>
                      <a:pt x="98" y="99"/>
                      <a:pt x="98" y="99"/>
                      <a:pt x="98" y="99"/>
                    </a:cubicBezTo>
                    <a:cubicBezTo>
                      <a:pt x="106" y="95"/>
                      <a:pt x="113" y="91"/>
                      <a:pt x="122" y="87"/>
                    </a:cubicBezTo>
                    <a:cubicBezTo>
                      <a:pt x="118" y="86"/>
                      <a:pt x="114" y="85"/>
                      <a:pt x="110" y="84"/>
                    </a:cubicBezTo>
                    <a:cubicBezTo>
                      <a:pt x="97" y="81"/>
                      <a:pt x="85" y="74"/>
                      <a:pt x="77" y="64"/>
                    </a:cubicBezTo>
                    <a:cubicBezTo>
                      <a:pt x="73" y="60"/>
                      <a:pt x="70" y="55"/>
                      <a:pt x="68" y="49"/>
                    </a:cubicBezTo>
                    <a:cubicBezTo>
                      <a:pt x="67" y="47"/>
                      <a:pt x="67" y="43"/>
                      <a:pt x="67" y="41"/>
                    </a:cubicBezTo>
                    <a:cubicBezTo>
                      <a:pt x="67" y="37"/>
                      <a:pt x="68" y="35"/>
                      <a:pt x="69" y="32"/>
                    </a:cubicBezTo>
                    <a:cubicBezTo>
                      <a:pt x="72" y="27"/>
                      <a:pt x="77" y="23"/>
                      <a:pt x="82" y="19"/>
                    </a:cubicBezTo>
                    <a:cubicBezTo>
                      <a:pt x="87" y="15"/>
                      <a:pt x="94" y="12"/>
                      <a:pt x="100" y="10"/>
                    </a:cubicBezTo>
                    <a:cubicBezTo>
                      <a:pt x="108" y="7"/>
                      <a:pt x="117" y="4"/>
                      <a:pt x="126" y="2"/>
                    </a:cubicBezTo>
                    <a:cubicBezTo>
                      <a:pt x="132" y="1"/>
                      <a:pt x="139" y="0"/>
                      <a:pt x="145" y="1"/>
                    </a:cubicBezTo>
                    <a:cubicBezTo>
                      <a:pt x="148" y="2"/>
                      <a:pt x="151" y="2"/>
                      <a:pt x="152" y="4"/>
                    </a:cubicBezTo>
                    <a:cubicBezTo>
                      <a:pt x="154" y="5"/>
                      <a:pt x="155" y="7"/>
                      <a:pt x="156" y="8"/>
                    </a:cubicBezTo>
                    <a:lnTo>
                      <a:pt x="155" y="7"/>
                    </a:lnTo>
                    <a:lnTo>
                      <a:pt x="154" y="7"/>
                    </a:lnTo>
                    <a:cubicBezTo>
                      <a:pt x="157" y="9"/>
                      <a:pt x="159" y="12"/>
                      <a:pt x="159" y="16"/>
                    </a:cubicBezTo>
                    <a:cubicBezTo>
                      <a:pt x="159" y="21"/>
                      <a:pt x="157" y="25"/>
                      <a:pt x="152" y="27"/>
                    </a:cubicBezTo>
                    <a:cubicBezTo>
                      <a:pt x="149" y="29"/>
                      <a:pt x="145" y="29"/>
                      <a:pt x="141" y="28"/>
                    </a:cubicBezTo>
                    <a:cubicBezTo>
                      <a:pt x="140" y="27"/>
                      <a:pt x="138" y="26"/>
                      <a:pt x="138" y="25"/>
                    </a:cubicBezTo>
                    <a:cubicBezTo>
                      <a:pt x="137" y="25"/>
                      <a:pt x="137" y="25"/>
                      <a:pt x="136" y="25"/>
                    </a:cubicBezTo>
                    <a:cubicBezTo>
                      <a:pt x="134" y="25"/>
                      <a:pt x="133" y="26"/>
                      <a:pt x="131" y="26"/>
                    </a:cubicBezTo>
                    <a:cubicBezTo>
                      <a:pt x="123" y="28"/>
                      <a:pt x="116" y="30"/>
                      <a:pt x="109" y="32"/>
                    </a:cubicBezTo>
                    <a:cubicBezTo>
                      <a:pt x="106" y="33"/>
                      <a:pt x="103" y="35"/>
                      <a:pt x="99" y="36"/>
                    </a:cubicBezTo>
                    <a:cubicBezTo>
                      <a:pt x="99" y="36"/>
                      <a:pt x="98" y="37"/>
                      <a:pt x="97" y="37"/>
                    </a:cubicBezTo>
                    <a:cubicBezTo>
                      <a:pt x="96" y="39"/>
                      <a:pt x="95" y="39"/>
                      <a:pt x="93" y="40"/>
                    </a:cubicBezTo>
                    <a:cubicBezTo>
                      <a:pt x="93" y="41"/>
                      <a:pt x="92" y="42"/>
                      <a:pt x="92" y="42"/>
                    </a:cubicBezTo>
                    <a:lnTo>
                      <a:pt x="91" y="43"/>
                    </a:lnTo>
                    <a:cubicBezTo>
                      <a:pt x="91" y="44"/>
                      <a:pt x="92" y="44"/>
                      <a:pt x="92" y="44"/>
                    </a:cubicBezTo>
                    <a:cubicBezTo>
                      <a:pt x="92" y="44"/>
                      <a:pt x="92" y="45"/>
                      <a:pt x="92" y="46"/>
                    </a:cubicBezTo>
                    <a:cubicBezTo>
                      <a:pt x="94" y="47"/>
                      <a:pt x="94" y="48"/>
                      <a:pt x="95" y="49"/>
                    </a:cubicBezTo>
                    <a:cubicBezTo>
                      <a:pt x="97" y="50"/>
                      <a:pt x="98" y="52"/>
                      <a:pt x="99" y="53"/>
                    </a:cubicBezTo>
                    <a:cubicBezTo>
                      <a:pt x="101" y="54"/>
                      <a:pt x="102" y="56"/>
                      <a:pt x="104" y="56"/>
                    </a:cubicBezTo>
                    <a:cubicBezTo>
                      <a:pt x="105" y="57"/>
                      <a:pt x="107" y="58"/>
                      <a:pt x="109" y="59"/>
                    </a:cubicBezTo>
                    <a:cubicBezTo>
                      <a:pt x="112" y="60"/>
                      <a:pt x="114" y="61"/>
                      <a:pt x="117" y="62"/>
                    </a:cubicBezTo>
                    <a:cubicBezTo>
                      <a:pt x="124" y="64"/>
                      <a:pt x="130" y="66"/>
                      <a:pt x="137" y="67"/>
                    </a:cubicBezTo>
                    <a:cubicBezTo>
                      <a:pt x="143" y="68"/>
                      <a:pt x="148" y="69"/>
                      <a:pt x="154" y="69"/>
                    </a:cubicBezTo>
                    <a:cubicBezTo>
                      <a:pt x="155" y="69"/>
                      <a:pt x="157" y="69"/>
                      <a:pt x="158" y="69"/>
                    </a:cubicBezTo>
                    <a:lnTo>
                      <a:pt x="159" y="69"/>
                    </a:lnTo>
                    <a:cubicBezTo>
                      <a:pt x="159" y="69"/>
                      <a:pt x="160" y="69"/>
                      <a:pt x="161" y="69"/>
                    </a:cubicBezTo>
                    <a:cubicBezTo>
                      <a:pt x="162" y="70"/>
                      <a:pt x="165" y="70"/>
                      <a:pt x="166" y="70"/>
                    </a:cubicBezTo>
                    <a:cubicBezTo>
                      <a:pt x="169" y="70"/>
                      <a:pt x="171" y="69"/>
                      <a:pt x="173" y="70"/>
                    </a:cubicBezTo>
                    <a:cubicBezTo>
                      <a:pt x="179" y="71"/>
                      <a:pt x="183" y="76"/>
                      <a:pt x="183" y="82"/>
                    </a:cubicBezTo>
                    <a:cubicBezTo>
                      <a:pt x="183" y="88"/>
                      <a:pt x="179" y="93"/>
                      <a:pt x="173" y="94"/>
                    </a:cubicBezTo>
                    <a:cubicBezTo>
                      <a:pt x="172" y="94"/>
                      <a:pt x="171" y="94"/>
                      <a:pt x="171" y="94"/>
                    </a:cubicBezTo>
                    <a:cubicBezTo>
                      <a:pt x="165" y="95"/>
                      <a:pt x="159" y="97"/>
                      <a:pt x="154" y="99"/>
                    </a:cubicBezTo>
                    <a:cubicBezTo>
                      <a:pt x="147" y="101"/>
                      <a:pt x="140" y="104"/>
                      <a:pt x="133" y="107"/>
                    </a:cubicBezTo>
                    <a:cubicBezTo>
                      <a:pt x="127" y="110"/>
                      <a:pt x="121" y="113"/>
                      <a:pt x="115" y="116"/>
                    </a:cubicBezTo>
                    <a:cubicBezTo>
                      <a:pt x="114" y="116"/>
                      <a:pt x="113" y="116"/>
                      <a:pt x="113" y="117"/>
                    </a:cubicBezTo>
                    <a:cubicBezTo>
                      <a:pt x="113" y="116"/>
                      <a:pt x="113" y="116"/>
                      <a:pt x="114" y="116"/>
                    </a:cubicBezTo>
                    <a:cubicBezTo>
                      <a:pt x="104" y="121"/>
                      <a:pt x="94" y="126"/>
                      <a:pt x="85" y="131"/>
                    </a:cubicBezTo>
                    <a:cubicBezTo>
                      <a:pt x="71" y="138"/>
                      <a:pt x="57" y="146"/>
                      <a:pt x="43" y="149"/>
                    </a:cubicBezTo>
                    <a:cubicBezTo>
                      <a:pt x="40" y="150"/>
                      <a:pt x="37" y="150"/>
                      <a:pt x="34" y="150"/>
                    </a:cubicBezTo>
                    <a:cubicBezTo>
                      <a:pt x="34" y="150"/>
                      <a:pt x="33" y="150"/>
                      <a:pt x="32" y="150"/>
                    </a:cubicBezTo>
                    <a:cubicBezTo>
                      <a:pt x="29" y="150"/>
                      <a:pt x="27" y="150"/>
                      <a:pt x="24" y="14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651320" y="1120320"/>
                <a:ext cx="16200" cy="1404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9" extrusionOk="0">
                    <a:moveTo>
                      <a:pt x="24" y="36"/>
                    </a:moveTo>
                    <a:cubicBezTo>
                      <a:pt x="23" y="36"/>
                      <a:pt x="22" y="35"/>
                      <a:pt x="22" y="35"/>
                    </a:cubicBezTo>
                    <a:cubicBezTo>
                      <a:pt x="21" y="34"/>
                      <a:pt x="19" y="33"/>
                      <a:pt x="18" y="33"/>
                    </a:cubicBezTo>
                    <a:cubicBezTo>
                      <a:pt x="13" y="34"/>
                      <a:pt x="7" y="33"/>
                      <a:pt x="4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6"/>
                      <a:pt x="2" y="25"/>
                      <a:pt x="1" y="24"/>
                    </a:cubicBezTo>
                    <a:cubicBezTo>
                      <a:pt x="0" y="19"/>
                      <a:pt x="1" y="14"/>
                      <a:pt x="4" y="11"/>
                    </a:cubicBezTo>
                    <a:cubicBezTo>
                      <a:pt x="14" y="0"/>
                      <a:pt x="29" y="10"/>
                      <a:pt x="38" y="16"/>
                    </a:cubicBezTo>
                    <a:cubicBezTo>
                      <a:pt x="43" y="20"/>
                      <a:pt x="44" y="28"/>
                      <a:pt x="40" y="33"/>
                    </a:cubicBezTo>
                    <a:cubicBezTo>
                      <a:pt x="38" y="36"/>
                      <a:pt x="35" y="38"/>
                      <a:pt x="31" y="38"/>
                    </a:cubicBezTo>
                    <a:cubicBezTo>
                      <a:pt x="28" y="38"/>
                      <a:pt x="26" y="37"/>
                      <a:pt x="24" y="3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635480" y="112464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55" extrusionOk="0">
                    <a:moveTo>
                      <a:pt x="52" y="52"/>
                    </a:moveTo>
                    <a:cubicBezTo>
                      <a:pt x="42" y="46"/>
                      <a:pt x="32" y="41"/>
                      <a:pt x="22" y="35"/>
                    </a:cubicBezTo>
                    <a:cubicBezTo>
                      <a:pt x="20" y="33"/>
                      <a:pt x="17" y="31"/>
                      <a:pt x="15" y="30"/>
                    </a:cubicBezTo>
                    <a:cubicBezTo>
                      <a:pt x="12" y="28"/>
                      <a:pt x="9" y="25"/>
                      <a:pt x="6" y="22"/>
                    </a:cubicBezTo>
                    <a:cubicBezTo>
                      <a:pt x="0" y="15"/>
                      <a:pt x="4" y="4"/>
                      <a:pt x="13" y="1"/>
                    </a:cubicBezTo>
                    <a:cubicBezTo>
                      <a:pt x="19" y="0"/>
                      <a:pt x="25" y="3"/>
                      <a:pt x="28" y="9"/>
                    </a:cubicBezTo>
                    <a:cubicBezTo>
                      <a:pt x="32" y="13"/>
                      <a:pt x="37" y="15"/>
                      <a:pt x="42" y="18"/>
                    </a:cubicBezTo>
                    <a:cubicBezTo>
                      <a:pt x="47" y="22"/>
                      <a:pt x="53" y="26"/>
                      <a:pt x="59" y="29"/>
                    </a:cubicBezTo>
                    <a:cubicBezTo>
                      <a:pt x="59" y="30"/>
                      <a:pt x="60" y="30"/>
                      <a:pt x="60" y="31"/>
                    </a:cubicBezTo>
                    <a:cubicBezTo>
                      <a:pt x="61" y="31"/>
                      <a:pt x="62" y="32"/>
                      <a:pt x="63" y="32"/>
                    </a:cubicBezTo>
                    <a:cubicBezTo>
                      <a:pt x="68" y="36"/>
                      <a:pt x="70" y="42"/>
                      <a:pt x="67" y="48"/>
                    </a:cubicBezTo>
                    <a:cubicBezTo>
                      <a:pt x="65" y="52"/>
                      <a:pt x="61" y="54"/>
                      <a:pt x="57" y="54"/>
                    </a:cubicBezTo>
                    <a:cubicBezTo>
                      <a:pt x="55" y="54"/>
                      <a:pt x="53" y="53"/>
                      <a:pt x="52" y="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1663920" y="1139400"/>
                <a:ext cx="7416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07" extrusionOk="0">
                    <a:moveTo>
                      <a:pt x="4" y="100"/>
                    </a:moveTo>
                    <a:cubicBezTo>
                      <a:pt x="0" y="95"/>
                      <a:pt x="2" y="86"/>
                      <a:pt x="8" y="83"/>
                    </a:cubicBezTo>
                    <a:cubicBezTo>
                      <a:pt x="31" y="71"/>
                      <a:pt x="54" y="59"/>
                      <a:pt x="77" y="46"/>
                    </a:cubicBezTo>
                    <a:cubicBezTo>
                      <a:pt x="73" y="46"/>
                      <a:pt x="70" y="46"/>
                      <a:pt x="66" y="46"/>
                    </a:cubicBezTo>
                    <a:cubicBezTo>
                      <a:pt x="61" y="46"/>
                      <a:pt x="55" y="46"/>
                      <a:pt x="50" y="46"/>
                    </a:cubicBezTo>
                    <a:cubicBezTo>
                      <a:pt x="48" y="46"/>
                      <a:pt x="48" y="46"/>
                      <a:pt x="47" y="46"/>
                    </a:cubicBezTo>
                    <a:lnTo>
                      <a:pt x="46" y="46"/>
                    </a:lnTo>
                    <a:cubicBezTo>
                      <a:pt x="40" y="47"/>
                      <a:pt x="34" y="44"/>
                      <a:pt x="32" y="39"/>
                    </a:cubicBezTo>
                    <a:cubicBezTo>
                      <a:pt x="29" y="33"/>
                      <a:pt x="32" y="26"/>
                      <a:pt x="37" y="23"/>
                    </a:cubicBezTo>
                    <a:cubicBezTo>
                      <a:pt x="38" y="22"/>
                      <a:pt x="39" y="22"/>
                      <a:pt x="40" y="22"/>
                    </a:cubicBezTo>
                    <a:cubicBezTo>
                      <a:pt x="46" y="21"/>
                      <a:pt x="51" y="21"/>
                      <a:pt x="57" y="22"/>
                    </a:cubicBezTo>
                    <a:cubicBezTo>
                      <a:pt x="62" y="22"/>
                      <a:pt x="68" y="22"/>
                      <a:pt x="73" y="22"/>
                    </a:cubicBezTo>
                    <a:cubicBezTo>
                      <a:pt x="83" y="23"/>
                      <a:pt x="92" y="23"/>
                      <a:pt x="102" y="22"/>
                    </a:cubicBezTo>
                    <a:cubicBezTo>
                      <a:pt x="107" y="22"/>
                      <a:pt x="112" y="22"/>
                      <a:pt x="118" y="21"/>
                    </a:cubicBezTo>
                    <a:cubicBezTo>
                      <a:pt x="122" y="21"/>
                      <a:pt x="126" y="20"/>
                      <a:pt x="130" y="19"/>
                    </a:cubicBezTo>
                    <a:cubicBezTo>
                      <a:pt x="135" y="17"/>
                      <a:pt x="140" y="15"/>
                      <a:pt x="146" y="13"/>
                    </a:cubicBezTo>
                    <a:cubicBezTo>
                      <a:pt x="151" y="11"/>
                      <a:pt x="156" y="9"/>
                      <a:pt x="161" y="7"/>
                    </a:cubicBezTo>
                    <a:cubicBezTo>
                      <a:pt x="167" y="5"/>
                      <a:pt x="172" y="3"/>
                      <a:pt x="178" y="1"/>
                    </a:cubicBezTo>
                    <a:cubicBezTo>
                      <a:pt x="181" y="1"/>
                      <a:pt x="184" y="0"/>
                      <a:pt x="186" y="0"/>
                    </a:cubicBezTo>
                    <a:cubicBezTo>
                      <a:pt x="189" y="0"/>
                      <a:pt x="192" y="1"/>
                      <a:pt x="195" y="1"/>
                    </a:cubicBezTo>
                    <a:cubicBezTo>
                      <a:pt x="200" y="3"/>
                      <a:pt x="205" y="9"/>
                      <a:pt x="204" y="15"/>
                    </a:cubicBezTo>
                    <a:cubicBezTo>
                      <a:pt x="203" y="18"/>
                      <a:pt x="203" y="21"/>
                      <a:pt x="200" y="23"/>
                    </a:cubicBezTo>
                    <a:cubicBezTo>
                      <a:pt x="198" y="25"/>
                      <a:pt x="195" y="27"/>
                      <a:pt x="192" y="28"/>
                    </a:cubicBezTo>
                    <a:cubicBezTo>
                      <a:pt x="189" y="30"/>
                      <a:pt x="185" y="30"/>
                      <a:pt x="181" y="32"/>
                    </a:cubicBezTo>
                    <a:cubicBezTo>
                      <a:pt x="175" y="33"/>
                      <a:pt x="169" y="34"/>
                      <a:pt x="163" y="36"/>
                    </a:cubicBezTo>
                    <a:cubicBezTo>
                      <a:pt x="154" y="38"/>
                      <a:pt x="145" y="40"/>
                      <a:pt x="136" y="41"/>
                    </a:cubicBezTo>
                    <a:cubicBezTo>
                      <a:pt x="129" y="44"/>
                      <a:pt x="123" y="47"/>
                      <a:pt x="117" y="51"/>
                    </a:cubicBezTo>
                    <a:cubicBezTo>
                      <a:pt x="117" y="51"/>
                      <a:pt x="117" y="50"/>
                      <a:pt x="118" y="50"/>
                    </a:cubicBezTo>
                    <a:cubicBezTo>
                      <a:pt x="84" y="67"/>
                      <a:pt x="52" y="85"/>
                      <a:pt x="20" y="104"/>
                    </a:cubicBezTo>
                    <a:cubicBezTo>
                      <a:pt x="19" y="106"/>
                      <a:pt x="16" y="106"/>
                      <a:pt x="15" y="106"/>
                    </a:cubicBezTo>
                    <a:cubicBezTo>
                      <a:pt x="10" y="106"/>
                      <a:pt x="6" y="104"/>
                      <a:pt x="4" y="10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1465560" y="1028880"/>
                <a:ext cx="254880" cy="24444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79" extrusionOk="0">
                    <a:moveTo>
                      <a:pt x="276" y="677"/>
                    </a:moveTo>
                    <a:cubicBezTo>
                      <a:pt x="269" y="677"/>
                      <a:pt x="263" y="670"/>
                      <a:pt x="263" y="663"/>
                    </a:cubicBezTo>
                    <a:cubicBezTo>
                      <a:pt x="263" y="656"/>
                      <a:pt x="266" y="649"/>
                      <a:pt x="267" y="642"/>
                    </a:cubicBezTo>
                    <a:cubicBezTo>
                      <a:pt x="269" y="637"/>
                      <a:pt x="271" y="631"/>
                      <a:pt x="273" y="626"/>
                    </a:cubicBezTo>
                    <a:cubicBezTo>
                      <a:pt x="276" y="614"/>
                      <a:pt x="279" y="602"/>
                      <a:pt x="283" y="591"/>
                    </a:cubicBezTo>
                    <a:cubicBezTo>
                      <a:pt x="286" y="584"/>
                      <a:pt x="288" y="577"/>
                      <a:pt x="292" y="570"/>
                    </a:cubicBezTo>
                    <a:lnTo>
                      <a:pt x="291" y="571"/>
                    </a:lnTo>
                    <a:cubicBezTo>
                      <a:pt x="300" y="554"/>
                      <a:pt x="308" y="537"/>
                      <a:pt x="317" y="521"/>
                    </a:cubicBezTo>
                    <a:cubicBezTo>
                      <a:pt x="327" y="503"/>
                      <a:pt x="337" y="487"/>
                      <a:pt x="348" y="470"/>
                    </a:cubicBezTo>
                    <a:cubicBezTo>
                      <a:pt x="348" y="469"/>
                      <a:pt x="350" y="467"/>
                      <a:pt x="350" y="466"/>
                    </a:cubicBezTo>
                    <a:cubicBezTo>
                      <a:pt x="351" y="466"/>
                      <a:pt x="351" y="465"/>
                      <a:pt x="351" y="465"/>
                    </a:cubicBezTo>
                    <a:cubicBezTo>
                      <a:pt x="360" y="450"/>
                      <a:pt x="370" y="436"/>
                      <a:pt x="379" y="421"/>
                    </a:cubicBezTo>
                    <a:cubicBezTo>
                      <a:pt x="379" y="422"/>
                      <a:pt x="379" y="422"/>
                      <a:pt x="379" y="423"/>
                    </a:cubicBezTo>
                    <a:cubicBezTo>
                      <a:pt x="385" y="413"/>
                      <a:pt x="392" y="402"/>
                      <a:pt x="398" y="392"/>
                    </a:cubicBezTo>
                    <a:cubicBezTo>
                      <a:pt x="404" y="383"/>
                      <a:pt x="409" y="373"/>
                      <a:pt x="414" y="363"/>
                    </a:cubicBezTo>
                    <a:cubicBezTo>
                      <a:pt x="418" y="355"/>
                      <a:pt x="421" y="347"/>
                      <a:pt x="424" y="338"/>
                    </a:cubicBezTo>
                    <a:cubicBezTo>
                      <a:pt x="425" y="335"/>
                      <a:pt x="426" y="332"/>
                      <a:pt x="427" y="329"/>
                    </a:cubicBezTo>
                    <a:cubicBezTo>
                      <a:pt x="427" y="327"/>
                      <a:pt x="427" y="325"/>
                      <a:pt x="427" y="323"/>
                    </a:cubicBezTo>
                    <a:lnTo>
                      <a:pt x="427" y="322"/>
                    </a:lnTo>
                    <a:cubicBezTo>
                      <a:pt x="427" y="321"/>
                      <a:pt x="427" y="321"/>
                      <a:pt x="427" y="320"/>
                    </a:cubicBezTo>
                    <a:cubicBezTo>
                      <a:pt x="427" y="319"/>
                      <a:pt x="427" y="319"/>
                      <a:pt x="427" y="319"/>
                    </a:cubicBezTo>
                    <a:lnTo>
                      <a:pt x="426" y="319"/>
                    </a:lnTo>
                    <a:cubicBezTo>
                      <a:pt x="425" y="319"/>
                      <a:pt x="424" y="320"/>
                      <a:pt x="422" y="321"/>
                    </a:cubicBezTo>
                    <a:cubicBezTo>
                      <a:pt x="420" y="321"/>
                      <a:pt x="418" y="322"/>
                      <a:pt x="417" y="323"/>
                    </a:cubicBezTo>
                    <a:cubicBezTo>
                      <a:pt x="414" y="324"/>
                      <a:pt x="411" y="326"/>
                      <a:pt x="408" y="328"/>
                    </a:cubicBezTo>
                    <a:cubicBezTo>
                      <a:pt x="400" y="333"/>
                      <a:pt x="393" y="339"/>
                      <a:pt x="386" y="346"/>
                    </a:cubicBezTo>
                    <a:cubicBezTo>
                      <a:pt x="381" y="350"/>
                      <a:pt x="377" y="354"/>
                      <a:pt x="372" y="359"/>
                    </a:cubicBezTo>
                    <a:cubicBezTo>
                      <a:pt x="368" y="363"/>
                      <a:pt x="365" y="368"/>
                      <a:pt x="361" y="372"/>
                    </a:cubicBezTo>
                    <a:cubicBezTo>
                      <a:pt x="346" y="390"/>
                      <a:pt x="332" y="409"/>
                      <a:pt x="319" y="428"/>
                    </a:cubicBezTo>
                    <a:cubicBezTo>
                      <a:pt x="305" y="449"/>
                      <a:pt x="290" y="470"/>
                      <a:pt x="276" y="490"/>
                    </a:cubicBezTo>
                    <a:cubicBezTo>
                      <a:pt x="262" y="510"/>
                      <a:pt x="246" y="530"/>
                      <a:pt x="231" y="550"/>
                    </a:cubicBezTo>
                    <a:cubicBezTo>
                      <a:pt x="216" y="569"/>
                      <a:pt x="200" y="589"/>
                      <a:pt x="184" y="607"/>
                    </a:cubicBezTo>
                    <a:cubicBezTo>
                      <a:pt x="177" y="617"/>
                      <a:pt x="168" y="625"/>
                      <a:pt x="160" y="634"/>
                    </a:cubicBezTo>
                    <a:cubicBezTo>
                      <a:pt x="156" y="638"/>
                      <a:pt x="152" y="642"/>
                      <a:pt x="147" y="646"/>
                    </a:cubicBezTo>
                    <a:cubicBezTo>
                      <a:pt x="145" y="649"/>
                      <a:pt x="143" y="651"/>
                      <a:pt x="140" y="653"/>
                    </a:cubicBezTo>
                    <a:cubicBezTo>
                      <a:pt x="137" y="655"/>
                      <a:pt x="135" y="657"/>
                      <a:pt x="131" y="658"/>
                    </a:cubicBezTo>
                    <a:cubicBezTo>
                      <a:pt x="125" y="660"/>
                      <a:pt x="117" y="658"/>
                      <a:pt x="114" y="652"/>
                    </a:cubicBezTo>
                    <a:cubicBezTo>
                      <a:pt x="111" y="647"/>
                      <a:pt x="111" y="642"/>
                      <a:pt x="112" y="637"/>
                    </a:cubicBezTo>
                    <a:cubicBezTo>
                      <a:pt x="114" y="633"/>
                      <a:pt x="114" y="630"/>
                      <a:pt x="115" y="627"/>
                    </a:cubicBezTo>
                    <a:cubicBezTo>
                      <a:pt x="117" y="622"/>
                      <a:pt x="119" y="617"/>
                      <a:pt x="122" y="611"/>
                    </a:cubicBezTo>
                    <a:cubicBezTo>
                      <a:pt x="126" y="600"/>
                      <a:pt x="131" y="590"/>
                      <a:pt x="135" y="579"/>
                    </a:cubicBezTo>
                    <a:cubicBezTo>
                      <a:pt x="140" y="568"/>
                      <a:pt x="146" y="558"/>
                      <a:pt x="152" y="547"/>
                    </a:cubicBezTo>
                    <a:cubicBezTo>
                      <a:pt x="157" y="536"/>
                      <a:pt x="164" y="525"/>
                      <a:pt x="170" y="514"/>
                    </a:cubicBezTo>
                    <a:cubicBezTo>
                      <a:pt x="182" y="494"/>
                      <a:pt x="195" y="474"/>
                      <a:pt x="208" y="454"/>
                    </a:cubicBezTo>
                    <a:cubicBezTo>
                      <a:pt x="216" y="442"/>
                      <a:pt x="224" y="431"/>
                      <a:pt x="231" y="419"/>
                    </a:cubicBezTo>
                    <a:cubicBezTo>
                      <a:pt x="240" y="406"/>
                      <a:pt x="248" y="394"/>
                      <a:pt x="256" y="381"/>
                    </a:cubicBezTo>
                    <a:cubicBezTo>
                      <a:pt x="256" y="382"/>
                      <a:pt x="256" y="382"/>
                      <a:pt x="256" y="383"/>
                    </a:cubicBezTo>
                    <a:cubicBezTo>
                      <a:pt x="260" y="375"/>
                      <a:pt x="266" y="367"/>
                      <a:pt x="271" y="358"/>
                    </a:cubicBezTo>
                    <a:cubicBezTo>
                      <a:pt x="277" y="349"/>
                      <a:pt x="283" y="339"/>
                      <a:pt x="288" y="329"/>
                    </a:cubicBezTo>
                    <a:cubicBezTo>
                      <a:pt x="298" y="312"/>
                      <a:pt x="308" y="294"/>
                      <a:pt x="316" y="277"/>
                    </a:cubicBezTo>
                    <a:cubicBezTo>
                      <a:pt x="319" y="272"/>
                      <a:pt x="321" y="267"/>
                      <a:pt x="323" y="263"/>
                    </a:cubicBezTo>
                    <a:cubicBezTo>
                      <a:pt x="325" y="258"/>
                      <a:pt x="327" y="252"/>
                      <a:pt x="329" y="247"/>
                    </a:cubicBezTo>
                    <a:cubicBezTo>
                      <a:pt x="329" y="246"/>
                      <a:pt x="329" y="245"/>
                      <a:pt x="329" y="245"/>
                    </a:cubicBezTo>
                    <a:cubicBezTo>
                      <a:pt x="327" y="246"/>
                      <a:pt x="326" y="247"/>
                      <a:pt x="324" y="248"/>
                    </a:cubicBezTo>
                    <a:cubicBezTo>
                      <a:pt x="324" y="248"/>
                      <a:pt x="325" y="248"/>
                      <a:pt x="325" y="247"/>
                    </a:cubicBezTo>
                    <a:cubicBezTo>
                      <a:pt x="318" y="252"/>
                      <a:pt x="311" y="258"/>
                      <a:pt x="304" y="264"/>
                    </a:cubicBezTo>
                    <a:cubicBezTo>
                      <a:pt x="290" y="277"/>
                      <a:pt x="276" y="292"/>
                      <a:pt x="263" y="307"/>
                    </a:cubicBezTo>
                    <a:cubicBezTo>
                      <a:pt x="248" y="325"/>
                      <a:pt x="234" y="344"/>
                      <a:pt x="219" y="362"/>
                    </a:cubicBezTo>
                    <a:cubicBezTo>
                      <a:pt x="205" y="382"/>
                      <a:pt x="190" y="400"/>
                      <a:pt x="175" y="420"/>
                    </a:cubicBezTo>
                    <a:cubicBezTo>
                      <a:pt x="163" y="437"/>
                      <a:pt x="150" y="454"/>
                      <a:pt x="138" y="471"/>
                    </a:cubicBezTo>
                    <a:cubicBezTo>
                      <a:pt x="127" y="488"/>
                      <a:pt x="117" y="504"/>
                      <a:pt x="105" y="520"/>
                    </a:cubicBezTo>
                    <a:cubicBezTo>
                      <a:pt x="99" y="530"/>
                      <a:pt x="93" y="540"/>
                      <a:pt x="86" y="550"/>
                    </a:cubicBezTo>
                    <a:cubicBezTo>
                      <a:pt x="79" y="560"/>
                      <a:pt x="72" y="570"/>
                      <a:pt x="65" y="580"/>
                    </a:cubicBezTo>
                    <a:cubicBezTo>
                      <a:pt x="62" y="586"/>
                      <a:pt x="58" y="591"/>
                      <a:pt x="54" y="597"/>
                    </a:cubicBezTo>
                    <a:cubicBezTo>
                      <a:pt x="51" y="600"/>
                      <a:pt x="48" y="604"/>
                      <a:pt x="44" y="607"/>
                    </a:cubicBezTo>
                    <a:cubicBezTo>
                      <a:pt x="38" y="611"/>
                      <a:pt x="30" y="611"/>
                      <a:pt x="26" y="607"/>
                    </a:cubicBezTo>
                    <a:cubicBezTo>
                      <a:pt x="19" y="600"/>
                      <a:pt x="22" y="590"/>
                      <a:pt x="23" y="583"/>
                    </a:cubicBezTo>
                    <a:cubicBezTo>
                      <a:pt x="24" y="577"/>
                      <a:pt x="27" y="571"/>
                      <a:pt x="29" y="565"/>
                    </a:cubicBezTo>
                    <a:cubicBezTo>
                      <a:pt x="36" y="544"/>
                      <a:pt x="45" y="522"/>
                      <a:pt x="54" y="501"/>
                    </a:cubicBezTo>
                    <a:cubicBezTo>
                      <a:pt x="64" y="478"/>
                      <a:pt x="75" y="456"/>
                      <a:pt x="87" y="435"/>
                    </a:cubicBezTo>
                    <a:cubicBezTo>
                      <a:pt x="111" y="393"/>
                      <a:pt x="135" y="351"/>
                      <a:pt x="158" y="310"/>
                    </a:cubicBezTo>
                    <a:cubicBezTo>
                      <a:pt x="178" y="276"/>
                      <a:pt x="196" y="242"/>
                      <a:pt x="213" y="208"/>
                    </a:cubicBezTo>
                    <a:cubicBezTo>
                      <a:pt x="213" y="209"/>
                      <a:pt x="213" y="209"/>
                      <a:pt x="213" y="210"/>
                    </a:cubicBezTo>
                    <a:cubicBezTo>
                      <a:pt x="215" y="204"/>
                      <a:pt x="218" y="198"/>
                      <a:pt x="220" y="192"/>
                    </a:cubicBezTo>
                    <a:cubicBezTo>
                      <a:pt x="219" y="192"/>
                      <a:pt x="219" y="193"/>
                      <a:pt x="218" y="194"/>
                    </a:cubicBezTo>
                    <a:cubicBezTo>
                      <a:pt x="209" y="200"/>
                      <a:pt x="200" y="207"/>
                      <a:pt x="192" y="214"/>
                    </a:cubicBezTo>
                    <a:cubicBezTo>
                      <a:pt x="193" y="214"/>
                      <a:pt x="193" y="213"/>
                      <a:pt x="193" y="213"/>
                    </a:cubicBezTo>
                    <a:cubicBezTo>
                      <a:pt x="165" y="238"/>
                      <a:pt x="139" y="267"/>
                      <a:pt x="115" y="296"/>
                    </a:cubicBezTo>
                    <a:lnTo>
                      <a:pt x="115" y="295"/>
                    </a:lnTo>
                    <a:cubicBezTo>
                      <a:pt x="100" y="314"/>
                      <a:pt x="84" y="333"/>
                      <a:pt x="68" y="351"/>
                    </a:cubicBezTo>
                    <a:cubicBezTo>
                      <a:pt x="64" y="355"/>
                      <a:pt x="60" y="359"/>
                      <a:pt x="56" y="363"/>
                    </a:cubicBezTo>
                    <a:cubicBezTo>
                      <a:pt x="51" y="368"/>
                      <a:pt x="46" y="372"/>
                      <a:pt x="41" y="375"/>
                    </a:cubicBezTo>
                    <a:cubicBezTo>
                      <a:pt x="35" y="379"/>
                      <a:pt x="28" y="379"/>
                      <a:pt x="22" y="376"/>
                    </a:cubicBezTo>
                    <a:cubicBezTo>
                      <a:pt x="16" y="374"/>
                      <a:pt x="14" y="367"/>
                      <a:pt x="14" y="362"/>
                    </a:cubicBezTo>
                    <a:cubicBezTo>
                      <a:pt x="14" y="358"/>
                      <a:pt x="15" y="354"/>
                      <a:pt x="16" y="350"/>
                    </a:cubicBezTo>
                    <a:cubicBezTo>
                      <a:pt x="17" y="345"/>
                      <a:pt x="19" y="339"/>
                      <a:pt x="20" y="334"/>
                    </a:cubicBezTo>
                    <a:cubicBezTo>
                      <a:pt x="36" y="287"/>
                      <a:pt x="60" y="244"/>
                      <a:pt x="82" y="201"/>
                    </a:cubicBezTo>
                    <a:cubicBezTo>
                      <a:pt x="90" y="185"/>
                      <a:pt x="98" y="170"/>
                      <a:pt x="107" y="155"/>
                    </a:cubicBezTo>
                    <a:cubicBezTo>
                      <a:pt x="112" y="145"/>
                      <a:pt x="119" y="134"/>
                      <a:pt x="124" y="123"/>
                    </a:cubicBezTo>
                    <a:cubicBezTo>
                      <a:pt x="100" y="148"/>
                      <a:pt x="78" y="174"/>
                      <a:pt x="54" y="199"/>
                    </a:cubicBezTo>
                    <a:cubicBezTo>
                      <a:pt x="52" y="202"/>
                      <a:pt x="50" y="204"/>
                      <a:pt x="47" y="207"/>
                    </a:cubicBezTo>
                    <a:cubicBezTo>
                      <a:pt x="45" y="209"/>
                      <a:pt x="43" y="210"/>
                      <a:pt x="41" y="213"/>
                    </a:cubicBezTo>
                    <a:cubicBezTo>
                      <a:pt x="40" y="214"/>
                      <a:pt x="38" y="216"/>
                      <a:pt x="36" y="216"/>
                    </a:cubicBezTo>
                    <a:cubicBezTo>
                      <a:pt x="34" y="218"/>
                      <a:pt x="31" y="219"/>
                      <a:pt x="29" y="219"/>
                    </a:cubicBezTo>
                    <a:cubicBezTo>
                      <a:pt x="26" y="220"/>
                      <a:pt x="22" y="219"/>
                      <a:pt x="20" y="217"/>
                    </a:cubicBezTo>
                    <a:cubicBezTo>
                      <a:pt x="17" y="215"/>
                      <a:pt x="15" y="211"/>
                      <a:pt x="15" y="208"/>
                    </a:cubicBezTo>
                    <a:cubicBezTo>
                      <a:pt x="15" y="204"/>
                      <a:pt x="15" y="201"/>
                      <a:pt x="16" y="198"/>
                    </a:cubicBezTo>
                    <a:cubicBezTo>
                      <a:pt x="17" y="196"/>
                      <a:pt x="17" y="195"/>
                      <a:pt x="18" y="194"/>
                    </a:cubicBezTo>
                    <a:cubicBezTo>
                      <a:pt x="19" y="191"/>
                      <a:pt x="20" y="188"/>
                      <a:pt x="22" y="185"/>
                    </a:cubicBezTo>
                    <a:cubicBezTo>
                      <a:pt x="24" y="181"/>
                      <a:pt x="26" y="176"/>
                      <a:pt x="28" y="171"/>
                    </a:cubicBezTo>
                    <a:cubicBezTo>
                      <a:pt x="33" y="159"/>
                      <a:pt x="38" y="148"/>
                      <a:pt x="43" y="136"/>
                    </a:cubicBezTo>
                    <a:cubicBezTo>
                      <a:pt x="52" y="114"/>
                      <a:pt x="62" y="93"/>
                      <a:pt x="73" y="71"/>
                    </a:cubicBezTo>
                    <a:cubicBezTo>
                      <a:pt x="78" y="61"/>
                      <a:pt x="83" y="51"/>
                      <a:pt x="88" y="41"/>
                    </a:cubicBezTo>
                    <a:cubicBezTo>
                      <a:pt x="89" y="40"/>
                      <a:pt x="89" y="39"/>
                      <a:pt x="90" y="38"/>
                    </a:cubicBezTo>
                    <a:cubicBezTo>
                      <a:pt x="86" y="41"/>
                      <a:pt x="82" y="43"/>
                      <a:pt x="79" y="46"/>
                    </a:cubicBezTo>
                    <a:cubicBezTo>
                      <a:pt x="72" y="52"/>
                      <a:pt x="65" y="57"/>
                      <a:pt x="59" y="63"/>
                    </a:cubicBezTo>
                    <a:lnTo>
                      <a:pt x="59" y="62"/>
                    </a:lnTo>
                    <a:cubicBezTo>
                      <a:pt x="56" y="66"/>
                      <a:pt x="52" y="69"/>
                      <a:pt x="49" y="72"/>
                    </a:cubicBezTo>
                    <a:cubicBezTo>
                      <a:pt x="45" y="76"/>
                      <a:pt x="41" y="81"/>
                      <a:pt x="37" y="85"/>
                    </a:cubicBezTo>
                    <a:cubicBezTo>
                      <a:pt x="34" y="89"/>
                      <a:pt x="31" y="93"/>
                      <a:pt x="27" y="97"/>
                    </a:cubicBezTo>
                    <a:cubicBezTo>
                      <a:pt x="27" y="98"/>
                      <a:pt x="26" y="100"/>
                      <a:pt x="25" y="101"/>
                    </a:cubicBezTo>
                    <a:lnTo>
                      <a:pt x="24" y="101"/>
                    </a:lnTo>
                    <a:cubicBezTo>
                      <a:pt x="24" y="103"/>
                      <a:pt x="23" y="105"/>
                      <a:pt x="22" y="107"/>
                    </a:cubicBezTo>
                    <a:cubicBezTo>
                      <a:pt x="21" y="107"/>
                      <a:pt x="20" y="108"/>
                      <a:pt x="19" y="108"/>
                    </a:cubicBezTo>
                    <a:cubicBezTo>
                      <a:pt x="15" y="111"/>
                      <a:pt x="8" y="111"/>
                      <a:pt x="4" y="107"/>
                    </a:cubicBezTo>
                    <a:cubicBezTo>
                      <a:pt x="1" y="104"/>
                      <a:pt x="0" y="100"/>
                      <a:pt x="1" y="96"/>
                    </a:cubicBezTo>
                    <a:cubicBezTo>
                      <a:pt x="1" y="96"/>
                      <a:pt x="1" y="95"/>
                      <a:pt x="1" y="94"/>
                    </a:cubicBezTo>
                    <a:cubicBezTo>
                      <a:pt x="1" y="93"/>
                      <a:pt x="2" y="93"/>
                      <a:pt x="2" y="92"/>
                    </a:cubicBezTo>
                    <a:lnTo>
                      <a:pt x="2" y="91"/>
                    </a:lnTo>
                    <a:cubicBezTo>
                      <a:pt x="5" y="86"/>
                      <a:pt x="9" y="82"/>
                      <a:pt x="13" y="77"/>
                    </a:cubicBezTo>
                    <a:cubicBezTo>
                      <a:pt x="17" y="72"/>
                      <a:pt x="22" y="67"/>
                      <a:pt x="26" y="62"/>
                    </a:cubicBezTo>
                    <a:cubicBezTo>
                      <a:pt x="34" y="53"/>
                      <a:pt x="44" y="46"/>
                      <a:pt x="53" y="37"/>
                    </a:cubicBezTo>
                    <a:cubicBezTo>
                      <a:pt x="62" y="30"/>
                      <a:pt x="72" y="23"/>
                      <a:pt x="81" y="15"/>
                    </a:cubicBezTo>
                    <a:cubicBezTo>
                      <a:pt x="86" y="12"/>
                      <a:pt x="90" y="8"/>
                      <a:pt x="95" y="5"/>
                    </a:cubicBezTo>
                    <a:cubicBezTo>
                      <a:pt x="100" y="2"/>
                      <a:pt x="105" y="0"/>
                      <a:pt x="111" y="0"/>
                    </a:cubicBezTo>
                    <a:cubicBezTo>
                      <a:pt x="118" y="1"/>
                      <a:pt x="122" y="7"/>
                      <a:pt x="123" y="14"/>
                    </a:cubicBezTo>
                    <a:cubicBezTo>
                      <a:pt x="124" y="20"/>
                      <a:pt x="121" y="27"/>
                      <a:pt x="118" y="33"/>
                    </a:cubicBezTo>
                    <a:cubicBezTo>
                      <a:pt x="117" y="37"/>
                      <a:pt x="115" y="40"/>
                      <a:pt x="114" y="43"/>
                    </a:cubicBezTo>
                    <a:cubicBezTo>
                      <a:pt x="110" y="50"/>
                      <a:pt x="107" y="57"/>
                      <a:pt x="103" y="64"/>
                    </a:cubicBezTo>
                    <a:cubicBezTo>
                      <a:pt x="96" y="79"/>
                      <a:pt x="88" y="93"/>
                      <a:pt x="81" y="108"/>
                    </a:cubicBezTo>
                    <a:cubicBezTo>
                      <a:pt x="73" y="124"/>
                      <a:pt x="66" y="141"/>
                      <a:pt x="59" y="157"/>
                    </a:cubicBezTo>
                    <a:cubicBezTo>
                      <a:pt x="58" y="159"/>
                      <a:pt x="57" y="162"/>
                      <a:pt x="56" y="164"/>
                    </a:cubicBezTo>
                    <a:cubicBezTo>
                      <a:pt x="63" y="156"/>
                      <a:pt x="70" y="149"/>
                      <a:pt x="76" y="142"/>
                    </a:cubicBezTo>
                    <a:cubicBezTo>
                      <a:pt x="93" y="124"/>
                      <a:pt x="110" y="107"/>
                      <a:pt x="125" y="89"/>
                    </a:cubicBezTo>
                    <a:cubicBezTo>
                      <a:pt x="129" y="85"/>
                      <a:pt x="133" y="80"/>
                      <a:pt x="138" y="76"/>
                    </a:cubicBezTo>
                    <a:cubicBezTo>
                      <a:pt x="140" y="73"/>
                      <a:pt x="145" y="70"/>
                      <a:pt x="149" y="69"/>
                    </a:cubicBezTo>
                    <a:cubicBezTo>
                      <a:pt x="156" y="67"/>
                      <a:pt x="162" y="71"/>
                      <a:pt x="165" y="77"/>
                    </a:cubicBezTo>
                    <a:cubicBezTo>
                      <a:pt x="167" y="82"/>
                      <a:pt x="165" y="89"/>
                      <a:pt x="164" y="94"/>
                    </a:cubicBezTo>
                    <a:cubicBezTo>
                      <a:pt x="163" y="98"/>
                      <a:pt x="161" y="101"/>
                      <a:pt x="159" y="105"/>
                    </a:cubicBezTo>
                    <a:cubicBezTo>
                      <a:pt x="157" y="111"/>
                      <a:pt x="154" y="116"/>
                      <a:pt x="151" y="121"/>
                    </a:cubicBezTo>
                    <a:cubicBezTo>
                      <a:pt x="140" y="143"/>
                      <a:pt x="128" y="165"/>
                      <a:pt x="115" y="186"/>
                    </a:cubicBezTo>
                    <a:cubicBezTo>
                      <a:pt x="107" y="201"/>
                      <a:pt x="99" y="216"/>
                      <a:pt x="91" y="232"/>
                    </a:cubicBezTo>
                    <a:cubicBezTo>
                      <a:pt x="83" y="248"/>
                      <a:pt x="75" y="263"/>
                      <a:pt x="67" y="280"/>
                    </a:cubicBezTo>
                    <a:cubicBezTo>
                      <a:pt x="67" y="279"/>
                      <a:pt x="67" y="279"/>
                      <a:pt x="67" y="279"/>
                    </a:cubicBezTo>
                    <a:cubicBezTo>
                      <a:pt x="58" y="298"/>
                      <a:pt x="50" y="317"/>
                      <a:pt x="44" y="336"/>
                    </a:cubicBezTo>
                    <a:cubicBezTo>
                      <a:pt x="43" y="339"/>
                      <a:pt x="43" y="341"/>
                      <a:pt x="42" y="344"/>
                    </a:cubicBezTo>
                    <a:cubicBezTo>
                      <a:pt x="43" y="343"/>
                      <a:pt x="45" y="342"/>
                      <a:pt x="46" y="340"/>
                    </a:cubicBezTo>
                    <a:cubicBezTo>
                      <a:pt x="54" y="333"/>
                      <a:pt x="61" y="325"/>
                      <a:pt x="68" y="317"/>
                    </a:cubicBezTo>
                    <a:cubicBezTo>
                      <a:pt x="68" y="316"/>
                      <a:pt x="69" y="316"/>
                      <a:pt x="69" y="316"/>
                    </a:cubicBezTo>
                    <a:cubicBezTo>
                      <a:pt x="84" y="298"/>
                      <a:pt x="100" y="280"/>
                      <a:pt x="115" y="262"/>
                    </a:cubicBezTo>
                    <a:cubicBezTo>
                      <a:pt x="131" y="244"/>
                      <a:pt x="147" y="226"/>
                      <a:pt x="164" y="210"/>
                    </a:cubicBezTo>
                    <a:cubicBezTo>
                      <a:pt x="172" y="201"/>
                      <a:pt x="181" y="192"/>
                      <a:pt x="191" y="184"/>
                    </a:cubicBezTo>
                    <a:cubicBezTo>
                      <a:pt x="199" y="177"/>
                      <a:pt x="208" y="170"/>
                      <a:pt x="218" y="164"/>
                    </a:cubicBezTo>
                    <a:cubicBezTo>
                      <a:pt x="221" y="163"/>
                      <a:pt x="223" y="162"/>
                      <a:pt x="226" y="161"/>
                    </a:cubicBezTo>
                    <a:cubicBezTo>
                      <a:pt x="232" y="158"/>
                      <a:pt x="239" y="158"/>
                      <a:pt x="245" y="163"/>
                    </a:cubicBezTo>
                    <a:cubicBezTo>
                      <a:pt x="249" y="168"/>
                      <a:pt x="249" y="174"/>
                      <a:pt x="249" y="180"/>
                    </a:cubicBezTo>
                    <a:cubicBezTo>
                      <a:pt x="248" y="184"/>
                      <a:pt x="247" y="188"/>
                      <a:pt x="245" y="192"/>
                    </a:cubicBezTo>
                    <a:cubicBezTo>
                      <a:pt x="241" y="205"/>
                      <a:pt x="235" y="216"/>
                      <a:pt x="230" y="227"/>
                    </a:cubicBezTo>
                    <a:cubicBezTo>
                      <a:pt x="219" y="248"/>
                      <a:pt x="207" y="269"/>
                      <a:pt x="195" y="289"/>
                    </a:cubicBezTo>
                    <a:cubicBezTo>
                      <a:pt x="184" y="310"/>
                      <a:pt x="171" y="331"/>
                      <a:pt x="158" y="352"/>
                    </a:cubicBezTo>
                    <a:cubicBezTo>
                      <a:pt x="146" y="373"/>
                      <a:pt x="134" y="395"/>
                      <a:pt x="122" y="415"/>
                    </a:cubicBezTo>
                    <a:cubicBezTo>
                      <a:pt x="110" y="437"/>
                      <a:pt x="98" y="458"/>
                      <a:pt x="88" y="480"/>
                    </a:cubicBezTo>
                    <a:cubicBezTo>
                      <a:pt x="87" y="481"/>
                      <a:pt x="87" y="481"/>
                      <a:pt x="87" y="481"/>
                    </a:cubicBezTo>
                    <a:cubicBezTo>
                      <a:pt x="80" y="495"/>
                      <a:pt x="74" y="510"/>
                      <a:pt x="68" y="525"/>
                    </a:cubicBezTo>
                    <a:cubicBezTo>
                      <a:pt x="65" y="534"/>
                      <a:pt x="62" y="543"/>
                      <a:pt x="58" y="551"/>
                    </a:cubicBezTo>
                    <a:cubicBezTo>
                      <a:pt x="65" y="542"/>
                      <a:pt x="72" y="533"/>
                      <a:pt x="78" y="523"/>
                    </a:cubicBezTo>
                    <a:cubicBezTo>
                      <a:pt x="92" y="503"/>
                      <a:pt x="106" y="483"/>
                      <a:pt x="120" y="463"/>
                    </a:cubicBezTo>
                    <a:cubicBezTo>
                      <a:pt x="134" y="443"/>
                      <a:pt x="149" y="424"/>
                      <a:pt x="163" y="404"/>
                    </a:cubicBezTo>
                    <a:cubicBezTo>
                      <a:pt x="177" y="385"/>
                      <a:pt x="191" y="367"/>
                      <a:pt x="205" y="347"/>
                    </a:cubicBezTo>
                    <a:cubicBezTo>
                      <a:pt x="212" y="338"/>
                      <a:pt x="220" y="328"/>
                      <a:pt x="227" y="319"/>
                    </a:cubicBezTo>
                    <a:cubicBezTo>
                      <a:pt x="234" y="309"/>
                      <a:pt x="241" y="300"/>
                      <a:pt x="248" y="290"/>
                    </a:cubicBezTo>
                    <a:cubicBezTo>
                      <a:pt x="264" y="272"/>
                      <a:pt x="281" y="253"/>
                      <a:pt x="300" y="237"/>
                    </a:cubicBezTo>
                    <a:cubicBezTo>
                      <a:pt x="309" y="229"/>
                      <a:pt x="318" y="221"/>
                      <a:pt x="329" y="217"/>
                    </a:cubicBezTo>
                    <a:cubicBezTo>
                      <a:pt x="333" y="216"/>
                      <a:pt x="337" y="214"/>
                      <a:pt x="341" y="215"/>
                    </a:cubicBezTo>
                    <a:cubicBezTo>
                      <a:pt x="344" y="215"/>
                      <a:pt x="347" y="216"/>
                      <a:pt x="350" y="217"/>
                    </a:cubicBezTo>
                    <a:cubicBezTo>
                      <a:pt x="353" y="220"/>
                      <a:pt x="354" y="223"/>
                      <a:pt x="355" y="227"/>
                    </a:cubicBezTo>
                    <a:cubicBezTo>
                      <a:pt x="357" y="234"/>
                      <a:pt x="355" y="241"/>
                      <a:pt x="354" y="248"/>
                    </a:cubicBezTo>
                    <a:cubicBezTo>
                      <a:pt x="353" y="252"/>
                      <a:pt x="351" y="257"/>
                      <a:pt x="349" y="262"/>
                    </a:cubicBezTo>
                    <a:cubicBezTo>
                      <a:pt x="345" y="273"/>
                      <a:pt x="339" y="284"/>
                      <a:pt x="334" y="295"/>
                    </a:cubicBezTo>
                    <a:cubicBezTo>
                      <a:pt x="328" y="306"/>
                      <a:pt x="322" y="316"/>
                      <a:pt x="316" y="327"/>
                    </a:cubicBezTo>
                    <a:cubicBezTo>
                      <a:pt x="292" y="369"/>
                      <a:pt x="263" y="410"/>
                      <a:pt x="236" y="450"/>
                    </a:cubicBezTo>
                    <a:cubicBezTo>
                      <a:pt x="232" y="456"/>
                      <a:pt x="229" y="461"/>
                      <a:pt x="226" y="467"/>
                    </a:cubicBezTo>
                    <a:cubicBezTo>
                      <a:pt x="226" y="466"/>
                      <a:pt x="226" y="466"/>
                      <a:pt x="226" y="466"/>
                    </a:cubicBezTo>
                    <a:cubicBezTo>
                      <a:pt x="226" y="467"/>
                      <a:pt x="226" y="467"/>
                      <a:pt x="225" y="467"/>
                    </a:cubicBezTo>
                    <a:cubicBezTo>
                      <a:pt x="204" y="500"/>
                      <a:pt x="184" y="533"/>
                      <a:pt x="167" y="568"/>
                    </a:cubicBezTo>
                    <a:lnTo>
                      <a:pt x="167" y="567"/>
                    </a:lnTo>
                    <a:cubicBezTo>
                      <a:pt x="160" y="583"/>
                      <a:pt x="153" y="598"/>
                      <a:pt x="146" y="614"/>
                    </a:cubicBezTo>
                    <a:cubicBezTo>
                      <a:pt x="149" y="612"/>
                      <a:pt x="152" y="609"/>
                      <a:pt x="154" y="607"/>
                    </a:cubicBezTo>
                    <a:cubicBezTo>
                      <a:pt x="162" y="598"/>
                      <a:pt x="171" y="589"/>
                      <a:pt x="179" y="580"/>
                    </a:cubicBezTo>
                    <a:cubicBezTo>
                      <a:pt x="186" y="570"/>
                      <a:pt x="195" y="561"/>
                      <a:pt x="202" y="551"/>
                    </a:cubicBezTo>
                    <a:cubicBezTo>
                      <a:pt x="210" y="542"/>
                      <a:pt x="217" y="533"/>
                      <a:pt x="224" y="524"/>
                    </a:cubicBezTo>
                    <a:cubicBezTo>
                      <a:pt x="232" y="513"/>
                      <a:pt x="240" y="503"/>
                      <a:pt x="248" y="493"/>
                    </a:cubicBezTo>
                    <a:cubicBezTo>
                      <a:pt x="254" y="484"/>
                      <a:pt x="260" y="475"/>
                      <a:pt x="267" y="466"/>
                    </a:cubicBezTo>
                    <a:cubicBezTo>
                      <a:pt x="281" y="445"/>
                      <a:pt x="296" y="424"/>
                      <a:pt x="310" y="403"/>
                    </a:cubicBezTo>
                    <a:cubicBezTo>
                      <a:pt x="317" y="393"/>
                      <a:pt x="325" y="383"/>
                      <a:pt x="332" y="373"/>
                    </a:cubicBezTo>
                    <a:cubicBezTo>
                      <a:pt x="339" y="364"/>
                      <a:pt x="346" y="355"/>
                      <a:pt x="354" y="346"/>
                    </a:cubicBezTo>
                    <a:cubicBezTo>
                      <a:pt x="362" y="337"/>
                      <a:pt x="371" y="328"/>
                      <a:pt x="380" y="320"/>
                    </a:cubicBezTo>
                    <a:cubicBezTo>
                      <a:pt x="385" y="316"/>
                      <a:pt x="390" y="312"/>
                      <a:pt x="395" y="308"/>
                    </a:cubicBezTo>
                    <a:cubicBezTo>
                      <a:pt x="400" y="305"/>
                      <a:pt x="404" y="301"/>
                      <a:pt x="410" y="299"/>
                    </a:cubicBezTo>
                    <a:cubicBezTo>
                      <a:pt x="414" y="297"/>
                      <a:pt x="420" y="295"/>
                      <a:pt x="424" y="294"/>
                    </a:cubicBezTo>
                    <a:cubicBezTo>
                      <a:pt x="431" y="293"/>
                      <a:pt x="438" y="295"/>
                      <a:pt x="443" y="300"/>
                    </a:cubicBezTo>
                    <a:cubicBezTo>
                      <a:pt x="445" y="302"/>
                      <a:pt x="447" y="305"/>
                      <a:pt x="449" y="308"/>
                    </a:cubicBezTo>
                    <a:cubicBezTo>
                      <a:pt x="450" y="311"/>
                      <a:pt x="450" y="314"/>
                      <a:pt x="451" y="318"/>
                    </a:cubicBezTo>
                    <a:cubicBezTo>
                      <a:pt x="452" y="325"/>
                      <a:pt x="450" y="333"/>
                      <a:pt x="448" y="341"/>
                    </a:cubicBezTo>
                    <a:cubicBezTo>
                      <a:pt x="446" y="348"/>
                      <a:pt x="443" y="355"/>
                      <a:pt x="440" y="362"/>
                    </a:cubicBezTo>
                    <a:cubicBezTo>
                      <a:pt x="437" y="369"/>
                      <a:pt x="435" y="375"/>
                      <a:pt x="431" y="381"/>
                    </a:cubicBezTo>
                    <a:cubicBezTo>
                      <a:pt x="422" y="397"/>
                      <a:pt x="412" y="413"/>
                      <a:pt x="402" y="429"/>
                    </a:cubicBezTo>
                    <a:cubicBezTo>
                      <a:pt x="392" y="445"/>
                      <a:pt x="381" y="460"/>
                      <a:pt x="371" y="476"/>
                    </a:cubicBezTo>
                    <a:lnTo>
                      <a:pt x="371" y="475"/>
                    </a:lnTo>
                    <a:cubicBezTo>
                      <a:pt x="351" y="506"/>
                      <a:pt x="333" y="538"/>
                      <a:pt x="317" y="572"/>
                    </a:cubicBezTo>
                    <a:cubicBezTo>
                      <a:pt x="317" y="571"/>
                      <a:pt x="318" y="570"/>
                      <a:pt x="318" y="570"/>
                    </a:cubicBezTo>
                    <a:cubicBezTo>
                      <a:pt x="315" y="576"/>
                      <a:pt x="312" y="582"/>
                      <a:pt x="310" y="587"/>
                    </a:cubicBezTo>
                    <a:cubicBezTo>
                      <a:pt x="308" y="593"/>
                      <a:pt x="306" y="599"/>
                      <a:pt x="304" y="604"/>
                    </a:cubicBezTo>
                    <a:cubicBezTo>
                      <a:pt x="303" y="607"/>
                      <a:pt x="302" y="610"/>
                      <a:pt x="301" y="612"/>
                    </a:cubicBezTo>
                    <a:cubicBezTo>
                      <a:pt x="299" y="621"/>
                      <a:pt x="297" y="628"/>
                      <a:pt x="294" y="636"/>
                    </a:cubicBezTo>
                    <a:cubicBezTo>
                      <a:pt x="299" y="632"/>
                      <a:pt x="304" y="626"/>
                      <a:pt x="308" y="621"/>
                    </a:cubicBezTo>
                    <a:cubicBezTo>
                      <a:pt x="316" y="611"/>
                      <a:pt x="325" y="601"/>
                      <a:pt x="332" y="591"/>
                    </a:cubicBezTo>
                    <a:cubicBezTo>
                      <a:pt x="339" y="582"/>
                      <a:pt x="346" y="573"/>
                      <a:pt x="353" y="564"/>
                    </a:cubicBezTo>
                    <a:cubicBezTo>
                      <a:pt x="368" y="544"/>
                      <a:pt x="383" y="524"/>
                      <a:pt x="399" y="505"/>
                    </a:cubicBezTo>
                    <a:cubicBezTo>
                      <a:pt x="407" y="495"/>
                      <a:pt x="415" y="486"/>
                      <a:pt x="424" y="477"/>
                    </a:cubicBezTo>
                    <a:cubicBezTo>
                      <a:pt x="432" y="467"/>
                      <a:pt x="441" y="457"/>
                      <a:pt x="449" y="448"/>
                    </a:cubicBezTo>
                    <a:cubicBezTo>
                      <a:pt x="457" y="440"/>
                      <a:pt x="465" y="431"/>
                      <a:pt x="474" y="424"/>
                    </a:cubicBezTo>
                    <a:cubicBezTo>
                      <a:pt x="476" y="422"/>
                      <a:pt x="478" y="420"/>
                      <a:pt x="481" y="418"/>
                    </a:cubicBezTo>
                    <a:cubicBezTo>
                      <a:pt x="485" y="414"/>
                      <a:pt x="489" y="411"/>
                      <a:pt x="495" y="411"/>
                    </a:cubicBezTo>
                    <a:cubicBezTo>
                      <a:pt x="501" y="411"/>
                      <a:pt x="508" y="415"/>
                      <a:pt x="509" y="422"/>
                    </a:cubicBezTo>
                    <a:cubicBezTo>
                      <a:pt x="511" y="428"/>
                      <a:pt x="510" y="435"/>
                      <a:pt x="508" y="442"/>
                    </a:cubicBezTo>
                    <a:cubicBezTo>
                      <a:pt x="506" y="453"/>
                      <a:pt x="502" y="463"/>
                      <a:pt x="498" y="473"/>
                    </a:cubicBezTo>
                    <a:cubicBezTo>
                      <a:pt x="494" y="482"/>
                      <a:pt x="490" y="491"/>
                      <a:pt x="486" y="499"/>
                    </a:cubicBezTo>
                    <a:cubicBezTo>
                      <a:pt x="478" y="517"/>
                      <a:pt x="469" y="536"/>
                      <a:pt x="460" y="554"/>
                    </a:cubicBezTo>
                    <a:lnTo>
                      <a:pt x="460" y="555"/>
                    </a:lnTo>
                    <a:cubicBezTo>
                      <a:pt x="459" y="556"/>
                      <a:pt x="458" y="558"/>
                      <a:pt x="457" y="560"/>
                    </a:cubicBezTo>
                    <a:cubicBezTo>
                      <a:pt x="457" y="559"/>
                      <a:pt x="457" y="559"/>
                      <a:pt x="458" y="559"/>
                    </a:cubicBezTo>
                    <a:cubicBezTo>
                      <a:pt x="457" y="560"/>
                      <a:pt x="457" y="561"/>
                      <a:pt x="456" y="562"/>
                    </a:cubicBezTo>
                    <a:lnTo>
                      <a:pt x="457" y="561"/>
                    </a:lnTo>
                    <a:cubicBezTo>
                      <a:pt x="456" y="562"/>
                      <a:pt x="456" y="563"/>
                      <a:pt x="455" y="564"/>
                    </a:cubicBezTo>
                    <a:cubicBezTo>
                      <a:pt x="456" y="564"/>
                      <a:pt x="456" y="563"/>
                      <a:pt x="456" y="563"/>
                    </a:cubicBezTo>
                    <a:cubicBezTo>
                      <a:pt x="455" y="564"/>
                      <a:pt x="455" y="565"/>
                      <a:pt x="454" y="566"/>
                    </a:cubicBezTo>
                    <a:cubicBezTo>
                      <a:pt x="449" y="578"/>
                      <a:pt x="443" y="590"/>
                      <a:pt x="438" y="603"/>
                    </a:cubicBezTo>
                    <a:cubicBezTo>
                      <a:pt x="444" y="597"/>
                      <a:pt x="450" y="591"/>
                      <a:pt x="456" y="585"/>
                    </a:cubicBezTo>
                    <a:cubicBezTo>
                      <a:pt x="466" y="576"/>
                      <a:pt x="475" y="566"/>
                      <a:pt x="484" y="557"/>
                    </a:cubicBezTo>
                    <a:cubicBezTo>
                      <a:pt x="501" y="540"/>
                      <a:pt x="517" y="524"/>
                      <a:pt x="534" y="508"/>
                    </a:cubicBezTo>
                    <a:cubicBezTo>
                      <a:pt x="540" y="501"/>
                      <a:pt x="546" y="495"/>
                      <a:pt x="552" y="489"/>
                    </a:cubicBezTo>
                    <a:cubicBezTo>
                      <a:pt x="558" y="483"/>
                      <a:pt x="564" y="477"/>
                      <a:pt x="570" y="472"/>
                    </a:cubicBezTo>
                    <a:cubicBezTo>
                      <a:pt x="575" y="467"/>
                      <a:pt x="580" y="463"/>
                      <a:pt x="588" y="463"/>
                    </a:cubicBezTo>
                    <a:cubicBezTo>
                      <a:pt x="592" y="464"/>
                      <a:pt x="596" y="467"/>
                      <a:pt x="599" y="470"/>
                    </a:cubicBezTo>
                    <a:cubicBezTo>
                      <a:pt x="601" y="473"/>
                      <a:pt x="602" y="478"/>
                      <a:pt x="603" y="482"/>
                    </a:cubicBezTo>
                    <a:cubicBezTo>
                      <a:pt x="604" y="493"/>
                      <a:pt x="601" y="503"/>
                      <a:pt x="598" y="512"/>
                    </a:cubicBezTo>
                    <a:cubicBezTo>
                      <a:pt x="597" y="517"/>
                      <a:pt x="596" y="522"/>
                      <a:pt x="594" y="526"/>
                    </a:cubicBezTo>
                    <a:cubicBezTo>
                      <a:pt x="594" y="526"/>
                      <a:pt x="594" y="525"/>
                      <a:pt x="595" y="525"/>
                    </a:cubicBezTo>
                    <a:cubicBezTo>
                      <a:pt x="592" y="534"/>
                      <a:pt x="588" y="543"/>
                      <a:pt x="584" y="552"/>
                    </a:cubicBezTo>
                    <a:cubicBezTo>
                      <a:pt x="580" y="561"/>
                      <a:pt x="576" y="571"/>
                      <a:pt x="572" y="581"/>
                    </a:cubicBezTo>
                    <a:cubicBezTo>
                      <a:pt x="569" y="589"/>
                      <a:pt x="565" y="597"/>
                      <a:pt x="562" y="605"/>
                    </a:cubicBezTo>
                    <a:cubicBezTo>
                      <a:pt x="564" y="604"/>
                      <a:pt x="566" y="602"/>
                      <a:pt x="568" y="600"/>
                    </a:cubicBezTo>
                    <a:cubicBezTo>
                      <a:pt x="576" y="592"/>
                      <a:pt x="584" y="584"/>
                      <a:pt x="593" y="576"/>
                    </a:cubicBezTo>
                    <a:cubicBezTo>
                      <a:pt x="597" y="572"/>
                      <a:pt x="602" y="568"/>
                      <a:pt x="607" y="563"/>
                    </a:cubicBezTo>
                    <a:cubicBezTo>
                      <a:pt x="611" y="559"/>
                      <a:pt x="615" y="556"/>
                      <a:pt x="620" y="552"/>
                    </a:cubicBezTo>
                    <a:cubicBezTo>
                      <a:pt x="623" y="549"/>
                      <a:pt x="628" y="546"/>
                      <a:pt x="632" y="545"/>
                    </a:cubicBezTo>
                    <a:cubicBezTo>
                      <a:pt x="638" y="543"/>
                      <a:pt x="646" y="545"/>
                      <a:pt x="648" y="551"/>
                    </a:cubicBezTo>
                    <a:cubicBezTo>
                      <a:pt x="650" y="554"/>
                      <a:pt x="651" y="556"/>
                      <a:pt x="651" y="559"/>
                    </a:cubicBezTo>
                    <a:cubicBezTo>
                      <a:pt x="651" y="563"/>
                      <a:pt x="650" y="566"/>
                      <a:pt x="650" y="569"/>
                    </a:cubicBezTo>
                    <a:cubicBezTo>
                      <a:pt x="649" y="572"/>
                      <a:pt x="648" y="575"/>
                      <a:pt x="647" y="578"/>
                    </a:cubicBezTo>
                    <a:cubicBezTo>
                      <a:pt x="644" y="592"/>
                      <a:pt x="640" y="605"/>
                      <a:pt x="637" y="619"/>
                    </a:cubicBezTo>
                    <a:cubicBezTo>
                      <a:pt x="638" y="619"/>
                      <a:pt x="639" y="618"/>
                      <a:pt x="640" y="618"/>
                    </a:cubicBezTo>
                    <a:cubicBezTo>
                      <a:pt x="653" y="609"/>
                      <a:pt x="665" y="600"/>
                      <a:pt x="677" y="590"/>
                    </a:cubicBezTo>
                    <a:cubicBezTo>
                      <a:pt x="681" y="588"/>
                      <a:pt x="684" y="586"/>
                      <a:pt x="688" y="586"/>
                    </a:cubicBezTo>
                    <a:cubicBezTo>
                      <a:pt x="692" y="585"/>
                      <a:pt x="697" y="587"/>
                      <a:pt x="700" y="590"/>
                    </a:cubicBezTo>
                    <a:cubicBezTo>
                      <a:pt x="706" y="596"/>
                      <a:pt x="706" y="604"/>
                      <a:pt x="706" y="611"/>
                    </a:cubicBezTo>
                    <a:cubicBezTo>
                      <a:pt x="705" y="619"/>
                      <a:pt x="704" y="626"/>
                      <a:pt x="703" y="634"/>
                    </a:cubicBezTo>
                    <a:cubicBezTo>
                      <a:pt x="703" y="635"/>
                      <a:pt x="703" y="635"/>
                      <a:pt x="703" y="636"/>
                    </a:cubicBezTo>
                    <a:cubicBezTo>
                      <a:pt x="703" y="635"/>
                      <a:pt x="703" y="635"/>
                      <a:pt x="703" y="635"/>
                    </a:cubicBezTo>
                    <a:cubicBezTo>
                      <a:pt x="703" y="636"/>
                      <a:pt x="703" y="637"/>
                      <a:pt x="703" y="639"/>
                    </a:cubicBezTo>
                    <a:cubicBezTo>
                      <a:pt x="707" y="642"/>
                      <a:pt x="707" y="647"/>
                      <a:pt x="706" y="652"/>
                    </a:cubicBezTo>
                    <a:cubicBezTo>
                      <a:pt x="703" y="658"/>
                      <a:pt x="696" y="661"/>
                      <a:pt x="690" y="659"/>
                    </a:cubicBezTo>
                    <a:cubicBezTo>
                      <a:pt x="689" y="658"/>
                      <a:pt x="688" y="658"/>
                      <a:pt x="686" y="657"/>
                    </a:cubicBezTo>
                    <a:cubicBezTo>
                      <a:pt x="685" y="656"/>
                      <a:pt x="683" y="655"/>
                      <a:pt x="682" y="653"/>
                    </a:cubicBezTo>
                    <a:cubicBezTo>
                      <a:pt x="679" y="650"/>
                      <a:pt x="679" y="647"/>
                      <a:pt x="678" y="643"/>
                    </a:cubicBezTo>
                    <a:cubicBezTo>
                      <a:pt x="678" y="639"/>
                      <a:pt x="678" y="633"/>
                      <a:pt x="679" y="629"/>
                    </a:cubicBezTo>
                    <a:cubicBezTo>
                      <a:pt x="679" y="625"/>
                      <a:pt x="680" y="622"/>
                      <a:pt x="681" y="618"/>
                    </a:cubicBezTo>
                    <a:cubicBezTo>
                      <a:pt x="671" y="625"/>
                      <a:pt x="662" y="632"/>
                      <a:pt x="653" y="638"/>
                    </a:cubicBezTo>
                    <a:cubicBezTo>
                      <a:pt x="653" y="637"/>
                      <a:pt x="654" y="637"/>
                      <a:pt x="654" y="637"/>
                    </a:cubicBezTo>
                    <a:cubicBezTo>
                      <a:pt x="653" y="638"/>
                      <a:pt x="651" y="639"/>
                      <a:pt x="649" y="640"/>
                    </a:cubicBezTo>
                    <a:cubicBezTo>
                      <a:pt x="644" y="643"/>
                      <a:pt x="640" y="646"/>
                      <a:pt x="636" y="648"/>
                    </a:cubicBezTo>
                    <a:cubicBezTo>
                      <a:pt x="632" y="650"/>
                      <a:pt x="626" y="651"/>
                      <a:pt x="621" y="650"/>
                    </a:cubicBezTo>
                    <a:cubicBezTo>
                      <a:pt x="617" y="649"/>
                      <a:pt x="613" y="646"/>
                      <a:pt x="611" y="643"/>
                    </a:cubicBezTo>
                    <a:cubicBezTo>
                      <a:pt x="608" y="636"/>
                      <a:pt x="609" y="630"/>
                      <a:pt x="611" y="623"/>
                    </a:cubicBezTo>
                    <a:cubicBezTo>
                      <a:pt x="611" y="619"/>
                      <a:pt x="612" y="616"/>
                      <a:pt x="614" y="612"/>
                    </a:cubicBezTo>
                    <a:cubicBezTo>
                      <a:pt x="615" y="604"/>
                      <a:pt x="618" y="596"/>
                      <a:pt x="620" y="587"/>
                    </a:cubicBezTo>
                    <a:cubicBezTo>
                      <a:pt x="621" y="585"/>
                      <a:pt x="621" y="583"/>
                      <a:pt x="621" y="582"/>
                    </a:cubicBezTo>
                    <a:cubicBezTo>
                      <a:pt x="617" y="585"/>
                      <a:pt x="612" y="589"/>
                      <a:pt x="608" y="593"/>
                    </a:cubicBezTo>
                    <a:cubicBezTo>
                      <a:pt x="608" y="592"/>
                      <a:pt x="609" y="592"/>
                      <a:pt x="609" y="592"/>
                    </a:cubicBezTo>
                    <a:cubicBezTo>
                      <a:pt x="591" y="608"/>
                      <a:pt x="575" y="626"/>
                      <a:pt x="558" y="643"/>
                    </a:cubicBezTo>
                    <a:cubicBezTo>
                      <a:pt x="556" y="646"/>
                      <a:pt x="553" y="648"/>
                      <a:pt x="550" y="650"/>
                    </a:cubicBezTo>
                    <a:cubicBezTo>
                      <a:pt x="548" y="653"/>
                      <a:pt x="545" y="654"/>
                      <a:pt x="542" y="656"/>
                    </a:cubicBezTo>
                    <a:cubicBezTo>
                      <a:pt x="535" y="657"/>
                      <a:pt x="528" y="654"/>
                      <a:pt x="525" y="648"/>
                    </a:cubicBezTo>
                    <a:cubicBezTo>
                      <a:pt x="522" y="640"/>
                      <a:pt x="526" y="632"/>
                      <a:pt x="529" y="624"/>
                    </a:cubicBezTo>
                    <a:cubicBezTo>
                      <a:pt x="533" y="613"/>
                      <a:pt x="538" y="602"/>
                      <a:pt x="543" y="590"/>
                    </a:cubicBezTo>
                    <a:cubicBezTo>
                      <a:pt x="548" y="578"/>
                      <a:pt x="553" y="566"/>
                      <a:pt x="558" y="554"/>
                    </a:cubicBezTo>
                    <a:cubicBezTo>
                      <a:pt x="563" y="542"/>
                      <a:pt x="568" y="530"/>
                      <a:pt x="572" y="518"/>
                    </a:cubicBezTo>
                    <a:cubicBezTo>
                      <a:pt x="574" y="512"/>
                      <a:pt x="576" y="505"/>
                      <a:pt x="577" y="498"/>
                    </a:cubicBezTo>
                    <a:cubicBezTo>
                      <a:pt x="575" y="501"/>
                      <a:pt x="572" y="502"/>
                      <a:pt x="570" y="505"/>
                    </a:cubicBezTo>
                    <a:lnTo>
                      <a:pt x="570" y="504"/>
                    </a:lnTo>
                    <a:cubicBezTo>
                      <a:pt x="534" y="537"/>
                      <a:pt x="501" y="573"/>
                      <a:pt x="466" y="608"/>
                    </a:cubicBezTo>
                    <a:cubicBezTo>
                      <a:pt x="457" y="617"/>
                      <a:pt x="449" y="625"/>
                      <a:pt x="439" y="634"/>
                    </a:cubicBezTo>
                    <a:cubicBezTo>
                      <a:pt x="436" y="637"/>
                      <a:pt x="432" y="640"/>
                      <a:pt x="428" y="644"/>
                    </a:cubicBezTo>
                    <a:cubicBezTo>
                      <a:pt x="422" y="648"/>
                      <a:pt x="415" y="651"/>
                      <a:pt x="409" y="649"/>
                    </a:cubicBezTo>
                    <a:cubicBezTo>
                      <a:pt x="403" y="646"/>
                      <a:pt x="400" y="640"/>
                      <a:pt x="400" y="635"/>
                    </a:cubicBezTo>
                    <a:cubicBezTo>
                      <a:pt x="400" y="630"/>
                      <a:pt x="403" y="625"/>
                      <a:pt x="404" y="621"/>
                    </a:cubicBezTo>
                    <a:cubicBezTo>
                      <a:pt x="409" y="610"/>
                      <a:pt x="414" y="599"/>
                      <a:pt x="418" y="589"/>
                    </a:cubicBezTo>
                    <a:cubicBezTo>
                      <a:pt x="424" y="577"/>
                      <a:pt x="428" y="566"/>
                      <a:pt x="434" y="556"/>
                    </a:cubicBezTo>
                    <a:cubicBezTo>
                      <a:pt x="440" y="543"/>
                      <a:pt x="446" y="530"/>
                      <a:pt x="452" y="516"/>
                    </a:cubicBezTo>
                    <a:lnTo>
                      <a:pt x="452" y="517"/>
                    </a:lnTo>
                    <a:cubicBezTo>
                      <a:pt x="452" y="516"/>
                      <a:pt x="453" y="516"/>
                      <a:pt x="453" y="516"/>
                    </a:cubicBezTo>
                    <a:cubicBezTo>
                      <a:pt x="454" y="511"/>
                      <a:pt x="457" y="506"/>
                      <a:pt x="459" y="502"/>
                    </a:cubicBezTo>
                    <a:lnTo>
                      <a:pt x="459" y="503"/>
                    </a:lnTo>
                    <a:cubicBezTo>
                      <a:pt x="463" y="494"/>
                      <a:pt x="467" y="485"/>
                      <a:pt x="471" y="475"/>
                    </a:cubicBezTo>
                    <a:cubicBezTo>
                      <a:pt x="473" y="470"/>
                      <a:pt x="475" y="465"/>
                      <a:pt x="477" y="459"/>
                    </a:cubicBezTo>
                    <a:cubicBezTo>
                      <a:pt x="478" y="457"/>
                      <a:pt x="479" y="454"/>
                      <a:pt x="480" y="451"/>
                    </a:cubicBezTo>
                    <a:cubicBezTo>
                      <a:pt x="461" y="469"/>
                      <a:pt x="444" y="488"/>
                      <a:pt x="427" y="507"/>
                    </a:cubicBezTo>
                    <a:cubicBezTo>
                      <a:pt x="427" y="506"/>
                      <a:pt x="428" y="506"/>
                      <a:pt x="428" y="506"/>
                    </a:cubicBezTo>
                    <a:cubicBezTo>
                      <a:pt x="420" y="515"/>
                      <a:pt x="413" y="524"/>
                      <a:pt x="405" y="533"/>
                    </a:cubicBezTo>
                    <a:cubicBezTo>
                      <a:pt x="397" y="543"/>
                      <a:pt x="389" y="554"/>
                      <a:pt x="380" y="564"/>
                    </a:cubicBezTo>
                    <a:cubicBezTo>
                      <a:pt x="367" y="583"/>
                      <a:pt x="353" y="602"/>
                      <a:pt x="338" y="621"/>
                    </a:cubicBezTo>
                    <a:cubicBezTo>
                      <a:pt x="334" y="625"/>
                      <a:pt x="330" y="630"/>
                      <a:pt x="326" y="636"/>
                    </a:cubicBezTo>
                    <a:cubicBezTo>
                      <a:pt x="322" y="640"/>
                      <a:pt x="318" y="646"/>
                      <a:pt x="313" y="650"/>
                    </a:cubicBezTo>
                    <a:cubicBezTo>
                      <a:pt x="307" y="657"/>
                      <a:pt x="301" y="665"/>
                      <a:pt x="294" y="671"/>
                    </a:cubicBezTo>
                    <a:cubicBezTo>
                      <a:pt x="289" y="674"/>
                      <a:pt x="283" y="678"/>
                      <a:pt x="277" y="678"/>
                    </a:cubicBezTo>
                    <a:cubicBezTo>
                      <a:pt x="277" y="678"/>
                      <a:pt x="276" y="678"/>
                      <a:pt x="276" y="6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1349280" y="874080"/>
                <a:ext cx="512280" cy="50940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15" extrusionOk="0">
                    <a:moveTo>
                      <a:pt x="1387" y="1412"/>
                    </a:moveTo>
                    <a:cubicBezTo>
                      <a:pt x="1369" y="1401"/>
                      <a:pt x="1353" y="1388"/>
                      <a:pt x="1337" y="1374"/>
                    </a:cubicBezTo>
                    <a:cubicBezTo>
                      <a:pt x="1320" y="1360"/>
                      <a:pt x="1303" y="1346"/>
                      <a:pt x="1287" y="1331"/>
                    </a:cubicBezTo>
                    <a:cubicBezTo>
                      <a:pt x="1271" y="1316"/>
                      <a:pt x="1256" y="1302"/>
                      <a:pt x="1241" y="1287"/>
                    </a:cubicBezTo>
                    <a:cubicBezTo>
                      <a:pt x="1224" y="1271"/>
                      <a:pt x="1209" y="1255"/>
                      <a:pt x="1194" y="1238"/>
                    </a:cubicBezTo>
                    <a:cubicBezTo>
                      <a:pt x="1185" y="1229"/>
                      <a:pt x="1176" y="1220"/>
                      <a:pt x="1168" y="1210"/>
                    </a:cubicBezTo>
                    <a:cubicBezTo>
                      <a:pt x="1138" y="1179"/>
                      <a:pt x="1105" y="1153"/>
                      <a:pt x="1073" y="1125"/>
                    </a:cubicBezTo>
                    <a:cubicBezTo>
                      <a:pt x="1056" y="1111"/>
                      <a:pt x="1040" y="1097"/>
                      <a:pt x="1024" y="1083"/>
                    </a:cubicBezTo>
                    <a:cubicBezTo>
                      <a:pt x="1009" y="1067"/>
                      <a:pt x="993" y="1052"/>
                      <a:pt x="977" y="1036"/>
                    </a:cubicBezTo>
                    <a:cubicBezTo>
                      <a:pt x="947" y="1006"/>
                      <a:pt x="916" y="976"/>
                      <a:pt x="885" y="947"/>
                    </a:cubicBezTo>
                    <a:cubicBezTo>
                      <a:pt x="856" y="919"/>
                      <a:pt x="826" y="893"/>
                      <a:pt x="798" y="864"/>
                    </a:cubicBezTo>
                    <a:lnTo>
                      <a:pt x="797" y="864"/>
                    </a:lnTo>
                    <a:lnTo>
                      <a:pt x="798" y="864"/>
                    </a:lnTo>
                    <a:cubicBezTo>
                      <a:pt x="781" y="847"/>
                      <a:pt x="765" y="829"/>
                      <a:pt x="749" y="812"/>
                    </a:cubicBezTo>
                    <a:lnTo>
                      <a:pt x="750" y="813"/>
                    </a:lnTo>
                    <a:cubicBezTo>
                      <a:pt x="720" y="782"/>
                      <a:pt x="689" y="752"/>
                      <a:pt x="660" y="721"/>
                    </a:cubicBezTo>
                    <a:cubicBezTo>
                      <a:pt x="646" y="705"/>
                      <a:pt x="632" y="689"/>
                      <a:pt x="619" y="673"/>
                    </a:cubicBezTo>
                    <a:cubicBezTo>
                      <a:pt x="607" y="658"/>
                      <a:pt x="595" y="642"/>
                      <a:pt x="582" y="627"/>
                    </a:cubicBezTo>
                    <a:cubicBezTo>
                      <a:pt x="573" y="616"/>
                      <a:pt x="563" y="606"/>
                      <a:pt x="554" y="596"/>
                    </a:cubicBezTo>
                    <a:lnTo>
                      <a:pt x="555" y="597"/>
                    </a:lnTo>
                    <a:cubicBezTo>
                      <a:pt x="554" y="596"/>
                      <a:pt x="554" y="596"/>
                      <a:pt x="554" y="596"/>
                    </a:cubicBezTo>
                    <a:cubicBezTo>
                      <a:pt x="554" y="596"/>
                      <a:pt x="553" y="595"/>
                      <a:pt x="552" y="594"/>
                    </a:cubicBezTo>
                    <a:cubicBezTo>
                      <a:pt x="553" y="595"/>
                      <a:pt x="553" y="595"/>
                      <a:pt x="554" y="596"/>
                    </a:cubicBezTo>
                    <a:cubicBezTo>
                      <a:pt x="524" y="565"/>
                      <a:pt x="492" y="536"/>
                      <a:pt x="462" y="506"/>
                    </a:cubicBezTo>
                    <a:cubicBezTo>
                      <a:pt x="446" y="491"/>
                      <a:pt x="430" y="474"/>
                      <a:pt x="415" y="457"/>
                    </a:cubicBezTo>
                    <a:cubicBezTo>
                      <a:pt x="401" y="441"/>
                      <a:pt x="389" y="424"/>
                      <a:pt x="375" y="408"/>
                    </a:cubicBezTo>
                    <a:cubicBezTo>
                      <a:pt x="365" y="396"/>
                      <a:pt x="354" y="385"/>
                      <a:pt x="344" y="374"/>
                    </a:cubicBezTo>
                    <a:cubicBezTo>
                      <a:pt x="293" y="321"/>
                      <a:pt x="238" y="272"/>
                      <a:pt x="187" y="219"/>
                    </a:cubicBezTo>
                    <a:cubicBezTo>
                      <a:pt x="157" y="187"/>
                      <a:pt x="122" y="160"/>
                      <a:pt x="91" y="130"/>
                    </a:cubicBezTo>
                    <a:cubicBezTo>
                      <a:pt x="76" y="115"/>
                      <a:pt x="62" y="100"/>
                      <a:pt x="48" y="84"/>
                    </a:cubicBezTo>
                    <a:cubicBezTo>
                      <a:pt x="35" y="69"/>
                      <a:pt x="22" y="54"/>
                      <a:pt x="9" y="39"/>
                    </a:cubicBezTo>
                    <a:cubicBezTo>
                      <a:pt x="0" y="30"/>
                      <a:pt x="0" y="16"/>
                      <a:pt x="9" y="8"/>
                    </a:cubicBezTo>
                    <a:cubicBezTo>
                      <a:pt x="19" y="0"/>
                      <a:pt x="34" y="2"/>
                      <a:pt x="40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4"/>
                      <a:pt x="41" y="14"/>
                      <a:pt x="41" y="15"/>
                    </a:cubicBezTo>
                    <a:cubicBezTo>
                      <a:pt x="42" y="15"/>
                      <a:pt x="42" y="15"/>
                      <a:pt x="42" y="15"/>
                    </a:cubicBezTo>
                    <a:lnTo>
                      <a:pt x="41" y="15"/>
                    </a:lnTo>
                    <a:cubicBezTo>
                      <a:pt x="42" y="15"/>
                      <a:pt x="43" y="16"/>
                      <a:pt x="43" y="17"/>
                    </a:cubicBezTo>
                    <a:cubicBezTo>
                      <a:pt x="52" y="28"/>
                      <a:pt x="62" y="39"/>
                      <a:pt x="71" y="50"/>
                    </a:cubicBezTo>
                    <a:cubicBezTo>
                      <a:pt x="81" y="60"/>
                      <a:pt x="90" y="71"/>
                      <a:pt x="100" y="81"/>
                    </a:cubicBezTo>
                    <a:cubicBezTo>
                      <a:pt x="130" y="112"/>
                      <a:pt x="163" y="140"/>
                      <a:pt x="195" y="169"/>
                    </a:cubicBezTo>
                    <a:cubicBezTo>
                      <a:pt x="211" y="183"/>
                      <a:pt x="225" y="199"/>
                      <a:pt x="240" y="214"/>
                    </a:cubicBezTo>
                    <a:cubicBezTo>
                      <a:pt x="255" y="230"/>
                      <a:pt x="271" y="245"/>
                      <a:pt x="287" y="261"/>
                    </a:cubicBezTo>
                    <a:cubicBezTo>
                      <a:pt x="319" y="292"/>
                      <a:pt x="352" y="322"/>
                      <a:pt x="382" y="355"/>
                    </a:cubicBezTo>
                    <a:cubicBezTo>
                      <a:pt x="397" y="371"/>
                      <a:pt x="411" y="387"/>
                      <a:pt x="425" y="404"/>
                    </a:cubicBezTo>
                    <a:cubicBezTo>
                      <a:pt x="438" y="421"/>
                      <a:pt x="452" y="437"/>
                      <a:pt x="466" y="452"/>
                    </a:cubicBezTo>
                    <a:cubicBezTo>
                      <a:pt x="505" y="491"/>
                      <a:pt x="545" y="527"/>
                      <a:pt x="583" y="566"/>
                    </a:cubicBezTo>
                    <a:cubicBezTo>
                      <a:pt x="585" y="568"/>
                      <a:pt x="586" y="569"/>
                      <a:pt x="588" y="571"/>
                    </a:cubicBezTo>
                    <a:lnTo>
                      <a:pt x="587" y="571"/>
                    </a:lnTo>
                    <a:cubicBezTo>
                      <a:pt x="588" y="571"/>
                      <a:pt x="588" y="571"/>
                      <a:pt x="589" y="571"/>
                    </a:cubicBezTo>
                    <a:cubicBezTo>
                      <a:pt x="589" y="572"/>
                      <a:pt x="589" y="572"/>
                      <a:pt x="590" y="572"/>
                    </a:cubicBezTo>
                    <a:cubicBezTo>
                      <a:pt x="589" y="572"/>
                      <a:pt x="589" y="572"/>
                      <a:pt x="589" y="572"/>
                    </a:cubicBezTo>
                    <a:cubicBezTo>
                      <a:pt x="599" y="582"/>
                      <a:pt x="608" y="593"/>
                      <a:pt x="618" y="603"/>
                    </a:cubicBezTo>
                    <a:cubicBezTo>
                      <a:pt x="627" y="615"/>
                      <a:pt x="636" y="626"/>
                      <a:pt x="644" y="638"/>
                    </a:cubicBezTo>
                    <a:cubicBezTo>
                      <a:pt x="664" y="662"/>
                      <a:pt x="684" y="685"/>
                      <a:pt x="704" y="707"/>
                    </a:cubicBezTo>
                    <a:cubicBezTo>
                      <a:pt x="721" y="724"/>
                      <a:pt x="738" y="741"/>
                      <a:pt x="755" y="758"/>
                    </a:cubicBezTo>
                    <a:cubicBezTo>
                      <a:pt x="772" y="774"/>
                      <a:pt x="788" y="792"/>
                      <a:pt x="805" y="809"/>
                    </a:cubicBezTo>
                    <a:cubicBezTo>
                      <a:pt x="804" y="809"/>
                      <a:pt x="804" y="808"/>
                      <a:pt x="802" y="807"/>
                    </a:cubicBezTo>
                    <a:cubicBezTo>
                      <a:pt x="805" y="809"/>
                      <a:pt x="807" y="812"/>
                      <a:pt x="809" y="813"/>
                    </a:cubicBezTo>
                    <a:cubicBezTo>
                      <a:pt x="808" y="813"/>
                      <a:pt x="808" y="812"/>
                      <a:pt x="807" y="812"/>
                    </a:cubicBezTo>
                    <a:cubicBezTo>
                      <a:pt x="809" y="813"/>
                      <a:pt x="811" y="816"/>
                      <a:pt x="812" y="818"/>
                    </a:cubicBezTo>
                    <a:cubicBezTo>
                      <a:pt x="812" y="817"/>
                      <a:pt x="811" y="816"/>
                      <a:pt x="811" y="816"/>
                    </a:cubicBezTo>
                    <a:cubicBezTo>
                      <a:pt x="812" y="817"/>
                      <a:pt x="813" y="818"/>
                      <a:pt x="814" y="819"/>
                    </a:cubicBezTo>
                    <a:lnTo>
                      <a:pt x="813" y="819"/>
                    </a:lnTo>
                    <a:cubicBezTo>
                      <a:pt x="821" y="827"/>
                      <a:pt x="829" y="834"/>
                      <a:pt x="837" y="843"/>
                    </a:cubicBezTo>
                    <a:cubicBezTo>
                      <a:pt x="836" y="843"/>
                      <a:pt x="836" y="842"/>
                      <a:pt x="836" y="842"/>
                    </a:cubicBezTo>
                    <a:cubicBezTo>
                      <a:pt x="836" y="843"/>
                      <a:pt x="837" y="843"/>
                      <a:pt x="837" y="843"/>
                    </a:cubicBezTo>
                    <a:cubicBezTo>
                      <a:pt x="837" y="843"/>
                      <a:pt x="837" y="844"/>
                      <a:pt x="838" y="844"/>
                    </a:cubicBezTo>
                    <a:cubicBezTo>
                      <a:pt x="837" y="844"/>
                      <a:pt x="837" y="844"/>
                      <a:pt x="837" y="843"/>
                    </a:cubicBezTo>
                    <a:cubicBezTo>
                      <a:pt x="851" y="857"/>
                      <a:pt x="865" y="871"/>
                      <a:pt x="879" y="883"/>
                    </a:cubicBezTo>
                    <a:cubicBezTo>
                      <a:pt x="894" y="898"/>
                      <a:pt x="910" y="912"/>
                      <a:pt x="925" y="926"/>
                    </a:cubicBezTo>
                    <a:cubicBezTo>
                      <a:pt x="957" y="955"/>
                      <a:pt x="987" y="986"/>
                      <a:pt x="1017" y="1017"/>
                    </a:cubicBezTo>
                    <a:cubicBezTo>
                      <a:pt x="1032" y="1032"/>
                      <a:pt x="1048" y="1047"/>
                      <a:pt x="1065" y="1062"/>
                    </a:cubicBezTo>
                    <a:cubicBezTo>
                      <a:pt x="1080" y="1076"/>
                      <a:pt x="1097" y="1090"/>
                      <a:pt x="1113" y="1104"/>
                    </a:cubicBezTo>
                    <a:cubicBezTo>
                      <a:pt x="1129" y="1117"/>
                      <a:pt x="1145" y="1130"/>
                      <a:pt x="1160" y="1144"/>
                    </a:cubicBezTo>
                    <a:cubicBezTo>
                      <a:pt x="1169" y="1151"/>
                      <a:pt x="1177" y="1159"/>
                      <a:pt x="1185" y="1167"/>
                    </a:cubicBezTo>
                    <a:cubicBezTo>
                      <a:pt x="1193" y="1175"/>
                      <a:pt x="1201" y="1183"/>
                      <a:pt x="1209" y="1192"/>
                    </a:cubicBezTo>
                    <a:cubicBezTo>
                      <a:pt x="1225" y="1208"/>
                      <a:pt x="1241" y="1226"/>
                      <a:pt x="1256" y="1243"/>
                    </a:cubicBezTo>
                    <a:lnTo>
                      <a:pt x="1256" y="1242"/>
                    </a:lnTo>
                    <a:cubicBezTo>
                      <a:pt x="1273" y="1259"/>
                      <a:pt x="1290" y="1275"/>
                      <a:pt x="1308" y="1292"/>
                    </a:cubicBezTo>
                    <a:cubicBezTo>
                      <a:pt x="1326" y="1308"/>
                      <a:pt x="1343" y="1324"/>
                      <a:pt x="1362" y="1339"/>
                    </a:cubicBezTo>
                    <a:cubicBezTo>
                      <a:pt x="1361" y="1338"/>
                      <a:pt x="1361" y="1338"/>
                      <a:pt x="1359" y="1337"/>
                    </a:cubicBezTo>
                    <a:cubicBezTo>
                      <a:pt x="1376" y="1350"/>
                      <a:pt x="1393" y="1362"/>
                      <a:pt x="1410" y="1375"/>
                    </a:cubicBezTo>
                    <a:cubicBezTo>
                      <a:pt x="1418" y="1382"/>
                      <a:pt x="1422" y="1393"/>
                      <a:pt x="1416" y="1403"/>
                    </a:cubicBezTo>
                    <a:cubicBezTo>
                      <a:pt x="1413" y="1410"/>
                      <a:pt x="1405" y="1414"/>
                      <a:pt x="1397" y="1414"/>
                    </a:cubicBezTo>
                    <a:cubicBezTo>
                      <a:pt x="1394" y="1414"/>
                      <a:pt x="1390" y="1414"/>
                      <a:pt x="1387" y="14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8589149" y="2876161"/>
              <a:ext cx="1352996" cy="945625"/>
              <a:chOff x="2379960" y="470880"/>
              <a:chExt cx="628920" cy="439560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2415600" y="493920"/>
                <a:ext cx="288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80" h="190" extrusionOk="0">
                    <a:moveTo>
                      <a:pt x="58" y="181"/>
                    </a:moveTo>
                    <a:cubicBezTo>
                      <a:pt x="55" y="171"/>
                      <a:pt x="52" y="161"/>
                      <a:pt x="49" y="150"/>
                    </a:cubicBezTo>
                    <a:cubicBezTo>
                      <a:pt x="47" y="142"/>
                      <a:pt x="44" y="133"/>
                      <a:pt x="41" y="125"/>
                    </a:cubicBezTo>
                    <a:cubicBezTo>
                      <a:pt x="38" y="117"/>
                      <a:pt x="35" y="109"/>
                      <a:pt x="32" y="101"/>
                    </a:cubicBezTo>
                    <a:cubicBezTo>
                      <a:pt x="28" y="92"/>
                      <a:pt x="24" y="83"/>
                      <a:pt x="21" y="74"/>
                    </a:cubicBezTo>
                    <a:cubicBezTo>
                      <a:pt x="17" y="65"/>
                      <a:pt x="13" y="56"/>
                      <a:pt x="10" y="46"/>
                    </a:cubicBezTo>
                    <a:cubicBezTo>
                      <a:pt x="8" y="42"/>
                      <a:pt x="7" y="37"/>
                      <a:pt x="5" y="32"/>
                    </a:cubicBezTo>
                    <a:cubicBezTo>
                      <a:pt x="4" y="27"/>
                      <a:pt x="3" y="23"/>
                      <a:pt x="1" y="17"/>
                    </a:cubicBezTo>
                    <a:cubicBezTo>
                      <a:pt x="0" y="13"/>
                      <a:pt x="2" y="7"/>
                      <a:pt x="5" y="4"/>
                    </a:cubicBezTo>
                    <a:cubicBezTo>
                      <a:pt x="9" y="0"/>
                      <a:pt x="14" y="0"/>
                      <a:pt x="19" y="2"/>
                    </a:cubicBezTo>
                    <a:cubicBezTo>
                      <a:pt x="21" y="3"/>
                      <a:pt x="23" y="5"/>
                      <a:pt x="24" y="6"/>
                    </a:cubicBezTo>
                    <a:cubicBezTo>
                      <a:pt x="26" y="9"/>
                      <a:pt x="28" y="11"/>
                      <a:pt x="29" y="14"/>
                    </a:cubicBezTo>
                    <a:cubicBezTo>
                      <a:pt x="31" y="16"/>
                      <a:pt x="32" y="19"/>
                      <a:pt x="33" y="21"/>
                    </a:cubicBezTo>
                    <a:cubicBezTo>
                      <a:pt x="35" y="25"/>
                      <a:pt x="38" y="30"/>
                      <a:pt x="40" y="35"/>
                    </a:cubicBezTo>
                    <a:cubicBezTo>
                      <a:pt x="45" y="44"/>
                      <a:pt x="50" y="52"/>
                      <a:pt x="55" y="61"/>
                    </a:cubicBezTo>
                    <a:cubicBezTo>
                      <a:pt x="56" y="64"/>
                      <a:pt x="57" y="66"/>
                      <a:pt x="56" y="69"/>
                    </a:cubicBezTo>
                    <a:cubicBezTo>
                      <a:pt x="56" y="72"/>
                      <a:pt x="54" y="74"/>
                      <a:pt x="51" y="76"/>
                    </a:cubicBezTo>
                    <a:cubicBezTo>
                      <a:pt x="49" y="77"/>
                      <a:pt x="46" y="78"/>
                      <a:pt x="43" y="77"/>
                    </a:cubicBezTo>
                    <a:cubicBezTo>
                      <a:pt x="48" y="89"/>
                      <a:pt x="53" y="100"/>
                      <a:pt x="57" y="112"/>
                    </a:cubicBezTo>
                    <a:cubicBezTo>
                      <a:pt x="65" y="133"/>
                      <a:pt x="71" y="154"/>
                      <a:pt x="78" y="175"/>
                    </a:cubicBezTo>
                    <a:cubicBezTo>
                      <a:pt x="79" y="180"/>
                      <a:pt x="77" y="186"/>
                      <a:pt x="71" y="188"/>
                    </a:cubicBezTo>
                    <a:cubicBezTo>
                      <a:pt x="70" y="188"/>
                      <a:pt x="69" y="189"/>
                      <a:pt x="68" y="189"/>
                    </a:cubicBezTo>
                    <a:cubicBezTo>
                      <a:pt x="64" y="189"/>
                      <a:pt x="59" y="185"/>
                      <a:pt x="58" y="1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414520" y="490680"/>
                <a:ext cx="60840" cy="6804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89" extrusionOk="0">
                    <a:moveTo>
                      <a:pt x="4" y="185"/>
                    </a:moveTo>
                    <a:cubicBezTo>
                      <a:pt x="0" y="181"/>
                      <a:pt x="0" y="174"/>
                      <a:pt x="4" y="170"/>
                    </a:cubicBezTo>
                    <a:cubicBezTo>
                      <a:pt x="11" y="163"/>
                      <a:pt x="18" y="154"/>
                      <a:pt x="25" y="147"/>
                    </a:cubicBezTo>
                    <a:cubicBezTo>
                      <a:pt x="39" y="129"/>
                      <a:pt x="54" y="111"/>
                      <a:pt x="68" y="92"/>
                    </a:cubicBezTo>
                    <a:cubicBezTo>
                      <a:pt x="74" y="83"/>
                      <a:pt x="81" y="74"/>
                      <a:pt x="88" y="65"/>
                    </a:cubicBezTo>
                    <a:cubicBezTo>
                      <a:pt x="92" y="61"/>
                      <a:pt x="95" y="56"/>
                      <a:pt x="98" y="52"/>
                    </a:cubicBezTo>
                    <a:cubicBezTo>
                      <a:pt x="102" y="47"/>
                      <a:pt x="106" y="43"/>
                      <a:pt x="110" y="38"/>
                    </a:cubicBezTo>
                    <a:cubicBezTo>
                      <a:pt x="114" y="33"/>
                      <a:pt x="119" y="28"/>
                      <a:pt x="123" y="23"/>
                    </a:cubicBezTo>
                    <a:cubicBezTo>
                      <a:pt x="131" y="15"/>
                      <a:pt x="140" y="7"/>
                      <a:pt x="151" y="2"/>
                    </a:cubicBezTo>
                    <a:cubicBezTo>
                      <a:pt x="156" y="0"/>
                      <a:pt x="163" y="2"/>
                      <a:pt x="165" y="8"/>
                    </a:cubicBezTo>
                    <a:cubicBezTo>
                      <a:pt x="168" y="13"/>
                      <a:pt x="165" y="20"/>
                      <a:pt x="159" y="22"/>
                    </a:cubicBezTo>
                    <a:cubicBezTo>
                      <a:pt x="158" y="22"/>
                      <a:pt x="157" y="23"/>
                      <a:pt x="156" y="23"/>
                    </a:cubicBezTo>
                    <a:cubicBezTo>
                      <a:pt x="155" y="24"/>
                      <a:pt x="154" y="25"/>
                      <a:pt x="152" y="26"/>
                    </a:cubicBezTo>
                    <a:cubicBezTo>
                      <a:pt x="149" y="28"/>
                      <a:pt x="147" y="30"/>
                      <a:pt x="145" y="32"/>
                    </a:cubicBezTo>
                    <a:cubicBezTo>
                      <a:pt x="137" y="39"/>
                      <a:pt x="131" y="46"/>
                      <a:pt x="124" y="53"/>
                    </a:cubicBezTo>
                    <a:cubicBezTo>
                      <a:pt x="117" y="62"/>
                      <a:pt x="109" y="72"/>
                      <a:pt x="102" y="81"/>
                    </a:cubicBezTo>
                    <a:cubicBezTo>
                      <a:pt x="96" y="89"/>
                      <a:pt x="89" y="97"/>
                      <a:pt x="83" y="106"/>
                    </a:cubicBezTo>
                    <a:cubicBezTo>
                      <a:pt x="68" y="125"/>
                      <a:pt x="54" y="143"/>
                      <a:pt x="39" y="161"/>
                    </a:cubicBezTo>
                    <a:cubicBezTo>
                      <a:pt x="34" y="168"/>
                      <a:pt x="29" y="174"/>
                      <a:pt x="24" y="180"/>
                    </a:cubicBezTo>
                    <a:cubicBezTo>
                      <a:pt x="22" y="181"/>
                      <a:pt x="21" y="183"/>
                      <a:pt x="20" y="185"/>
                    </a:cubicBezTo>
                    <a:cubicBezTo>
                      <a:pt x="18" y="187"/>
                      <a:pt x="15" y="188"/>
                      <a:pt x="12" y="188"/>
                    </a:cubicBezTo>
                    <a:cubicBezTo>
                      <a:pt x="9" y="188"/>
                      <a:pt x="6" y="187"/>
                      <a:pt x="4" y="1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472120" y="523080"/>
                <a:ext cx="2772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77" h="31" extrusionOk="0">
                    <a:moveTo>
                      <a:pt x="7" y="27"/>
                    </a:moveTo>
                    <a:cubicBezTo>
                      <a:pt x="5" y="25"/>
                      <a:pt x="2" y="23"/>
                      <a:pt x="1" y="21"/>
                    </a:cubicBezTo>
                    <a:cubicBezTo>
                      <a:pt x="0" y="18"/>
                      <a:pt x="0" y="14"/>
                      <a:pt x="1" y="11"/>
                    </a:cubicBezTo>
                    <a:cubicBezTo>
                      <a:pt x="5" y="2"/>
                      <a:pt x="16" y="3"/>
                      <a:pt x="24" y="4"/>
                    </a:cubicBezTo>
                    <a:cubicBezTo>
                      <a:pt x="27" y="4"/>
                      <a:pt x="30" y="5"/>
                      <a:pt x="31" y="7"/>
                    </a:cubicBezTo>
                    <a:cubicBezTo>
                      <a:pt x="32" y="7"/>
                      <a:pt x="33" y="7"/>
                      <a:pt x="33" y="7"/>
                    </a:cubicBezTo>
                    <a:cubicBezTo>
                      <a:pt x="41" y="6"/>
                      <a:pt x="49" y="4"/>
                      <a:pt x="57" y="2"/>
                    </a:cubicBezTo>
                    <a:cubicBezTo>
                      <a:pt x="59" y="2"/>
                      <a:pt x="61" y="2"/>
                      <a:pt x="62" y="1"/>
                    </a:cubicBezTo>
                    <a:cubicBezTo>
                      <a:pt x="68" y="0"/>
                      <a:pt x="73" y="3"/>
                      <a:pt x="75" y="9"/>
                    </a:cubicBezTo>
                    <a:cubicBezTo>
                      <a:pt x="76" y="11"/>
                      <a:pt x="76" y="14"/>
                      <a:pt x="75" y="17"/>
                    </a:cubicBezTo>
                    <a:cubicBezTo>
                      <a:pt x="73" y="20"/>
                      <a:pt x="70" y="21"/>
                      <a:pt x="67" y="22"/>
                    </a:cubicBezTo>
                    <a:cubicBezTo>
                      <a:pt x="59" y="23"/>
                      <a:pt x="52" y="25"/>
                      <a:pt x="45" y="26"/>
                    </a:cubicBezTo>
                    <a:cubicBezTo>
                      <a:pt x="39" y="27"/>
                      <a:pt x="33" y="28"/>
                      <a:pt x="27" y="29"/>
                    </a:cubicBezTo>
                    <a:cubicBezTo>
                      <a:pt x="25" y="29"/>
                      <a:pt x="22" y="30"/>
                      <a:pt x="20" y="30"/>
                    </a:cubicBezTo>
                    <a:cubicBezTo>
                      <a:pt x="15" y="30"/>
                      <a:pt x="10" y="28"/>
                      <a:pt x="7" y="2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459520" y="536760"/>
                <a:ext cx="3636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2" extrusionOk="0">
                    <a:moveTo>
                      <a:pt x="9" y="61"/>
                    </a:moveTo>
                    <a:cubicBezTo>
                      <a:pt x="3" y="59"/>
                      <a:pt x="0" y="53"/>
                      <a:pt x="2" y="47"/>
                    </a:cubicBezTo>
                    <a:cubicBezTo>
                      <a:pt x="3" y="42"/>
                      <a:pt x="8" y="39"/>
                      <a:pt x="13" y="39"/>
                    </a:cubicBezTo>
                    <a:lnTo>
                      <a:pt x="14" y="39"/>
                    </a:lnTo>
                    <a:cubicBezTo>
                      <a:pt x="13" y="39"/>
                      <a:pt x="13" y="39"/>
                      <a:pt x="13" y="39"/>
                    </a:cubicBezTo>
                    <a:cubicBezTo>
                      <a:pt x="17" y="37"/>
                      <a:pt x="21" y="35"/>
                      <a:pt x="24" y="33"/>
                    </a:cubicBezTo>
                    <a:cubicBezTo>
                      <a:pt x="44" y="23"/>
                      <a:pt x="64" y="12"/>
                      <a:pt x="83" y="2"/>
                    </a:cubicBezTo>
                    <a:cubicBezTo>
                      <a:pt x="88" y="0"/>
                      <a:pt x="94" y="0"/>
                      <a:pt x="97" y="5"/>
                    </a:cubicBezTo>
                    <a:cubicBezTo>
                      <a:pt x="100" y="10"/>
                      <a:pt x="98" y="17"/>
                      <a:pt x="94" y="19"/>
                    </a:cubicBezTo>
                    <a:cubicBezTo>
                      <a:pt x="82" y="26"/>
                      <a:pt x="69" y="33"/>
                      <a:pt x="57" y="40"/>
                    </a:cubicBezTo>
                    <a:cubicBezTo>
                      <a:pt x="52" y="43"/>
                      <a:pt x="46" y="46"/>
                      <a:pt x="41" y="49"/>
                    </a:cubicBezTo>
                    <a:cubicBezTo>
                      <a:pt x="37" y="52"/>
                      <a:pt x="32" y="54"/>
                      <a:pt x="28" y="56"/>
                    </a:cubicBezTo>
                    <a:cubicBezTo>
                      <a:pt x="23" y="58"/>
                      <a:pt x="18" y="61"/>
                      <a:pt x="13" y="61"/>
                    </a:cubicBezTo>
                    <a:cubicBezTo>
                      <a:pt x="12" y="61"/>
                      <a:pt x="10" y="61"/>
                      <a:pt x="9" y="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504520" y="489600"/>
                <a:ext cx="55440" cy="8568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38" extrusionOk="0">
                    <a:moveTo>
                      <a:pt x="2" y="229"/>
                    </a:moveTo>
                    <a:cubicBezTo>
                      <a:pt x="2" y="227"/>
                      <a:pt x="1" y="226"/>
                      <a:pt x="1" y="224"/>
                    </a:cubicBezTo>
                    <a:cubicBezTo>
                      <a:pt x="0" y="222"/>
                      <a:pt x="1" y="220"/>
                      <a:pt x="2" y="218"/>
                    </a:cubicBezTo>
                    <a:cubicBezTo>
                      <a:pt x="2" y="214"/>
                      <a:pt x="5" y="210"/>
                      <a:pt x="6" y="207"/>
                    </a:cubicBezTo>
                    <a:cubicBezTo>
                      <a:pt x="9" y="204"/>
                      <a:pt x="11" y="201"/>
                      <a:pt x="13" y="198"/>
                    </a:cubicBezTo>
                    <a:cubicBezTo>
                      <a:pt x="16" y="195"/>
                      <a:pt x="18" y="192"/>
                      <a:pt x="21" y="189"/>
                    </a:cubicBezTo>
                    <a:cubicBezTo>
                      <a:pt x="27" y="183"/>
                      <a:pt x="33" y="177"/>
                      <a:pt x="39" y="171"/>
                    </a:cubicBezTo>
                    <a:cubicBezTo>
                      <a:pt x="45" y="165"/>
                      <a:pt x="53" y="161"/>
                      <a:pt x="60" y="157"/>
                    </a:cubicBezTo>
                    <a:cubicBezTo>
                      <a:pt x="61" y="157"/>
                      <a:pt x="62" y="156"/>
                      <a:pt x="62" y="156"/>
                    </a:cubicBezTo>
                    <a:cubicBezTo>
                      <a:pt x="65" y="153"/>
                      <a:pt x="67" y="150"/>
                      <a:pt x="69" y="147"/>
                    </a:cubicBezTo>
                    <a:cubicBezTo>
                      <a:pt x="72" y="143"/>
                      <a:pt x="74" y="139"/>
                      <a:pt x="77" y="136"/>
                    </a:cubicBezTo>
                    <a:cubicBezTo>
                      <a:pt x="79" y="133"/>
                      <a:pt x="81" y="131"/>
                      <a:pt x="83" y="128"/>
                    </a:cubicBezTo>
                    <a:cubicBezTo>
                      <a:pt x="87" y="121"/>
                      <a:pt x="91" y="116"/>
                      <a:pt x="95" y="109"/>
                    </a:cubicBezTo>
                    <a:cubicBezTo>
                      <a:pt x="105" y="94"/>
                      <a:pt x="114" y="79"/>
                      <a:pt x="122" y="63"/>
                    </a:cubicBezTo>
                    <a:cubicBezTo>
                      <a:pt x="122" y="63"/>
                      <a:pt x="122" y="64"/>
                      <a:pt x="121" y="64"/>
                    </a:cubicBezTo>
                    <a:cubicBezTo>
                      <a:pt x="122" y="64"/>
                      <a:pt x="122" y="63"/>
                      <a:pt x="122" y="63"/>
                    </a:cubicBezTo>
                    <a:cubicBezTo>
                      <a:pt x="124" y="58"/>
                      <a:pt x="126" y="53"/>
                      <a:pt x="128" y="47"/>
                    </a:cubicBezTo>
                    <a:cubicBezTo>
                      <a:pt x="129" y="43"/>
                      <a:pt x="130" y="40"/>
                      <a:pt x="131" y="36"/>
                    </a:cubicBezTo>
                    <a:cubicBezTo>
                      <a:pt x="132" y="33"/>
                      <a:pt x="132" y="30"/>
                      <a:pt x="132" y="26"/>
                    </a:cubicBezTo>
                    <a:cubicBezTo>
                      <a:pt x="132" y="26"/>
                      <a:pt x="132" y="25"/>
                      <a:pt x="132" y="24"/>
                    </a:cubicBezTo>
                    <a:cubicBezTo>
                      <a:pt x="132" y="24"/>
                      <a:pt x="132" y="23"/>
                      <a:pt x="132" y="22"/>
                    </a:cubicBezTo>
                    <a:cubicBezTo>
                      <a:pt x="131" y="23"/>
                      <a:pt x="131" y="24"/>
                      <a:pt x="130" y="24"/>
                    </a:cubicBezTo>
                    <a:cubicBezTo>
                      <a:pt x="129" y="25"/>
                      <a:pt x="128" y="26"/>
                      <a:pt x="127" y="28"/>
                    </a:cubicBezTo>
                    <a:cubicBezTo>
                      <a:pt x="125" y="30"/>
                      <a:pt x="123" y="32"/>
                      <a:pt x="121" y="35"/>
                    </a:cubicBezTo>
                    <a:cubicBezTo>
                      <a:pt x="119" y="37"/>
                      <a:pt x="118" y="39"/>
                      <a:pt x="117" y="42"/>
                    </a:cubicBezTo>
                    <a:cubicBezTo>
                      <a:pt x="119" y="43"/>
                      <a:pt x="120" y="46"/>
                      <a:pt x="121" y="48"/>
                    </a:cubicBezTo>
                    <a:cubicBezTo>
                      <a:pt x="122" y="54"/>
                      <a:pt x="118" y="60"/>
                      <a:pt x="112" y="61"/>
                    </a:cubicBezTo>
                    <a:cubicBezTo>
                      <a:pt x="108" y="61"/>
                      <a:pt x="104" y="61"/>
                      <a:pt x="101" y="58"/>
                    </a:cubicBezTo>
                    <a:cubicBezTo>
                      <a:pt x="99" y="57"/>
                      <a:pt x="97" y="55"/>
                      <a:pt x="96" y="53"/>
                    </a:cubicBezTo>
                    <a:cubicBezTo>
                      <a:pt x="95" y="50"/>
                      <a:pt x="95" y="47"/>
                      <a:pt x="95" y="43"/>
                    </a:cubicBezTo>
                    <a:cubicBezTo>
                      <a:pt x="95" y="39"/>
                      <a:pt x="98" y="33"/>
                      <a:pt x="100" y="29"/>
                    </a:cubicBezTo>
                    <a:cubicBezTo>
                      <a:pt x="101" y="27"/>
                      <a:pt x="103" y="25"/>
                      <a:pt x="104" y="22"/>
                    </a:cubicBezTo>
                    <a:cubicBezTo>
                      <a:pt x="108" y="17"/>
                      <a:pt x="112" y="12"/>
                      <a:pt x="116" y="7"/>
                    </a:cubicBezTo>
                    <a:cubicBezTo>
                      <a:pt x="120" y="4"/>
                      <a:pt x="126" y="0"/>
                      <a:pt x="132" y="0"/>
                    </a:cubicBezTo>
                    <a:cubicBezTo>
                      <a:pt x="139" y="0"/>
                      <a:pt x="145" y="3"/>
                      <a:pt x="148" y="8"/>
                    </a:cubicBezTo>
                    <a:cubicBezTo>
                      <a:pt x="152" y="14"/>
                      <a:pt x="153" y="20"/>
                      <a:pt x="153" y="26"/>
                    </a:cubicBezTo>
                    <a:cubicBezTo>
                      <a:pt x="153" y="34"/>
                      <a:pt x="151" y="42"/>
                      <a:pt x="149" y="49"/>
                    </a:cubicBezTo>
                    <a:cubicBezTo>
                      <a:pt x="145" y="64"/>
                      <a:pt x="137" y="77"/>
                      <a:pt x="130" y="91"/>
                    </a:cubicBezTo>
                    <a:cubicBezTo>
                      <a:pt x="126" y="97"/>
                      <a:pt x="122" y="103"/>
                      <a:pt x="119" y="109"/>
                    </a:cubicBezTo>
                    <a:cubicBezTo>
                      <a:pt x="116" y="113"/>
                      <a:pt x="113" y="117"/>
                      <a:pt x="111" y="121"/>
                    </a:cubicBezTo>
                    <a:cubicBezTo>
                      <a:pt x="107" y="127"/>
                      <a:pt x="103" y="133"/>
                      <a:pt x="99" y="139"/>
                    </a:cubicBezTo>
                    <a:cubicBezTo>
                      <a:pt x="96" y="143"/>
                      <a:pt x="93" y="147"/>
                      <a:pt x="90" y="152"/>
                    </a:cubicBezTo>
                    <a:cubicBezTo>
                      <a:pt x="95" y="152"/>
                      <a:pt x="101" y="155"/>
                      <a:pt x="106" y="157"/>
                    </a:cubicBezTo>
                    <a:cubicBezTo>
                      <a:pt x="113" y="160"/>
                      <a:pt x="119" y="165"/>
                      <a:pt x="125" y="170"/>
                    </a:cubicBezTo>
                    <a:cubicBezTo>
                      <a:pt x="129" y="174"/>
                      <a:pt x="132" y="179"/>
                      <a:pt x="134" y="184"/>
                    </a:cubicBezTo>
                    <a:cubicBezTo>
                      <a:pt x="135" y="185"/>
                      <a:pt x="136" y="186"/>
                      <a:pt x="137" y="187"/>
                    </a:cubicBezTo>
                    <a:cubicBezTo>
                      <a:pt x="141" y="192"/>
                      <a:pt x="140" y="199"/>
                      <a:pt x="135" y="202"/>
                    </a:cubicBezTo>
                    <a:cubicBezTo>
                      <a:pt x="130" y="206"/>
                      <a:pt x="124" y="205"/>
                      <a:pt x="120" y="201"/>
                    </a:cubicBezTo>
                    <a:cubicBezTo>
                      <a:pt x="118" y="198"/>
                      <a:pt x="116" y="196"/>
                      <a:pt x="115" y="194"/>
                    </a:cubicBezTo>
                    <a:cubicBezTo>
                      <a:pt x="114" y="192"/>
                      <a:pt x="113" y="191"/>
                      <a:pt x="112" y="190"/>
                    </a:cubicBezTo>
                    <a:cubicBezTo>
                      <a:pt x="111" y="188"/>
                      <a:pt x="110" y="187"/>
                      <a:pt x="109" y="185"/>
                    </a:cubicBezTo>
                    <a:cubicBezTo>
                      <a:pt x="108" y="184"/>
                      <a:pt x="107" y="184"/>
                      <a:pt x="106" y="183"/>
                    </a:cubicBezTo>
                    <a:cubicBezTo>
                      <a:pt x="104" y="181"/>
                      <a:pt x="103" y="180"/>
                      <a:pt x="101" y="179"/>
                    </a:cubicBezTo>
                    <a:cubicBezTo>
                      <a:pt x="99" y="178"/>
                      <a:pt x="97" y="176"/>
                      <a:pt x="94" y="175"/>
                    </a:cubicBezTo>
                    <a:cubicBezTo>
                      <a:pt x="92" y="174"/>
                      <a:pt x="91" y="174"/>
                      <a:pt x="89" y="173"/>
                    </a:cubicBezTo>
                    <a:cubicBezTo>
                      <a:pt x="88" y="173"/>
                      <a:pt x="87" y="173"/>
                      <a:pt x="86" y="172"/>
                    </a:cubicBezTo>
                    <a:cubicBezTo>
                      <a:pt x="85" y="172"/>
                      <a:pt x="84" y="172"/>
                      <a:pt x="84" y="172"/>
                    </a:cubicBezTo>
                    <a:cubicBezTo>
                      <a:pt x="83" y="172"/>
                      <a:pt x="81" y="172"/>
                      <a:pt x="81" y="172"/>
                    </a:cubicBezTo>
                    <a:cubicBezTo>
                      <a:pt x="80" y="172"/>
                      <a:pt x="79" y="172"/>
                      <a:pt x="79" y="173"/>
                    </a:cubicBezTo>
                    <a:cubicBezTo>
                      <a:pt x="77" y="173"/>
                      <a:pt x="76" y="173"/>
                      <a:pt x="74" y="174"/>
                    </a:cubicBezTo>
                    <a:cubicBezTo>
                      <a:pt x="74" y="174"/>
                      <a:pt x="73" y="174"/>
                      <a:pt x="72" y="174"/>
                    </a:cubicBezTo>
                    <a:cubicBezTo>
                      <a:pt x="72" y="176"/>
                      <a:pt x="70" y="177"/>
                      <a:pt x="70" y="178"/>
                    </a:cubicBezTo>
                    <a:cubicBezTo>
                      <a:pt x="62" y="187"/>
                      <a:pt x="55" y="195"/>
                      <a:pt x="48" y="204"/>
                    </a:cubicBezTo>
                    <a:cubicBezTo>
                      <a:pt x="44" y="209"/>
                      <a:pt x="41" y="213"/>
                      <a:pt x="37" y="218"/>
                    </a:cubicBezTo>
                    <a:cubicBezTo>
                      <a:pt x="35" y="220"/>
                      <a:pt x="33" y="222"/>
                      <a:pt x="31" y="224"/>
                    </a:cubicBezTo>
                    <a:cubicBezTo>
                      <a:pt x="30" y="226"/>
                      <a:pt x="28" y="227"/>
                      <a:pt x="27" y="229"/>
                    </a:cubicBezTo>
                    <a:cubicBezTo>
                      <a:pt x="25" y="231"/>
                      <a:pt x="23" y="234"/>
                      <a:pt x="20" y="235"/>
                    </a:cubicBezTo>
                    <a:cubicBezTo>
                      <a:pt x="18" y="236"/>
                      <a:pt x="16" y="236"/>
                      <a:pt x="14" y="237"/>
                    </a:cubicBezTo>
                    <a:lnTo>
                      <a:pt x="13" y="237"/>
                    </a:lnTo>
                    <a:cubicBezTo>
                      <a:pt x="8" y="237"/>
                      <a:pt x="3" y="233"/>
                      <a:pt x="2" y="22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565360" y="516240"/>
                <a:ext cx="41040" cy="10368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88" extrusionOk="0">
                    <a:moveTo>
                      <a:pt x="29" y="286"/>
                    </a:moveTo>
                    <a:cubicBezTo>
                      <a:pt x="24" y="286"/>
                      <a:pt x="18" y="284"/>
                      <a:pt x="14" y="281"/>
                    </a:cubicBezTo>
                    <a:cubicBezTo>
                      <a:pt x="10" y="278"/>
                      <a:pt x="7" y="275"/>
                      <a:pt x="5" y="270"/>
                    </a:cubicBezTo>
                    <a:cubicBezTo>
                      <a:pt x="3" y="265"/>
                      <a:pt x="1" y="260"/>
                      <a:pt x="1" y="254"/>
                    </a:cubicBezTo>
                    <a:cubicBezTo>
                      <a:pt x="0" y="243"/>
                      <a:pt x="3" y="232"/>
                      <a:pt x="7" y="221"/>
                    </a:cubicBezTo>
                    <a:cubicBezTo>
                      <a:pt x="8" y="216"/>
                      <a:pt x="15" y="213"/>
                      <a:pt x="19" y="215"/>
                    </a:cubicBezTo>
                    <a:cubicBezTo>
                      <a:pt x="22" y="216"/>
                      <a:pt x="24" y="218"/>
                      <a:pt x="25" y="221"/>
                    </a:cubicBezTo>
                    <a:cubicBezTo>
                      <a:pt x="26" y="223"/>
                      <a:pt x="26" y="226"/>
                      <a:pt x="25" y="229"/>
                    </a:cubicBezTo>
                    <a:cubicBezTo>
                      <a:pt x="25" y="230"/>
                      <a:pt x="25" y="231"/>
                      <a:pt x="24" y="231"/>
                    </a:cubicBezTo>
                    <a:cubicBezTo>
                      <a:pt x="25" y="231"/>
                      <a:pt x="25" y="231"/>
                      <a:pt x="25" y="230"/>
                    </a:cubicBezTo>
                    <a:cubicBezTo>
                      <a:pt x="24" y="233"/>
                      <a:pt x="23" y="236"/>
                      <a:pt x="22" y="239"/>
                    </a:cubicBezTo>
                    <a:cubicBezTo>
                      <a:pt x="22" y="241"/>
                      <a:pt x="22" y="244"/>
                      <a:pt x="22" y="247"/>
                    </a:cubicBezTo>
                    <a:cubicBezTo>
                      <a:pt x="22" y="249"/>
                      <a:pt x="22" y="251"/>
                      <a:pt x="22" y="254"/>
                    </a:cubicBezTo>
                    <a:cubicBezTo>
                      <a:pt x="22" y="255"/>
                      <a:pt x="22" y="256"/>
                      <a:pt x="22" y="257"/>
                    </a:cubicBezTo>
                    <a:cubicBezTo>
                      <a:pt x="22" y="258"/>
                      <a:pt x="23" y="259"/>
                      <a:pt x="23" y="260"/>
                    </a:cubicBezTo>
                    <a:cubicBezTo>
                      <a:pt x="23" y="259"/>
                      <a:pt x="23" y="259"/>
                      <a:pt x="23" y="258"/>
                    </a:cubicBezTo>
                    <a:cubicBezTo>
                      <a:pt x="23" y="259"/>
                      <a:pt x="24" y="261"/>
                      <a:pt x="24" y="261"/>
                    </a:cubicBezTo>
                    <a:cubicBezTo>
                      <a:pt x="24" y="262"/>
                      <a:pt x="24" y="262"/>
                      <a:pt x="24" y="262"/>
                    </a:cubicBezTo>
                    <a:lnTo>
                      <a:pt x="24" y="261"/>
                    </a:lnTo>
                    <a:cubicBezTo>
                      <a:pt x="24" y="262"/>
                      <a:pt x="24" y="262"/>
                      <a:pt x="25" y="262"/>
                    </a:cubicBezTo>
                    <a:lnTo>
                      <a:pt x="25" y="263"/>
                    </a:lnTo>
                    <a:cubicBezTo>
                      <a:pt x="25" y="264"/>
                      <a:pt x="26" y="264"/>
                      <a:pt x="26" y="264"/>
                    </a:cubicBezTo>
                    <a:lnTo>
                      <a:pt x="27" y="264"/>
                    </a:lnTo>
                    <a:cubicBezTo>
                      <a:pt x="28" y="265"/>
                      <a:pt x="28" y="265"/>
                      <a:pt x="28" y="265"/>
                    </a:cubicBezTo>
                    <a:cubicBezTo>
                      <a:pt x="29" y="265"/>
                      <a:pt x="30" y="265"/>
                      <a:pt x="31" y="265"/>
                    </a:cubicBezTo>
                    <a:cubicBezTo>
                      <a:pt x="35" y="266"/>
                      <a:pt x="38" y="266"/>
                      <a:pt x="42" y="266"/>
                    </a:cubicBezTo>
                    <a:cubicBezTo>
                      <a:pt x="41" y="266"/>
                      <a:pt x="40" y="266"/>
                      <a:pt x="40" y="266"/>
                    </a:cubicBezTo>
                    <a:cubicBezTo>
                      <a:pt x="42" y="266"/>
                      <a:pt x="44" y="266"/>
                      <a:pt x="46" y="266"/>
                    </a:cubicBezTo>
                    <a:cubicBezTo>
                      <a:pt x="48" y="266"/>
                      <a:pt x="49" y="265"/>
                      <a:pt x="51" y="265"/>
                    </a:cubicBezTo>
                    <a:cubicBezTo>
                      <a:pt x="52" y="265"/>
                      <a:pt x="53" y="264"/>
                      <a:pt x="54" y="264"/>
                    </a:cubicBezTo>
                    <a:cubicBezTo>
                      <a:pt x="55" y="264"/>
                      <a:pt x="56" y="264"/>
                      <a:pt x="57" y="263"/>
                    </a:cubicBezTo>
                    <a:cubicBezTo>
                      <a:pt x="57" y="262"/>
                      <a:pt x="58" y="262"/>
                      <a:pt x="59" y="262"/>
                    </a:cubicBezTo>
                    <a:cubicBezTo>
                      <a:pt x="59" y="261"/>
                      <a:pt x="60" y="261"/>
                      <a:pt x="60" y="261"/>
                    </a:cubicBezTo>
                    <a:cubicBezTo>
                      <a:pt x="60" y="260"/>
                      <a:pt x="61" y="260"/>
                      <a:pt x="61" y="260"/>
                    </a:cubicBezTo>
                    <a:cubicBezTo>
                      <a:pt x="62" y="257"/>
                      <a:pt x="63" y="254"/>
                      <a:pt x="64" y="251"/>
                    </a:cubicBezTo>
                    <a:cubicBezTo>
                      <a:pt x="65" y="249"/>
                      <a:pt x="66" y="246"/>
                      <a:pt x="66" y="243"/>
                    </a:cubicBezTo>
                    <a:cubicBezTo>
                      <a:pt x="67" y="240"/>
                      <a:pt x="68" y="237"/>
                      <a:pt x="68" y="234"/>
                    </a:cubicBezTo>
                    <a:cubicBezTo>
                      <a:pt x="70" y="223"/>
                      <a:pt x="71" y="213"/>
                      <a:pt x="73" y="202"/>
                    </a:cubicBezTo>
                    <a:cubicBezTo>
                      <a:pt x="74" y="190"/>
                      <a:pt x="76" y="177"/>
                      <a:pt x="77" y="164"/>
                    </a:cubicBezTo>
                    <a:cubicBezTo>
                      <a:pt x="78" y="154"/>
                      <a:pt x="79" y="143"/>
                      <a:pt x="80" y="134"/>
                    </a:cubicBezTo>
                    <a:cubicBezTo>
                      <a:pt x="82" y="121"/>
                      <a:pt x="83" y="109"/>
                      <a:pt x="85" y="96"/>
                    </a:cubicBezTo>
                    <a:cubicBezTo>
                      <a:pt x="85" y="91"/>
                      <a:pt x="86" y="86"/>
                      <a:pt x="87" y="81"/>
                    </a:cubicBezTo>
                    <a:cubicBezTo>
                      <a:pt x="83" y="86"/>
                      <a:pt x="78" y="92"/>
                      <a:pt x="74" y="97"/>
                    </a:cubicBezTo>
                    <a:cubicBezTo>
                      <a:pt x="67" y="105"/>
                      <a:pt x="59" y="112"/>
                      <a:pt x="49" y="116"/>
                    </a:cubicBezTo>
                    <a:cubicBezTo>
                      <a:pt x="45" y="117"/>
                      <a:pt x="40" y="118"/>
                      <a:pt x="36" y="118"/>
                    </a:cubicBezTo>
                    <a:cubicBezTo>
                      <a:pt x="31" y="117"/>
                      <a:pt x="26" y="114"/>
                      <a:pt x="23" y="111"/>
                    </a:cubicBezTo>
                    <a:cubicBezTo>
                      <a:pt x="20" y="108"/>
                      <a:pt x="18" y="104"/>
                      <a:pt x="17" y="100"/>
                    </a:cubicBezTo>
                    <a:cubicBezTo>
                      <a:pt x="15" y="95"/>
                      <a:pt x="15" y="90"/>
                      <a:pt x="14" y="86"/>
                    </a:cubicBezTo>
                    <a:cubicBezTo>
                      <a:pt x="14" y="82"/>
                      <a:pt x="14" y="78"/>
                      <a:pt x="14" y="74"/>
                    </a:cubicBezTo>
                    <a:cubicBezTo>
                      <a:pt x="14" y="64"/>
                      <a:pt x="15" y="54"/>
                      <a:pt x="17" y="44"/>
                    </a:cubicBezTo>
                    <a:cubicBezTo>
                      <a:pt x="18" y="35"/>
                      <a:pt x="21" y="25"/>
                      <a:pt x="24" y="16"/>
                    </a:cubicBezTo>
                    <a:cubicBezTo>
                      <a:pt x="25" y="12"/>
                      <a:pt x="27" y="8"/>
                      <a:pt x="31" y="4"/>
                    </a:cubicBezTo>
                    <a:cubicBezTo>
                      <a:pt x="33" y="1"/>
                      <a:pt x="38" y="0"/>
                      <a:pt x="42" y="1"/>
                    </a:cubicBezTo>
                    <a:cubicBezTo>
                      <a:pt x="46" y="2"/>
                      <a:pt x="49" y="6"/>
                      <a:pt x="51" y="10"/>
                    </a:cubicBezTo>
                    <a:cubicBezTo>
                      <a:pt x="54" y="15"/>
                      <a:pt x="53" y="22"/>
                      <a:pt x="47" y="25"/>
                    </a:cubicBezTo>
                    <a:cubicBezTo>
                      <a:pt x="46" y="25"/>
                      <a:pt x="45" y="26"/>
                      <a:pt x="43" y="26"/>
                    </a:cubicBezTo>
                    <a:cubicBezTo>
                      <a:pt x="42" y="29"/>
                      <a:pt x="42" y="32"/>
                      <a:pt x="40" y="35"/>
                    </a:cubicBezTo>
                    <a:cubicBezTo>
                      <a:pt x="40" y="37"/>
                      <a:pt x="39" y="39"/>
                      <a:pt x="39" y="42"/>
                    </a:cubicBezTo>
                    <a:cubicBezTo>
                      <a:pt x="38" y="44"/>
                      <a:pt x="38" y="46"/>
                      <a:pt x="38" y="48"/>
                    </a:cubicBezTo>
                    <a:cubicBezTo>
                      <a:pt x="36" y="55"/>
                      <a:pt x="36" y="61"/>
                      <a:pt x="35" y="68"/>
                    </a:cubicBezTo>
                    <a:cubicBezTo>
                      <a:pt x="35" y="70"/>
                      <a:pt x="35" y="72"/>
                      <a:pt x="35" y="74"/>
                    </a:cubicBezTo>
                    <a:cubicBezTo>
                      <a:pt x="35" y="76"/>
                      <a:pt x="35" y="78"/>
                      <a:pt x="35" y="80"/>
                    </a:cubicBezTo>
                    <a:cubicBezTo>
                      <a:pt x="36" y="83"/>
                      <a:pt x="36" y="87"/>
                      <a:pt x="36" y="90"/>
                    </a:cubicBezTo>
                    <a:cubicBezTo>
                      <a:pt x="37" y="91"/>
                      <a:pt x="37" y="92"/>
                      <a:pt x="38" y="93"/>
                    </a:cubicBezTo>
                    <a:cubicBezTo>
                      <a:pt x="38" y="94"/>
                      <a:pt x="38" y="95"/>
                      <a:pt x="39" y="96"/>
                    </a:cubicBezTo>
                    <a:cubicBezTo>
                      <a:pt x="40" y="96"/>
                      <a:pt x="40" y="96"/>
                      <a:pt x="41" y="96"/>
                    </a:cubicBezTo>
                    <a:lnTo>
                      <a:pt x="42" y="96"/>
                    </a:lnTo>
                    <a:cubicBezTo>
                      <a:pt x="43" y="95"/>
                      <a:pt x="44" y="95"/>
                      <a:pt x="45" y="95"/>
                    </a:cubicBezTo>
                    <a:cubicBezTo>
                      <a:pt x="46" y="94"/>
                      <a:pt x="47" y="93"/>
                      <a:pt x="49" y="92"/>
                    </a:cubicBezTo>
                    <a:cubicBezTo>
                      <a:pt x="50" y="90"/>
                      <a:pt x="53" y="89"/>
                      <a:pt x="54" y="88"/>
                    </a:cubicBezTo>
                    <a:cubicBezTo>
                      <a:pt x="57" y="85"/>
                      <a:pt x="60" y="82"/>
                      <a:pt x="63" y="79"/>
                    </a:cubicBezTo>
                    <a:cubicBezTo>
                      <a:pt x="71" y="69"/>
                      <a:pt x="79" y="58"/>
                      <a:pt x="86" y="47"/>
                    </a:cubicBezTo>
                    <a:cubicBezTo>
                      <a:pt x="86" y="46"/>
                      <a:pt x="88" y="44"/>
                      <a:pt x="88" y="43"/>
                    </a:cubicBezTo>
                    <a:cubicBezTo>
                      <a:pt x="90" y="41"/>
                      <a:pt x="91" y="39"/>
                      <a:pt x="92" y="37"/>
                    </a:cubicBezTo>
                    <a:cubicBezTo>
                      <a:pt x="94" y="36"/>
                      <a:pt x="96" y="35"/>
                      <a:pt x="97" y="33"/>
                    </a:cubicBezTo>
                    <a:cubicBezTo>
                      <a:pt x="104" y="30"/>
                      <a:pt x="111" y="35"/>
                      <a:pt x="113" y="42"/>
                    </a:cubicBezTo>
                    <a:cubicBezTo>
                      <a:pt x="113" y="44"/>
                      <a:pt x="113" y="47"/>
                      <a:pt x="113" y="50"/>
                    </a:cubicBezTo>
                    <a:cubicBezTo>
                      <a:pt x="113" y="52"/>
                      <a:pt x="112" y="54"/>
                      <a:pt x="112" y="57"/>
                    </a:cubicBezTo>
                    <a:cubicBezTo>
                      <a:pt x="112" y="56"/>
                      <a:pt x="112" y="56"/>
                      <a:pt x="112" y="55"/>
                    </a:cubicBezTo>
                    <a:cubicBezTo>
                      <a:pt x="112" y="57"/>
                      <a:pt x="111" y="58"/>
                      <a:pt x="111" y="59"/>
                    </a:cubicBezTo>
                    <a:lnTo>
                      <a:pt x="111" y="58"/>
                    </a:lnTo>
                    <a:cubicBezTo>
                      <a:pt x="111" y="60"/>
                      <a:pt x="111" y="62"/>
                      <a:pt x="111" y="64"/>
                    </a:cubicBezTo>
                    <a:cubicBezTo>
                      <a:pt x="111" y="64"/>
                      <a:pt x="111" y="63"/>
                      <a:pt x="111" y="62"/>
                    </a:cubicBezTo>
                    <a:cubicBezTo>
                      <a:pt x="111" y="63"/>
                      <a:pt x="111" y="64"/>
                      <a:pt x="110" y="65"/>
                    </a:cubicBezTo>
                    <a:lnTo>
                      <a:pt x="110" y="64"/>
                    </a:lnTo>
                    <a:cubicBezTo>
                      <a:pt x="110" y="65"/>
                      <a:pt x="110" y="65"/>
                      <a:pt x="110" y="65"/>
                    </a:cubicBezTo>
                    <a:lnTo>
                      <a:pt x="110" y="66"/>
                    </a:lnTo>
                    <a:lnTo>
                      <a:pt x="110" y="65"/>
                    </a:lnTo>
                    <a:cubicBezTo>
                      <a:pt x="110" y="66"/>
                      <a:pt x="110" y="66"/>
                      <a:pt x="110" y="66"/>
                    </a:cubicBezTo>
                    <a:lnTo>
                      <a:pt x="110" y="65"/>
                    </a:lnTo>
                    <a:cubicBezTo>
                      <a:pt x="109" y="71"/>
                      <a:pt x="109" y="76"/>
                      <a:pt x="107" y="82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4" y="103"/>
                      <a:pt x="101" y="125"/>
                      <a:pt x="99" y="147"/>
                    </a:cubicBezTo>
                    <a:cubicBezTo>
                      <a:pt x="96" y="171"/>
                      <a:pt x="94" y="195"/>
                      <a:pt x="91" y="219"/>
                    </a:cubicBezTo>
                    <a:cubicBezTo>
                      <a:pt x="90" y="227"/>
                      <a:pt x="89" y="235"/>
                      <a:pt x="88" y="243"/>
                    </a:cubicBezTo>
                    <a:cubicBezTo>
                      <a:pt x="86" y="247"/>
                      <a:pt x="85" y="252"/>
                      <a:pt x="84" y="256"/>
                    </a:cubicBezTo>
                    <a:cubicBezTo>
                      <a:pt x="84" y="259"/>
                      <a:pt x="82" y="263"/>
                      <a:pt x="81" y="267"/>
                    </a:cubicBezTo>
                    <a:cubicBezTo>
                      <a:pt x="79" y="269"/>
                      <a:pt x="78" y="271"/>
                      <a:pt x="77" y="273"/>
                    </a:cubicBezTo>
                    <a:cubicBezTo>
                      <a:pt x="76" y="275"/>
                      <a:pt x="74" y="277"/>
                      <a:pt x="72" y="279"/>
                    </a:cubicBezTo>
                    <a:cubicBezTo>
                      <a:pt x="64" y="284"/>
                      <a:pt x="54" y="287"/>
                      <a:pt x="44" y="287"/>
                    </a:cubicBezTo>
                    <a:cubicBezTo>
                      <a:pt x="43" y="287"/>
                      <a:pt x="42" y="287"/>
                      <a:pt x="41" y="287"/>
                    </a:cubicBezTo>
                    <a:cubicBezTo>
                      <a:pt x="37" y="287"/>
                      <a:pt x="32" y="287"/>
                      <a:pt x="29" y="28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627640" y="482400"/>
                <a:ext cx="3816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5" extrusionOk="0">
                    <a:moveTo>
                      <a:pt x="39" y="58"/>
                    </a:moveTo>
                    <a:cubicBezTo>
                      <a:pt x="41" y="56"/>
                      <a:pt x="42" y="53"/>
                      <a:pt x="44" y="50"/>
                    </a:cubicBezTo>
                    <a:cubicBezTo>
                      <a:pt x="44" y="48"/>
                      <a:pt x="45" y="46"/>
                      <a:pt x="45" y="45"/>
                    </a:cubicBezTo>
                    <a:cubicBezTo>
                      <a:pt x="46" y="42"/>
                      <a:pt x="47" y="39"/>
                      <a:pt x="48" y="37"/>
                    </a:cubicBezTo>
                    <a:cubicBezTo>
                      <a:pt x="48" y="34"/>
                      <a:pt x="48" y="32"/>
                      <a:pt x="48" y="29"/>
                    </a:cubicBezTo>
                    <a:cubicBezTo>
                      <a:pt x="48" y="28"/>
                      <a:pt x="48" y="26"/>
                      <a:pt x="48" y="24"/>
                    </a:cubicBezTo>
                    <a:cubicBezTo>
                      <a:pt x="48" y="25"/>
                      <a:pt x="48" y="25"/>
                      <a:pt x="48" y="26"/>
                    </a:cubicBezTo>
                    <a:cubicBezTo>
                      <a:pt x="48" y="25"/>
                      <a:pt x="48" y="24"/>
                      <a:pt x="48" y="24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7" y="23"/>
                      <a:pt x="46" y="23"/>
                    </a:cubicBezTo>
                    <a:cubicBezTo>
                      <a:pt x="45" y="24"/>
                      <a:pt x="42" y="26"/>
                      <a:pt x="40" y="27"/>
                    </a:cubicBezTo>
                    <a:cubicBezTo>
                      <a:pt x="38" y="29"/>
                      <a:pt x="36" y="30"/>
                      <a:pt x="34" y="32"/>
                    </a:cubicBezTo>
                    <a:cubicBezTo>
                      <a:pt x="33" y="33"/>
                      <a:pt x="32" y="34"/>
                      <a:pt x="31" y="35"/>
                    </a:cubicBezTo>
                    <a:cubicBezTo>
                      <a:pt x="30" y="37"/>
                      <a:pt x="28" y="39"/>
                      <a:pt x="27" y="41"/>
                    </a:cubicBezTo>
                    <a:cubicBezTo>
                      <a:pt x="26" y="42"/>
                      <a:pt x="25" y="44"/>
                      <a:pt x="25" y="45"/>
                    </a:cubicBezTo>
                    <a:cubicBezTo>
                      <a:pt x="24" y="46"/>
                      <a:pt x="24" y="47"/>
                      <a:pt x="23" y="49"/>
                    </a:cubicBezTo>
                    <a:cubicBezTo>
                      <a:pt x="23" y="50"/>
                      <a:pt x="23" y="51"/>
                      <a:pt x="23" y="52"/>
                    </a:cubicBezTo>
                    <a:cubicBezTo>
                      <a:pt x="23" y="53"/>
                      <a:pt x="22" y="54"/>
                      <a:pt x="22" y="55"/>
                    </a:cubicBezTo>
                    <a:lnTo>
                      <a:pt x="22" y="56"/>
                    </a:lnTo>
                    <a:cubicBezTo>
                      <a:pt x="23" y="56"/>
                      <a:pt x="23" y="56"/>
                      <a:pt x="24" y="56"/>
                    </a:cubicBezTo>
                    <a:cubicBezTo>
                      <a:pt x="27" y="56"/>
                      <a:pt x="30" y="56"/>
                      <a:pt x="33" y="56"/>
                    </a:cubicBezTo>
                    <a:cubicBezTo>
                      <a:pt x="35" y="56"/>
                      <a:pt x="37" y="57"/>
                      <a:pt x="39" y="58"/>
                    </a:cubicBezTo>
                    <a:moveTo>
                      <a:pt x="39" y="123"/>
                    </a:moveTo>
                    <a:cubicBezTo>
                      <a:pt x="34" y="123"/>
                      <a:pt x="29" y="123"/>
                      <a:pt x="24" y="121"/>
                    </a:cubicBezTo>
                    <a:cubicBezTo>
                      <a:pt x="20" y="120"/>
                      <a:pt x="16" y="117"/>
                      <a:pt x="14" y="113"/>
                    </a:cubicBezTo>
                    <a:cubicBezTo>
                      <a:pt x="13" y="112"/>
                      <a:pt x="12" y="111"/>
                      <a:pt x="11" y="109"/>
                    </a:cubicBezTo>
                    <a:cubicBezTo>
                      <a:pt x="11" y="106"/>
                      <a:pt x="11" y="104"/>
                      <a:pt x="11" y="101"/>
                    </a:cubicBezTo>
                    <a:cubicBezTo>
                      <a:pt x="11" y="96"/>
                      <a:pt x="15" y="92"/>
                      <a:pt x="18" y="88"/>
                    </a:cubicBezTo>
                    <a:cubicBezTo>
                      <a:pt x="21" y="85"/>
                      <a:pt x="24" y="81"/>
                      <a:pt x="27" y="78"/>
                    </a:cubicBezTo>
                    <a:lnTo>
                      <a:pt x="26" y="78"/>
                    </a:lnTo>
                    <a:cubicBezTo>
                      <a:pt x="22" y="78"/>
                      <a:pt x="18" y="78"/>
                      <a:pt x="14" y="77"/>
                    </a:cubicBezTo>
                    <a:cubicBezTo>
                      <a:pt x="9" y="75"/>
                      <a:pt x="5" y="71"/>
                      <a:pt x="3" y="66"/>
                    </a:cubicBezTo>
                    <a:cubicBezTo>
                      <a:pt x="2" y="64"/>
                      <a:pt x="1" y="61"/>
                      <a:pt x="1" y="58"/>
                    </a:cubicBezTo>
                    <a:cubicBezTo>
                      <a:pt x="0" y="55"/>
                      <a:pt x="1" y="51"/>
                      <a:pt x="2" y="48"/>
                    </a:cubicBezTo>
                    <a:cubicBezTo>
                      <a:pt x="3" y="42"/>
                      <a:pt x="5" y="36"/>
                      <a:pt x="8" y="31"/>
                    </a:cubicBezTo>
                    <a:cubicBezTo>
                      <a:pt x="12" y="25"/>
                      <a:pt x="16" y="19"/>
                      <a:pt x="21" y="14"/>
                    </a:cubicBezTo>
                    <a:cubicBezTo>
                      <a:pt x="27" y="10"/>
                      <a:pt x="32" y="6"/>
                      <a:pt x="38" y="3"/>
                    </a:cubicBezTo>
                    <a:cubicBezTo>
                      <a:pt x="44" y="0"/>
                      <a:pt x="52" y="0"/>
                      <a:pt x="58" y="3"/>
                    </a:cubicBezTo>
                    <a:cubicBezTo>
                      <a:pt x="63" y="5"/>
                      <a:pt x="67" y="10"/>
                      <a:pt x="68" y="16"/>
                    </a:cubicBezTo>
                    <a:cubicBezTo>
                      <a:pt x="70" y="23"/>
                      <a:pt x="70" y="30"/>
                      <a:pt x="69" y="38"/>
                    </a:cubicBezTo>
                    <a:cubicBezTo>
                      <a:pt x="67" y="45"/>
                      <a:pt x="66" y="52"/>
                      <a:pt x="63" y="58"/>
                    </a:cubicBezTo>
                    <a:cubicBezTo>
                      <a:pt x="61" y="62"/>
                      <a:pt x="59" y="66"/>
                      <a:pt x="57" y="70"/>
                    </a:cubicBezTo>
                    <a:cubicBezTo>
                      <a:pt x="51" y="80"/>
                      <a:pt x="45" y="89"/>
                      <a:pt x="38" y="98"/>
                    </a:cubicBezTo>
                    <a:cubicBezTo>
                      <a:pt x="37" y="99"/>
                      <a:pt x="37" y="101"/>
                      <a:pt x="35" y="102"/>
                    </a:cubicBezTo>
                    <a:cubicBezTo>
                      <a:pt x="39" y="102"/>
                      <a:pt x="42" y="102"/>
                      <a:pt x="46" y="102"/>
                    </a:cubicBezTo>
                    <a:cubicBezTo>
                      <a:pt x="50" y="102"/>
                      <a:pt x="54" y="102"/>
                      <a:pt x="58" y="102"/>
                    </a:cubicBezTo>
                    <a:cubicBezTo>
                      <a:pt x="62" y="102"/>
                      <a:pt x="66" y="102"/>
                      <a:pt x="70" y="101"/>
                    </a:cubicBezTo>
                    <a:cubicBezTo>
                      <a:pt x="78" y="101"/>
                      <a:pt x="85" y="99"/>
                      <a:pt x="93" y="99"/>
                    </a:cubicBezTo>
                    <a:cubicBezTo>
                      <a:pt x="98" y="98"/>
                      <a:pt x="104" y="101"/>
                      <a:pt x="105" y="107"/>
                    </a:cubicBezTo>
                    <a:cubicBezTo>
                      <a:pt x="105" y="112"/>
                      <a:pt x="102" y="118"/>
                      <a:pt x="96" y="119"/>
                    </a:cubicBezTo>
                    <a:cubicBezTo>
                      <a:pt x="79" y="121"/>
                      <a:pt x="63" y="124"/>
                      <a:pt x="45" y="124"/>
                    </a:cubicBezTo>
                    <a:cubicBezTo>
                      <a:pt x="44" y="124"/>
                      <a:pt x="41" y="124"/>
                      <a:pt x="39" y="1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673720" y="530280"/>
                <a:ext cx="32760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91" h="26" extrusionOk="0">
                    <a:moveTo>
                      <a:pt x="44" y="25"/>
                    </a:moveTo>
                    <a:cubicBezTo>
                      <a:pt x="37" y="25"/>
                      <a:pt x="31" y="25"/>
                      <a:pt x="25" y="25"/>
                    </a:cubicBezTo>
                    <a:cubicBezTo>
                      <a:pt x="23" y="25"/>
                      <a:pt x="20" y="24"/>
                      <a:pt x="18" y="24"/>
                    </a:cubicBezTo>
                    <a:cubicBezTo>
                      <a:pt x="15" y="23"/>
                      <a:pt x="12" y="23"/>
                      <a:pt x="9" y="22"/>
                    </a:cubicBezTo>
                    <a:cubicBezTo>
                      <a:pt x="3" y="19"/>
                      <a:pt x="0" y="12"/>
                      <a:pt x="4" y="7"/>
                    </a:cubicBezTo>
                    <a:cubicBezTo>
                      <a:pt x="6" y="1"/>
                      <a:pt x="13" y="0"/>
                      <a:pt x="18" y="2"/>
                    </a:cubicBezTo>
                    <a:cubicBezTo>
                      <a:pt x="20" y="3"/>
                      <a:pt x="21" y="3"/>
                      <a:pt x="23" y="3"/>
                    </a:cubicBezTo>
                    <a:cubicBezTo>
                      <a:pt x="28" y="4"/>
                      <a:pt x="33" y="4"/>
                      <a:pt x="38" y="4"/>
                    </a:cubicBezTo>
                    <a:cubicBezTo>
                      <a:pt x="52" y="4"/>
                      <a:pt x="65" y="4"/>
                      <a:pt x="79" y="4"/>
                    </a:cubicBezTo>
                    <a:cubicBezTo>
                      <a:pt x="84" y="4"/>
                      <a:pt x="90" y="8"/>
                      <a:pt x="90" y="14"/>
                    </a:cubicBezTo>
                    <a:cubicBezTo>
                      <a:pt x="90" y="20"/>
                      <a:pt x="85" y="25"/>
                      <a:pt x="79" y="25"/>
                    </a:cubicBezTo>
                    <a:cubicBezTo>
                      <a:pt x="72" y="25"/>
                      <a:pt x="64" y="25"/>
                      <a:pt x="56" y="25"/>
                    </a:cubicBezTo>
                    <a:cubicBezTo>
                      <a:pt x="52" y="25"/>
                      <a:pt x="48" y="25"/>
                      <a:pt x="44" y="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691360" y="510480"/>
                <a:ext cx="2448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95" extrusionOk="0">
                    <a:moveTo>
                      <a:pt x="9" y="94"/>
                    </a:moveTo>
                    <a:cubicBezTo>
                      <a:pt x="4" y="92"/>
                      <a:pt x="0" y="86"/>
                      <a:pt x="2" y="81"/>
                    </a:cubicBezTo>
                    <a:cubicBezTo>
                      <a:pt x="5" y="68"/>
                      <a:pt x="10" y="56"/>
                      <a:pt x="16" y="44"/>
                    </a:cubicBezTo>
                    <a:cubicBezTo>
                      <a:pt x="17" y="41"/>
                      <a:pt x="19" y="38"/>
                      <a:pt x="21" y="34"/>
                    </a:cubicBezTo>
                    <a:cubicBezTo>
                      <a:pt x="23" y="29"/>
                      <a:pt x="27" y="24"/>
                      <a:pt x="31" y="19"/>
                    </a:cubicBezTo>
                    <a:cubicBezTo>
                      <a:pt x="35" y="12"/>
                      <a:pt x="41" y="7"/>
                      <a:pt x="48" y="3"/>
                    </a:cubicBezTo>
                    <a:cubicBezTo>
                      <a:pt x="53" y="0"/>
                      <a:pt x="60" y="2"/>
                      <a:pt x="63" y="7"/>
                    </a:cubicBezTo>
                    <a:cubicBezTo>
                      <a:pt x="67" y="13"/>
                      <a:pt x="64" y="20"/>
                      <a:pt x="58" y="23"/>
                    </a:cubicBezTo>
                    <a:cubicBezTo>
                      <a:pt x="57" y="23"/>
                      <a:pt x="57" y="24"/>
                      <a:pt x="56" y="24"/>
                    </a:cubicBezTo>
                    <a:cubicBezTo>
                      <a:pt x="56" y="24"/>
                      <a:pt x="55" y="24"/>
                      <a:pt x="55" y="25"/>
                    </a:cubicBezTo>
                    <a:cubicBezTo>
                      <a:pt x="53" y="26"/>
                      <a:pt x="52" y="27"/>
                      <a:pt x="51" y="27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48" y="31"/>
                      <a:pt x="46" y="34"/>
                      <a:pt x="43" y="37"/>
                    </a:cubicBezTo>
                    <a:cubicBezTo>
                      <a:pt x="40" y="43"/>
                      <a:pt x="37" y="49"/>
                      <a:pt x="34" y="55"/>
                    </a:cubicBezTo>
                    <a:cubicBezTo>
                      <a:pt x="32" y="59"/>
                      <a:pt x="30" y="64"/>
                      <a:pt x="28" y="69"/>
                    </a:cubicBezTo>
                    <a:cubicBezTo>
                      <a:pt x="25" y="74"/>
                      <a:pt x="23" y="81"/>
                      <a:pt x="21" y="87"/>
                    </a:cubicBezTo>
                    <a:cubicBezTo>
                      <a:pt x="20" y="91"/>
                      <a:pt x="16" y="94"/>
                      <a:pt x="11" y="94"/>
                    </a:cubicBezTo>
                    <a:cubicBezTo>
                      <a:pt x="10" y="94"/>
                      <a:pt x="10" y="94"/>
                      <a:pt x="9" y="9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721240" y="491760"/>
                <a:ext cx="39960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36" extrusionOk="0">
                    <a:moveTo>
                      <a:pt x="47" y="226"/>
                    </a:moveTo>
                    <a:cubicBezTo>
                      <a:pt x="46" y="220"/>
                      <a:pt x="50" y="214"/>
                      <a:pt x="57" y="213"/>
                    </a:cubicBezTo>
                    <a:cubicBezTo>
                      <a:pt x="58" y="213"/>
                      <a:pt x="59" y="213"/>
                      <a:pt x="60" y="213"/>
                    </a:cubicBezTo>
                    <a:cubicBezTo>
                      <a:pt x="61" y="212"/>
                      <a:pt x="62" y="212"/>
                      <a:pt x="64" y="211"/>
                    </a:cubicBezTo>
                    <a:cubicBezTo>
                      <a:pt x="65" y="210"/>
                      <a:pt x="68" y="209"/>
                      <a:pt x="70" y="207"/>
                    </a:cubicBezTo>
                    <a:cubicBezTo>
                      <a:pt x="72" y="206"/>
                      <a:pt x="74" y="204"/>
                      <a:pt x="76" y="203"/>
                    </a:cubicBezTo>
                    <a:cubicBezTo>
                      <a:pt x="77" y="202"/>
                      <a:pt x="78" y="200"/>
                      <a:pt x="79" y="199"/>
                    </a:cubicBezTo>
                    <a:cubicBezTo>
                      <a:pt x="81" y="197"/>
                      <a:pt x="81" y="196"/>
                      <a:pt x="82" y="195"/>
                    </a:cubicBezTo>
                    <a:cubicBezTo>
                      <a:pt x="83" y="194"/>
                      <a:pt x="83" y="193"/>
                      <a:pt x="84" y="192"/>
                    </a:cubicBezTo>
                    <a:cubicBezTo>
                      <a:pt x="85" y="191"/>
                      <a:pt x="85" y="189"/>
                      <a:pt x="86" y="188"/>
                    </a:cubicBezTo>
                    <a:cubicBezTo>
                      <a:pt x="86" y="186"/>
                      <a:pt x="87" y="183"/>
                      <a:pt x="88" y="181"/>
                    </a:cubicBezTo>
                    <a:cubicBezTo>
                      <a:pt x="88" y="178"/>
                      <a:pt x="88" y="174"/>
                      <a:pt x="89" y="171"/>
                    </a:cubicBezTo>
                    <a:cubicBezTo>
                      <a:pt x="89" y="169"/>
                      <a:pt x="89" y="167"/>
                      <a:pt x="88" y="164"/>
                    </a:cubicBezTo>
                    <a:cubicBezTo>
                      <a:pt x="88" y="162"/>
                      <a:pt x="88" y="160"/>
                      <a:pt x="87" y="157"/>
                    </a:cubicBezTo>
                    <a:cubicBezTo>
                      <a:pt x="86" y="154"/>
                      <a:pt x="86" y="152"/>
                      <a:pt x="85" y="149"/>
                    </a:cubicBezTo>
                    <a:cubicBezTo>
                      <a:pt x="83" y="146"/>
                      <a:pt x="82" y="143"/>
                      <a:pt x="81" y="140"/>
                    </a:cubicBezTo>
                    <a:cubicBezTo>
                      <a:pt x="79" y="138"/>
                      <a:pt x="78" y="136"/>
                      <a:pt x="77" y="134"/>
                    </a:cubicBezTo>
                    <a:cubicBezTo>
                      <a:pt x="75" y="132"/>
                      <a:pt x="74" y="130"/>
                      <a:pt x="72" y="128"/>
                    </a:cubicBezTo>
                    <a:cubicBezTo>
                      <a:pt x="71" y="127"/>
                      <a:pt x="70" y="126"/>
                      <a:pt x="69" y="125"/>
                    </a:cubicBezTo>
                    <a:cubicBezTo>
                      <a:pt x="67" y="123"/>
                      <a:pt x="65" y="122"/>
                      <a:pt x="63" y="121"/>
                    </a:cubicBezTo>
                    <a:cubicBezTo>
                      <a:pt x="61" y="119"/>
                      <a:pt x="59" y="118"/>
                      <a:pt x="57" y="117"/>
                    </a:cubicBezTo>
                    <a:cubicBezTo>
                      <a:pt x="55" y="117"/>
                      <a:pt x="54" y="116"/>
                      <a:pt x="52" y="115"/>
                    </a:cubicBezTo>
                    <a:cubicBezTo>
                      <a:pt x="48" y="114"/>
                      <a:pt x="46" y="114"/>
                      <a:pt x="43" y="112"/>
                    </a:cubicBezTo>
                    <a:cubicBezTo>
                      <a:pt x="39" y="109"/>
                      <a:pt x="36" y="104"/>
                      <a:pt x="38" y="98"/>
                    </a:cubicBezTo>
                    <a:cubicBezTo>
                      <a:pt x="40" y="94"/>
                      <a:pt x="44" y="89"/>
                      <a:pt x="47" y="85"/>
                    </a:cubicBezTo>
                    <a:cubicBezTo>
                      <a:pt x="49" y="81"/>
                      <a:pt x="51" y="76"/>
                      <a:pt x="54" y="72"/>
                    </a:cubicBezTo>
                    <a:cubicBezTo>
                      <a:pt x="56" y="67"/>
                      <a:pt x="58" y="62"/>
                      <a:pt x="60" y="57"/>
                    </a:cubicBezTo>
                    <a:cubicBezTo>
                      <a:pt x="61" y="52"/>
                      <a:pt x="62" y="48"/>
                      <a:pt x="62" y="43"/>
                    </a:cubicBezTo>
                    <a:cubicBezTo>
                      <a:pt x="63" y="41"/>
                      <a:pt x="64" y="38"/>
                      <a:pt x="64" y="36"/>
                    </a:cubicBezTo>
                    <a:cubicBezTo>
                      <a:pt x="64" y="34"/>
                      <a:pt x="64" y="31"/>
                      <a:pt x="64" y="30"/>
                    </a:cubicBezTo>
                    <a:cubicBezTo>
                      <a:pt x="64" y="29"/>
                      <a:pt x="63" y="28"/>
                      <a:pt x="63" y="27"/>
                    </a:cubicBezTo>
                    <a:lnTo>
                      <a:pt x="63" y="26"/>
                    </a:lnTo>
                    <a:cubicBezTo>
                      <a:pt x="62" y="26"/>
                      <a:pt x="62" y="26"/>
                      <a:pt x="62" y="25"/>
                    </a:cubicBezTo>
                    <a:cubicBezTo>
                      <a:pt x="61" y="24"/>
                      <a:pt x="61" y="24"/>
                      <a:pt x="61" y="24"/>
                    </a:cubicBezTo>
                    <a:lnTo>
                      <a:pt x="61" y="23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8" y="23"/>
                    </a:lnTo>
                    <a:lnTo>
                      <a:pt x="57" y="23"/>
                    </a:lnTo>
                    <a:cubicBezTo>
                      <a:pt x="56" y="23"/>
                      <a:pt x="55" y="23"/>
                      <a:pt x="55" y="23"/>
                    </a:cubicBezTo>
                    <a:cubicBezTo>
                      <a:pt x="53" y="25"/>
                      <a:pt x="51" y="26"/>
                      <a:pt x="49" y="27"/>
                    </a:cubicBezTo>
                    <a:cubicBezTo>
                      <a:pt x="44" y="30"/>
                      <a:pt x="40" y="34"/>
                      <a:pt x="36" y="37"/>
                    </a:cubicBezTo>
                    <a:cubicBezTo>
                      <a:pt x="34" y="40"/>
                      <a:pt x="32" y="42"/>
                      <a:pt x="29" y="45"/>
                    </a:cubicBezTo>
                    <a:cubicBezTo>
                      <a:pt x="28" y="47"/>
                      <a:pt x="26" y="48"/>
                      <a:pt x="25" y="50"/>
                    </a:cubicBezTo>
                    <a:cubicBezTo>
                      <a:pt x="25" y="51"/>
                      <a:pt x="25" y="51"/>
                      <a:pt x="24" y="52"/>
                    </a:cubicBezTo>
                    <a:cubicBezTo>
                      <a:pt x="25" y="54"/>
                      <a:pt x="26" y="55"/>
                      <a:pt x="26" y="57"/>
                    </a:cubicBezTo>
                    <a:cubicBezTo>
                      <a:pt x="26" y="64"/>
                      <a:pt x="21" y="68"/>
                      <a:pt x="15" y="68"/>
                    </a:cubicBezTo>
                    <a:cubicBezTo>
                      <a:pt x="14" y="68"/>
                      <a:pt x="14" y="68"/>
                      <a:pt x="14" y="68"/>
                    </a:cubicBezTo>
                    <a:lnTo>
                      <a:pt x="15" y="68"/>
                    </a:lnTo>
                    <a:cubicBezTo>
                      <a:pt x="14" y="68"/>
                      <a:pt x="14" y="68"/>
                      <a:pt x="14" y="68"/>
                    </a:cubicBezTo>
                    <a:cubicBezTo>
                      <a:pt x="11" y="68"/>
                      <a:pt x="8" y="68"/>
                      <a:pt x="5" y="66"/>
                    </a:cubicBezTo>
                    <a:cubicBezTo>
                      <a:pt x="3" y="65"/>
                      <a:pt x="2" y="62"/>
                      <a:pt x="1" y="60"/>
                    </a:cubicBezTo>
                    <a:cubicBezTo>
                      <a:pt x="0" y="57"/>
                      <a:pt x="0" y="54"/>
                      <a:pt x="1" y="50"/>
                    </a:cubicBezTo>
                    <a:cubicBezTo>
                      <a:pt x="2" y="47"/>
                      <a:pt x="4" y="44"/>
                      <a:pt x="5" y="41"/>
                    </a:cubicBezTo>
                    <a:cubicBezTo>
                      <a:pt x="7" y="38"/>
                      <a:pt x="9" y="36"/>
                      <a:pt x="11" y="33"/>
                    </a:cubicBezTo>
                    <a:cubicBezTo>
                      <a:pt x="15" y="28"/>
                      <a:pt x="20" y="23"/>
                      <a:pt x="25" y="19"/>
                    </a:cubicBezTo>
                    <a:cubicBezTo>
                      <a:pt x="30" y="15"/>
                      <a:pt x="35" y="11"/>
                      <a:pt x="41" y="7"/>
                    </a:cubicBezTo>
                    <a:cubicBezTo>
                      <a:pt x="46" y="4"/>
                      <a:pt x="50" y="2"/>
                      <a:pt x="55" y="1"/>
                    </a:cubicBezTo>
                    <a:cubicBezTo>
                      <a:pt x="62" y="0"/>
                      <a:pt x="69" y="2"/>
                      <a:pt x="74" y="6"/>
                    </a:cubicBezTo>
                    <a:cubicBezTo>
                      <a:pt x="79" y="10"/>
                      <a:pt x="82" y="16"/>
                      <a:pt x="84" y="22"/>
                    </a:cubicBezTo>
                    <a:cubicBezTo>
                      <a:pt x="86" y="29"/>
                      <a:pt x="85" y="37"/>
                      <a:pt x="84" y="44"/>
                    </a:cubicBezTo>
                    <a:cubicBezTo>
                      <a:pt x="82" y="54"/>
                      <a:pt x="79" y="64"/>
                      <a:pt x="76" y="73"/>
                    </a:cubicBezTo>
                    <a:cubicBezTo>
                      <a:pt x="75" y="78"/>
                      <a:pt x="72" y="83"/>
                      <a:pt x="69" y="89"/>
                    </a:cubicBezTo>
                    <a:cubicBezTo>
                      <a:pt x="68" y="92"/>
                      <a:pt x="67" y="94"/>
                      <a:pt x="65" y="97"/>
                    </a:cubicBezTo>
                    <a:cubicBezTo>
                      <a:pt x="76" y="103"/>
                      <a:pt x="85" y="110"/>
                      <a:pt x="92" y="119"/>
                    </a:cubicBezTo>
                    <a:cubicBezTo>
                      <a:pt x="102" y="133"/>
                      <a:pt x="108" y="149"/>
                      <a:pt x="110" y="165"/>
                    </a:cubicBezTo>
                    <a:cubicBezTo>
                      <a:pt x="110" y="172"/>
                      <a:pt x="109" y="181"/>
                      <a:pt x="107" y="188"/>
                    </a:cubicBezTo>
                    <a:cubicBezTo>
                      <a:pt x="106" y="197"/>
                      <a:pt x="102" y="204"/>
                      <a:pt x="97" y="211"/>
                    </a:cubicBezTo>
                    <a:cubicBezTo>
                      <a:pt x="93" y="217"/>
                      <a:pt x="87" y="223"/>
                      <a:pt x="81" y="227"/>
                    </a:cubicBezTo>
                    <a:cubicBezTo>
                      <a:pt x="77" y="229"/>
                      <a:pt x="74" y="231"/>
                      <a:pt x="70" y="232"/>
                    </a:cubicBezTo>
                    <a:cubicBezTo>
                      <a:pt x="67" y="234"/>
                      <a:pt x="64" y="235"/>
                      <a:pt x="60" y="235"/>
                    </a:cubicBezTo>
                    <a:cubicBezTo>
                      <a:pt x="60" y="235"/>
                      <a:pt x="59" y="235"/>
                      <a:pt x="58" y="235"/>
                    </a:cubicBezTo>
                    <a:cubicBezTo>
                      <a:pt x="53" y="235"/>
                      <a:pt x="48" y="232"/>
                      <a:pt x="47" y="2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768760" y="549720"/>
                <a:ext cx="3096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115" extrusionOk="0">
                    <a:moveTo>
                      <a:pt x="7" y="113"/>
                    </a:moveTo>
                    <a:cubicBezTo>
                      <a:pt x="2" y="110"/>
                      <a:pt x="0" y="104"/>
                      <a:pt x="3" y="99"/>
                    </a:cubicBezTo>
                    <a:cubicBezTo>
                      <a:pt x="11" y="82"/>
                      <a:pt x="20" y="65"/>
                      <a:pt x="30" y="49"/>
                    </a:cubicBezTo>
                    <a:cubicBezTo>
                      <a:pt x="30" y="50"/>
                      <a:pt x="30" y="50"/>
                      <a:pt x="29" y="50"/>
                    </a:cubicBezTo>
                    <a:cubicBezTo>
                      <a:pt x="30" y="49"/>
                      <a:pt x="30" y="49"/>
                      <a:pt x="31" y="48"/>
                    </a:cubicBezTo>
                    <a:cubicBezTo>
                      <a:pt x="33" y="45"/>
                      <a:pt x="35" y="42"/>
                      <a:pt x="37" y="38"/>
                    </a:cubicBezTo>
                    <a:cubicBezTo>
                      <a:pt x="40" y="34"/>
                      <a:pt x="44" y="28"/>
                      <a:pt x="47" y="24"/>
                    </a:cubicBezTo>
                    <a:cubicBezTo>
                      <a:pt x="53" y="16"/>
                      <a:pt x="59" y="8"/>
                      <a:pt x="68" y="3"/>
                    </a:cubicBezTo>
                    <a:cubicBezTo>
                      <a:pt x="72" y="0"/>
                      <a:pt x="79" y="2"/>
                      <a:pt x="82" y="7"/>
                    </a:cubicBezTo>
                    <a:cubicBezTo>
                      <a:pt x="85" y="12"/>
                      <a:pt x="84" y="19"/>
                      <a:pt x="79" y="22"/>
                    </a:cubicBezTo>
                    <a:cubicBezTo>
                      <a:pt x="78" y="23"/>
                      <a:pt x="77" y="23"/>
                      <a:pt x="76" y="24"/>
                    </a:cubicBezTo>
                    <a:cubicBezTo>
                      <a:pt x="76" y="24"/>
                      <a:pt x="75" y="24"/>
                      <a:pt x="75" y="25"/>
                    </a:cubicBezTo>
                    <a:cubicBezTo>
                      <a:pt x="75" y="24"/>
                      <a:pt x="75" y="24"/>
                      <a:pt x="76" y="24"/>
                    </a:cubicBezTo>
                    <a:cubicBezTo>
                      <a:pt x="73" y="26"/>
                      <a:pt x="72" y="28"/>
                      <a:pt x="69" y="30"/>
                    </a:cubicBezTo>
                    <a:cubicBezTo>
                      <a:pt x="68" y="33"/>
                      <a:pt x="65" y="35"/>
                      <a:pt x="63" y="38"/>
                    </a:cubicBezTo>
                    <a:cubicBezTo>
                      <a:pt x="61" y="41"/>
                      <a:pt x="59" y="43"/>
                      <a:pt x="58" y="46"/>
                    </a:cubicBezTo>
                    <a:cubicBezTo>
                      <a:pt x="54" y="51"/>
                      <a:pt x="51" y="56"/>
                      <a:pt x="47" y="62"/>
                    </a:cubicBezTo>
                    <a:cubicBezTo>
                      <a:pt x="38" y="77"/>
                      <a:pt x="29" y="92"/>
                      <a:pt x="21" y="109"/>
                    </a:cubicBezTo>
                    <a:cubicBezTo>
                      <a:pt x="19" y="112"/>
                      <a:pt x="16" y="114"/>
                      <a:pt x="12" y="114"/>
                    </a:cubicBezTo>
                    <a:cubicBezTo>
                      <a:pt x="10" y="114"/>
                      <a:pt x="8" y="114"/>
                      <a:pt x="7" y="1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819880" y="498960"/>
                <a:ext cx="2772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77" h="148" extrusionOk="0">
                    <a:moveTo>
                      <a:pt x="54" y="140"/>
                    </a:moveTo>
                    <a:cubicBezTo>
                      <a:pt x="46" y="119"/>
                      <a:pt x="38" y="98"/>
                      <a:pt x="29" y="77"/>
                    </a:cubicBezTo>
                    <a:cubicBezTo>
                      <a:pt x="26" y="67"/>
                      <a:pt x="22" y="58"/>
                      <a:pt x="18" y="48"/>
                    </a:cubicBezTo>
                    <a:cubicBezTo>
                      <a:pt x="14" y="40"/>
                      <a:pt x="10" y="32"/>
                      <a:pt x="6" y="24"/>
                    </a:cubicBezTo>
                    <a:cubicBezTo>
                      <a:pt x="2" y="21"/>
                      <a:pt x="0" y="17"/>
                      <a:pt x="1" y="13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1" y="5"/>
                      <a:pt x="7" y="0"/>
                      <a:pt x="13" y="1"/>
                    </a:cubicBezTo>
                    <a:cubicBezTo>
                      <a:pt x="15" y="1"/>
                      <a:pt x="18" y="2"/>
                      <a:pt x="20" y="4"/>
                    </a:cubicBezTo>
                    <a:cubicBezTo>
                      <a:pt x="22" y="6"/>
                      <a:pt x="23" y="9"/>
                      <a:pt x="24" y="11"/>
                    </a:cubicBezTo>
                    <a:cubicBezTo>
                      <a:pt x="26" y="14"/>
                      <a:pt x="27" y="18"/>
                      <a:pt x="29" y="21"/>
                    </a:cubicBezTo>
                    <a:cubicBezTo>
                      <a:pt x="30" y="26"/>
                      <a:pt x="33" y="31"/>
                      <a:pt x="35" y="37"/>
                    </a:cubicBezTo>
                    <a:cubicBezTo>
                      <a:pt x="39" y="46"/>
                      <a:pt x="43" y="57"/>
                      <a:pt x="47" y="67"/>
                    </a:cubicBezTo>
                    <a:cubicBezTo>
                      <a:pt x="57" y="88"/>
                      <a:pt x="65" y="110"/>
                      <a:pt x="74" y="131"/>
                    </a:cubicBezTo>
                    <a:cubicBezTo>
                      <a:pt x="76" y="137"/>
                      <a:pt x="74" y="143"/>
                      <a:pt x="68" y="145"/>
                    </a:cubicBezTo>
                    <a:cubicBezTo>
                      <a:pt x="67" y="146"/>
                      <a:pt x="65" y="147"/>
                      <a:pt x="64" y="147"/>
                    </a:cubicBezTo>
                    <a:cubicBezTo>
                      <a:pt x="60" y="147"/>
                      <a:pt x="55" y="144"/>
                      <a:pt x="54" y="14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15200" y="502560"/>
                <a:ext cx="56520" cy="5508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3" extrusionOk="0">
                    <a:moveTo>
                      <a:pt x="7" y="151"/>
                    </a:moveTo>
                    <a:cubicBezTo>
                      <a:pt x="1" y="148"/>
                      <a:pt x="0" y="141"/>
                      <a:pt x="2" y="137"/>
                    </a:cubicBezTo>
                    <a:cubicBezTo>
                      <a:pt x="8" y="125"/>
                      <a:pt x="15" y="114"/>
                      <a:pt x="23" y="104"/>
                    </a:cubicBezTo>
                    <a:cubicBezTo>
                      <a:pt x="29" y="95"/>
                      <a:pt x="36" y="86"/>
                      <a:pt x="44" y="77"/>
                    </a:cubicBezTo>
                    <a:cubicBezTo>
                      <a:pt x="52" y="67"/>
                      <a:pt x="61" y="57"/>
                      <a:pt x="69" y="48"/>
                    </a:cubicBezTo>
                    <a:cubicBezTo>
                      <a:pt x="78" y="38"/>
                      <a:pt x="88" y="29"/>
                      <a:pt x="98" y="21"/>
                    </a:cubicBezTo>
                    <a:cubicBezTo>
                      <a:pt x="110" y="12"/>
                      <a:pt x="123" y="4"/>
                      <a:pt x="137" y="1"/>
                    </a:cubicBezTo>
                    <a:cubicBezTo>
                      <a:pt x="139" y="1"/>
                      <a:pt x="141" y="1"/>
                      <a:pt x="142" y="1"/>
                    </a:cubicBezTo>
                    <a:cubicBezTo>
                      <a:pt x="148" y="0"/>
                      <a:pt x="154" y="4"/>
                      <a:pt x="155" y="10"/>
                    </a:cubicBezTo>
                    <a:cubicBezTo>
                      <a:pt x="156" y="17"/>
                      <a:pt x="151" y="22"/>
                      <a:pt x="145" y="22"/>
                    </a:cubicBezTo>
                    <a:cubicBezTo>
                      <a:pt x="143" y="23"/>
                      <a:pt x="142" y="23"/>
                      <a:pt x="141" y="23"/>
                    </a:cubicBezTo>
                    <a:cubicBezTo>
                      <a:pt x="140" y="23"/>
                      <a:pt x="139" y="23"/>
                      <a:pt x="139" y="23"/>
                    </a:cubicBezTo>
                    <a:cubicBezTo>
                      <a:pt x="137" y="24"/>
                      <a:pt x="134" y="25"/>
                      <a:pt x="132" y="25"/>
                    </a:cubicBezTo>
                    <a:cubicBezTo>
                      <a:pt x="129" y="27"/>
                      <a:pt x="127" y="28"/>
                      <a:pt x="124" y="29"/>
                    </a:cubicBezTo>
                    <a:cubicBezTo>
                      <a:pt x="120" y="31"/>
                      <a:pt x="116" y="34"/>
                      <a:pt x="113" y="36"/>
                    </a:cubicBezTo>
                    <a:cubicBezTo>
                      <a:pt x="108" y="39"/>
                      <a:pt x="104" y="43"/>
                      <a:pt x="99" y="46"/>
                    </a:cubicBezTo>
                    <a:cubicBezTo>
                      <a:pt x="93" y="53"/>
                      <a:pt x="86" y="59"/>
                      <a:pt x="80" y="66"/>
                    </a:cubicBezTo>
                    <a:cubicBezTo>
                      <a:pt x="76" y="70"/>
                      <a:pt x="72" y="75"/>
                      <a:pt x="68" y="80"/>
                    </a:cubicBezTo>
                    <a:cubicBezTo>
                      <a:pt x="61" y="88"/>
                      <a:pt x="55" y="95"/>
                      <a:pt x="49" y="103"/>
                    </a:cubicBezTo>
                    <a:cubicBezTo>
                      <a:pt x="43" y="111"/>
                      <a:pt x="37" y="119"/>
                      <a:pt x="32" y="127"/>
                    </a:cubicBezTo>
                    <a:cubicBezTo>
                      <a:pt x="28" y="134"/>
                      <a:pt x="24" y="140"/>
                      <a:pt x="21" y="147"/>
                    </a:cubicBezTo>
                    <a:cubicBezTo>
                      <a:pt x="19" y="150"/>
                      <a:pt x="15" y="152"/>
                      <a:pt x="12" y="152"/>
                    </a:cubicBezTo>
                    <a:cubicBezTo>
                      <a:pt x="10" y="152"/>
                      <a:pt x="8" y="152"/>
                      <a:pt x="7" y="15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885760" y="520560"/>
                <a:ext cx="1908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53" h="27" extrusionOk="0">
                    <a:moveTo>
                      <a:pt x="22" y="25"/>
                    </a:moveTo>
                    <a:cubicBezTo>
                      <a:pt x="19" y="25"/>
                      <a:pt x="17" y="24"/>
                      <a:pt x="14" y="24"/>
                    </a:cubicBezTo>
                    <a:cubicBezTo>
                      <a:pt x="13" y="24"/>
                      <a:pt x="12" y="23"/>
                      <a:pt x="11" y="23"/>
                    </a:cubicBezTo>
                    <a:cubicBezTo>
                      <a:pt x="8" y="22"/>
                      <a:pt x="5" y="21"/>
                      <a:pt x="3" y="18"/>
                    </a:cubicBezTo>
                    <a:cubicBezTo>
                      <a:pt x="0" y="16"/>
                      <a:pt x="0" y="10"/>
                      <a:pt x="2" y="6"/>
                    </a:cubicBezTo>
                    <a:cubicBezTo>
                      <a:pt x="4" y="2"/>
                      <a:pt x="9" y="0"/>
                      <a:pt x="14" y="1"/>
                    </a:cubicBezTo>
                    <a:cubicBezTo>
                      <a:pt x="15" y="1"/>
                      <a:pt x="15" y="2"/>
                      <a:pt x="16" y="2"/>
                    </a:cubicBezTo>
                    <a:cubicBezTo>
                      <a:pt x="25" y="3"/>
                      <a:pt x="33" y="3"/>
                      <a:pt x="41" y="4"/>
                    </a:cubicBezTo>
                    <a:cubicBezTo>
                      <a:pt x="47" y="5"/>
                      <a:pt x="52" y="10"/>
                      <a:pt x="51" y="16"/>
                    </a:cubicBezTo>
                    <a:cubicBezTo>
                      <a:pt x="51" y="21"/>
                      <a:pt x="45" y="25"/>
                      <a:pt x="40" y="25"/>
                    </a:cubicBezTo>
                    <a:cubicBezTo>
                      <a:pt x="36" y="25"/>
                      <a:pt x="33" y="25"/>
                      <a:pt x="30" y="24"/>
                    </a:cubicBezTo>
                    <a:cubicBezTo>
                      <a:pt x="28" y="25"/>
                      <a:pt x="26" y="26"/>
                      <a:pt x="24" y="26"/>
                    </a:cubicBezTo>
                    <a:cubicBezTo>
                      <a:pt x="23" y="26"/>
                      <a:pt x="22" y="26"/>
                      <a:pt x="22" y="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870280" y="533160"/>
                <a:ext cx="36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6" extrusionOk="0">
                    <a:moveTo>
                      <a:pt x="8" y="34"/>
                    </a:moveTo>
                    <a:cubicBezTo>
                      <a:pt x="3" y="32"/>
                      <a:pt x="0" y="26"/>
                      <a:pt x="1" y="21"/>
                    </a:cubicBezTo>
                    <a:cubicBezTo>
                      <a:pt x="2" y="19"/>
                      <a:pt x="2" y="18"/>
                      <a:pt x="3" y="17"/>
                    </a:cubicBezTo>
                    <a:cubicBezTo>
                      <a:pt x="6" y="12"/>
                      <a:pt x="12" y="11"/>
                      <a:pt x="17" y="13"/>
                    </a:cubicBezTo>
                    <a:cubicBezTo>
                      <a:pt x="18" y="13"/>
                      <a:pt x="19" y="13"/>
                      <a:pt x="20" y="13"/>
                    </a:cubicBezTo>
                    <a:cubicBezTo>
                      <a:pt x="31" y="12"/>
                      <a:pt x="42" y="10"/>
                      <a:pt x="52" y="8"/>
                    </a:cubicBezTo>
                    <a:cubicBezTo>
                      <a:pt x="64" y="6"/>
                      <a:pt x="75" y="3"/>
                      <a:pt x="87" y="2"/>
                    </a:cubicBezTo>
                    <a:cubicBezTo>
                      <a:pt x="92" y="0"/>
                      <a:pt x="97" y="4"/>
                      <a:pt x="98" y="10"/>
                    </a:cubicBezTo>
                    <a:cubicBezTo>
                      <a:pt x="99" y="15"/>
                      <a:pt x="95" y="20"/>
                      <a:pt x="89" y="21"/>
                    </a:cubicBezTo>
                    <a:cubicBezTo>
                      <a:pt x="77" y="24"/>
                      <a:pt x="64" y="26"/>
                      <a:pt x="52" y="29"/>
                    </a:cubicBezTo>
                    <a:cubicBezTo>
                      <a:pt x="47" y="30"/>
                      <a:pt x="42" y="31"/>
                      <a:pt x="37" y="32"/>
                    </a:cubicBezTo>
                    <a:cubicBezTo>
                      <a:pt x="34" y="32"/>
                      <a:pt x="31" y="33"/>
                      <a:pt x="28" y="34"/>
                    </a:cubicBezTo>
                    <a:cubicBezTo>
                      <a:pt x="24" y="34"/>
                      <a:pt x="20" y="35"/>
                      <a:pt x="16" y="35"/>
                    </a:cubicBezTo>
                    <a:cubicBezTo>
                      <a:pt x="13" y="35"/>
                      <a:pt x="10" y="35"/>
                      <a:pt x="8" y="3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928240" y="496440"/>
                <a:ext cx="34920" cy="8028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23" extrusionOk="0">
                    <a:moveTo>
                      <a:pt x="9" y="221"/>
                    </a:moveTo>
                    <a:cubicBezTo>
                      <a:pt x="4" y="220"/>
                      <a:pt x="0" y="214"/>
                      <a:pt x="1" y="208"/>
                    </a:cubicBezTo>
                    <a:cubicBezTo>
                      <a:pt x="3" y="202"/>
                      <a:pt x="9" y="198"/>
                      <a:pt x="15" y="200"/>
                    </a:cubicBezTo>
                    <a:cubicBezTo>
                      <a:pt x="16" y="200"/>
                      <a:pt x="16" y="200"/>
                      <a:pt x="18" y="200"/>
                    </a:cubicBezTo>
                    <a:cubicBezTo>
                      <a:pt x="18" y="200"/>
                      <a:pt x="19" y="200"/>
                      <a:pt x="20" y="200"/>
                    </a:cubicBezTo>
                    <a:cubicBezTo>
                      <a:pt x="19" y="200"/>
                      <a:pt x="19" y="200"/>
                      <a:pt x="18" y="200"/>
                    </a:cubicBezTo>
                    <a:cubicBezTo>
                      <a:pt x="20" y="200"/>
                      <a:pt x="22" y="200"/>
                      <a:pt x="23" y="200"/>
                    </a:cubicBezTo>
                    <a:cubicBezTo>
                      <a:pt x="26" y="200"/>
                      <a:pt x="29" y="199"/>
                      <a:pt x="32" y="198"/>
                    </a:cubicBezTo>
                    <a:cubicBezTo>
                      <a:pt x="32" y="198"/>
                      <a:pt x="31" y="198"/>
                      <a:pt x="30" y="199"/>
                    </a:cubicBezTo>
                    <a:cubicBezTo>
                      <a:pt x="35" y="198"/>
                      <a:pt x="39" y="197"/>
                      <a:pt x="42" y="196"/>
                    </a:cubicBezTo>
                    <a:cubicBezTo>
                      <a:pt x="44" y="194"/>
                      <a:pt x="46" y="194"/>
                      <a:pt x="48" y="193"/>
                    </a:cubicBezTo>
                    <a:cubicBezTo>
                      <a:pt x="49" y="192"/>
                      <a:pt x="51" y="191"/>
                      <a:pt x="52" y="190"/>
                    </a:cubicBezTo>
                    <a:cubicBezTo>
                      <a:pt x="53" y="189"/>
                      <a:pt x="54" y="189"/>
                      <a:pt x="56" y="187"/>
                    </a:cubicBezTo>
                    <a:cubicBezTo>
                      <a:pt x="57" y="186"/>
                      <a:pt x="57" y="186"/>
                      <a:pt x="58" y="184"/>
                    </a:cubicBezTo>
                    <a:cubicBezTo>
                      <a:pt x="59" y="183"/>
                      <a:pt x="60" y="182"/>
                      <a:pt x="61" y="181"/>
                    </a:cubicBezTo>
                    <a:cubicBezTo>
                      <a:pt x="62" y="179"/>
                      <a:pt x="63" y="178"/>
                      <a:pt x="64" y="176"/>
                    </a:cubicBezTo>
                    <a:cubicBezTo>
                      <a:pt x="65" y="172"/>
                      <a:pt x="67" y="169"/>
                      <a:pt x="68" y="165"/>
                    </a:cubicBezTo>
                    <a:cubicBezTo>
                      <a:pt x="68" y="166"/>
                      <a:pt x="67" y="166"/>
                      <a:pt x="67" y="166"/>
                    </a:cubicBezTo>
                    <a:cubicBezTo>
                      <a:pt x="70" y="160"/>
                      <a:pt x="71" y="153"/>
                      <a:pt x="72" y="146"/>
                    </a:cubicBezTo>
                    <a:cubicBezTo>
                      <a:pt x="73" y="141"/>
                      <a:pt x="74" y="136"/>
                      <a:pt x="74" y="130"/>
                    </a:cubicBezTo>
                    <a:cubicBezTo>
                      <a:pt x="74" y="125"/>
                      <a:pt x="74" y="120"/>
                      <a:pt x="74" y="115"/>
                    </a:cubicBezTo>
                    <a:cubicBezTo>
                      <a:pt x="74" y="112"/>
                      <a:pt x="73" y="109"/>
                      <a:pt x="72" y="105"/>
                    </a:cubicBezTo>
                    <a:cubicBezTo>
                      <a:pt x="72" y="102"/>
                      <a:pt x="71" y="100"/>
                      <a:pt x="70" y="98"/>
                    </a:cubicBezTo>
                    <a:lnTo>
                      <a:pt x="70" y="97"/>
                    </a:lnTo>
                    <a:lnTo>
                      <a:pt x="70" y="98"/>
                    </a:lnTo>
                    <a:cubicBezTo>
                      <a:pt x="70" y="97"/>
                      <a:pt x="70" y="97"/>
                      <a:pt x="70" y="96"/>
                    </a:cubicBezTo>
                    <a:cubicBezTo>
                      <a:pt x="69" y="95"/>
                      <a:pt x="68" y="94"/>
                      <a:pt x="67" y="93"/>
                    </a:cubicBezTo>
                    <a:cubicBezTo>
                      <a:pt x="67" y="92"/>
                      <a:pt x="66" y="91"/>
                      <a:pt x="65" y="90"/>
                    </a:cubicBezTo>
                    <a:cubicBezTo>
                      <a:pt x="64" y="89"/>
                      <a:pt x="64" y="88"/>
                      <a:pt x="63" y="88"/>
                    </a:cubicBezTo>
                    <a:cubicBezTo>
                      <a:pt x="63" y="87"/>
                      <a:pt x="62" y="87"/>
                      <a:pt x="61" y="87"/>
                    </a:cubicBezTo>
                    <a:cubicBezTo>
                      <a:pt x="61" y="87"/>
                      <a:pt x="60" y="86"/>
                      <a:pt x="60" y="85"/>
                    </a:cubicBezTo>
                    <a:cubicBezTo>
                      <a:pt x="58" y="85"/>
                      <a:pt x="56" y="84"/>
                      <a:pt x="54" y="83"/>
                    </a:cubicBezTo>
                    <a:cubicBezTo>
                      <a:pt x="53" y="83"/>
                      <a:pt x="53" y="83"/>
                      <a:pt x="52" y="83"/>
                    </a:cubicBezTo>
                    <a:lnTo>
                      <a:pt x="53" y="83"/>
                    </a:lnTo>
                    <a:cubicBezTo>
                      <a:pt x="52" y="83"/>
                      <a:pt x="51" y="83"/>
                      <a:pt x="51" y="83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9" y="83"/>
                      <a:pt x="49" y="83"/>
                      <a:pt x="49" y="84"/>
                    </a:cubicBezTo>
                    <a:cubicBezTo>
                      <a:pt x="45" y="85"/>
                      <a:pt x="41" y="88"/>
                      <a:pt x="37" y="90"/>
                    </a:cubicBezTo>
                    <a:cubicBezTo>
                      <a:pt x="35" y="91"/>
                      <a:pt x="33" y="93"/>
                      <a:pt x="31" y="94"/>
                    </a:cubicBezTo>
                    <a:lnTo>
                      <a:pt x="32" y="94"/>
                    </a:lnTo>
                    <a:cubicBezTo>
                      <a:pt x="30" y="95"/>
                      <a:pt x="28" y="97"/>
                      <a:pt x="26" y="98"/>
                    </a:cubicBezTo>
                    <a:cubicBezTo>
                      <a:pt x="25" y="99"/>
                      <a:pt x="25" y="99"/>
                      <a:pt x="24" y="101"/>
                    </a:cubicBezTo>
                    <a:cubicBezTo>
                      <a:pt x="23" y="101"/>
                      <a:pt x="22" y="102"/>
                      <a:pt x="21" y="102"/>
                    </a:cubicBezTo>
                    <a:cubicBezTo>
                      <a:pt x="17" y="104"/>
                      <a:pt x="14" y="104"/>
                      <a:pt x="11" y="102"/>
                    </a:cubicBezTo>
                    <a:cubicBezTo>
                      <a:pt x="5" y="101"/>
                      <a:pt x="3" y="94"/>
                      <a:pt x="5" y="88"/>
                    </a:cubicBezTo>
                    <a:cubicBezTo>
                      <a:pt x="7" y="83"/>
                      <a:pt x="9" y="77"/>
                      <a:pt x="11" y="71"/>
                    </a:cubicBezTo>
                    <a:cubicBezTo>
                      <a:pt x="16" y="54"/>
                      <a:pt x="20" y="37"/>
                      <a:pt x="23" y="19"/>
                    </a:cubicBezTo>
                    <a:cubicBezTo>
                      <a:pt x="23" y="17"/>
                      <a:pt x="24" y="16"/>
                      <a:pt x="24" y="14"/>
                    </a:cubicBezTo>
                    <a:cubicBezTo>
                      <a:pt x="23" y="12"/>
                      <a:pt x="24" y="10"/>
                      <a:pt x="25" y="7"/>
                    </a:cubicBezTo>
                    <a:cubicBezTo>
                      <a:pt x="28" y="2"/>
                      <a:pt x="36" y="0"/>
                      <a:pt x="42" y="4"/>
                    </a:cubicBezTo>
                    <a:cubicBezTo>
                      <a:pt x="44" y="6"/>
                      <a:pt x="45" y="8"/>
                      <a:pt x="46" y="11"/>
                    </a:cubicBezTo>
                    <a:cubicBezTo>
                      <a:pt x="46" y="13"/>
                      <a:pt x="46" y="16"/>
                      <a:pt x="45" y="18"/>
                    </a:cubicBezTo>
                    <a:cubicBezTo>
                      <a:pt x="44" y="22"/>
                      <a:pt x="44" y="25"/>
                      <a:pt x="43" y="28"/>
                    </a:cubicBezTo>
                    <a:cubicBezTo>
                      <a:pt x="42" y="37"/>
                      <a:pt x="40" y="44"/>
                      <a:pt x="38" y="52"/>
                    </a:cubicBezTo>
                    <a:cubicBezTo>
                      <a:pt x="37" y="57"/>
                      <a:pt x="36" y="62"/>
                      <a:pt x="35" y="67"/>
                    </a:cubicBezTo>
                    <a:cubicBezTo>
                      <a:pt x="36" y="66"/>
                      <a:pt x="39" y="65"/>
                      <a:pt x="41" y="64"/>
                    </a:cubicBezTo>
                    <a:cubicBezTo>
                      <a:pt x="46" y="61"/>
                      <a:pt x="53" y="62"/>
                      <a:pt x="58" y="63"/>
                    </a:cubicBezTo>
                    <a:cubicBezTo>
                      <a:pt x="61" y="63"/>
                      <a:pt x="65" y="65"/>
                      <a:pt x="68" y="66"/>
                    </a:cubicBezTo>
                    <a:cubicBezTo>
                      <a:pt x="71" y="67"/>
                      <a:pt x="74" y="69"/>
                      <a:pt x="76" y="71"/>
                    </a:cubicBezTo>
                    <a:cubicBezTo>
                      <a:pt x="81" y="75"/>
                      <a:pt x="85" y="80"/>
                      <a:pt x="88" y="85"/>
                    </a:cubicBezTo>
                    <a:cubicBezTo>
                      <a:pt x="90" y="91"/>
                      <a:pt x="92" y="98"/>
                      <a:pt x="93" y="105"/>
                    </a:cubicBezTo>
                    <a:cubicBezTo>
                      <a:pt x="96" y="119"/>
                      <a:pt x="96" y="134"/>
                      <a:pt x="93" y="148"/>
                    </a:cubicBezTo>
                    <a:cubicBezTo>
                      <a:pt x="92" y="155"/>
                      <a:pt x="90" y="162"/>
                      <a:pt x="88" y="170"/>
                    </a:cubicBezTo>
                    <a:cubicBezTo>
                      <a:pt x="86" y="177"/>
                      <a:pt x="83" y="184"/>
                      <a:pt x="80" y="190"/>
                    </a:cubicBezTo>
                    <a:cubicBezTo>
                      <a:pt x="74" y="203"/>
                      <a:pt x="63" y="211"/>
                      <a:pt x="50" y="216"/>
                    </a:cubicBezTo>
                    <a:cubicBezTo>
                      <a:pt x="43" y="218"/>
                      <a:pt x="36" y="220"/>
                      <a:pt x="29" y="221"/>
                    </a:cubicBezTo>
                    <a:cubicBezTo>
                      <a:pt x="26" y="222"/>
                      <a:pt x="22" y="222"/>
                      <a:pt x="19" y="222"/>
                    </a:cubicBezTo>
                    <a:lnTo>
                      <a:pt x="18" y="222"/>
                    </a:lnTo>
                    <a:cubicBezTo>
                      <a:pt x="15" y="222"/>
                      <a:pt x="12" y="222"/>
                      <a:pt x="9" y="2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932560" y="470880"/>
                <a:ext cx="7632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06" extrusionOk="0">
                    <a:moveTo>
                      <a:pt x="2" y="97"/>
                    </a:moveTo>
                    <a:cubicBezTo>
                      <a:pt x="0" y="94"/>
                      <a:pt x="1" y="90"/>
                      <a:pt x="3" y="87"/>
                    </a:cubicBezTo>
                    <a:cubicBezTo>
                      <a:pt x="4" y="85"/>
                      <a:pt x="6" y="84"/>
                      <a:pt x="7" y="84"/>
                    </a:cubicBezTo>
                    <a:cubicBezTo>
                      <a:pt x="27" y="71"/>
                      <a:pt x="49" y="62"/>
                      <a:pt x="71" y="53"/>
                    </a:cubicBezTo>
                    <a:cubicBezTo>
                      <a:pt x="90" y="45"/>
                      <a:pt x="111" y="37"/>
                      <a:pt x="130" y="29"/>
                    </a:cubicBezTo>
                    <a:cubicBezTo>
                      <a:pt x="152" y="20"/>
                      <a:pt x="174" y="11"/>
                      <a:pt x="196" y="2"/>
                    </a:cubicBezTo>
                    <a:cubicBezTo>
                      <a:pt x="201" y="0"/>
                      <a:pt x="207" y="2"/>
                      <a:pt x="209" y="7"/>
                    </a:cubicBezTo>
                    <a:cubicBezTo>
                      <a:pt x="211" y="11"/>
                      <a:pt x="209" y="17"/>
                      <a:pt x="204" y="20"/>
                    </a:cubicBezTo>
                    <a:cubicBezTo>
                      <a:pt x="181" y="29"/>
                      <a:pt x="158" y="39"/>
                      <a:pt x="135" y="48"/>
                    </a:cubicBezTo>
                    <a:cubicBezTo>
                      <a:pt x="115" y="57"/>
                      <a:pt x="95" y="65"/>
                      <a:pt x="76" y="73"/>
                    </a:cubicBezTo>
                    <a:cubicBezTo>
                      <a:pt x="64" y="78"/>
                      <a:pt x="53" y="83"/>
                      <a:pt x="42" y="88"/>
                    </a:cubicBezTo>
                    <a:cubicBezTo>
                      <a:pt x="39" y="91"/>
                      <a:pt x="35" y="92"/>
                      <a:pt x="32" y="94"/>
                    </a:cubicBezTo>
                    <a:cubicBezTo>
                      <a:pt x="30" y="95"/>
                      <a:pt x="27" y="97"/>
                      <a:pt x="24" y="99"/>
                    </a:cubicBezTo>
                    <a:cubicBezTo>
                      <a:pt x="22" y="101"/>
                      <a:pt x="20" y="102"/>
                      <a:pt x="18" y="103"/>
                    </a:cubicBezTo>
                    <a:cubicBezTo>
                      <a:pt x="16" y="105"/>
                      <a:pt x="14" y="105"/>
                      <a:pt x="12" y="105"/>
                    </a:cubicBezTo>
                    <a:cubicBezTo>
                      <a:pt x="7" y="105"/>
                      <a:pt x="3" y="102"/>
                      <a:pt x="2" y="9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385720" y="642960"/>
                <a:ext cx="5544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00" extrusionOk="0">
                    <a:moveTo>
                      <a:pt x="62" y="199"/>
                    </a:moveTo>
                    <a:lnTo>
                      <a:pt x="63" y="199"/>
                    </a:lnTo>
                    <a:cubicBezTo>
                      <a:pt x="56" y="199"/>
                      <a:pt x="50" y="199"/>
                      <a:pt x="44" y="198"/>
                    </a:cubicBezTo>
                    <a:cubicBezTo>
                      <a:pt x="37" y="198"/>
                      <a:pt x="30" y="196"/>
                      <a:pt x="23" y="195"/>
                    </a:cubicBezTo>
                    <a:cubicBezTo>
                      <a:pt x="17" y="194"/>
                      <a:pt x="11" y="191"/>
                      <a:pt x="6" y="187"/>
                    </a:cubicBezTo>
                    <a:cubicBezTo>
                      <a:pt x="2" y="183"/>
                      <a:pt x="0" y="177"/>
                      <a:pt x="2" y="172"/>
                    </a:cubicBezTo>
                    <a:cubicBezTo>
                      <a:pt x="2" y="169"/>
                      <a:pt x="4" y="166"/>
                      <a:pt x="6" y="164"/>
                    </a:cubicBezTo>
                    <a:cubicBezTo>
                      <a:pt x="8" y="162"/>
                      <a:pt x="10" y="160"/>
                      <a:pt x="13" y="159"/>
                    </a:cubicBezTo>
                    <a:cubicBezTo>
                      <a:pt x="17" y="156"/>
                      <a:pt x="23" y="152"/>
                      <a:pt x="28" y="149"/>
                    </a:cubicBezTo>
                    <a:cubicBezTo>
                      <a:pt x="37" y="142"/>
                      <a:pt x="47" y="136"/>
                      <a:pt x="55" y="129"/>
                    </a:cubicBezTo>
                    <a:cubicBezTo>
                      <a:pt x="59" y="125"/>
                      <a:pt x="64" y="121"/>
                      <a:pt x="68" y="118"/>
                    </a:cubicBezTo>
                    <a:cubicBezTo>
                      <a:pt x="73" y="113"/>
                      <a:pt x="78" y="109"/>
                      <a:pt x="83" y="104"/>
                    </a:cubicBezTo>
                    <a:cubicBezTo>
                      <a:pt x="83" y="105"/>
                      <a:pt x="83" y="105"/>
                      <a:pt x="82" y="105"/>
                    </a:cubicBezTo>
                    <a:cubicBezTo>
                      <a:pt x="92" y="96"/>
                      <a:pt x="101" y="87"/>
                      <a:pt x="109" y="78"/>
                    </a:cubicBezTo>
                    <a:cubicBezTo>
                      <a:pt x="112" y="74"/>
                      <a:pt x="115" y="71"/>
                      <a:pt x="118" y="67"/>
                    </a:cubicBezTo>
                    <a:cubicBezTo>
                      <a:pt x="119" y="65"/>
                      <a:pt x="121" y="62"/>
                      <a:pt x="122" y="60"/>
                    </a:cubicBezTo>
                    <a:cubicBezTo>
                      <a:pt x="123" y="57"/>
                      <a:pt x="124" y="54"/>
                      <a:pt x="125" y="51"/>
                    </a:cubicBezTo>
                    <a:cubicBezTo>
                      <a:pt x="126" y="48"/>
                      <a:pt x="126" y="46"/>
                      <a:pt x="127" y="43"/>
                    </a:cubicBezTo>
                    <a:cubicBezTo>
                      <a:pt x="127" y="41"/>
                      <a:pt x="127" y="39"/>
                      <a:pt x="127" y="37"/>
                    </a:cubicBezTo>
                    <a:cubicBezTo>
                      <a:pt x="127" y="36"/>
                      <a:pt x="127" y="34"/>
                      <a:pt x="127" y="33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27" y="31"/>
                      <a:pt x="127" y="30"/>
                      <a:pt x="127" y="30"/>
                    </a:cubicBezTo>
                    <a:cubicBezTo>
                      <a:pt x="126" y="29"/>
                      <a:pt x="126" y="28"/>
                      <a:pt x="126" y="27"/>
                    </a:cubicBezTo>
                    <a:cubicBezTo>
                      <a:pt x="126" y="28"/>
                      <a:pt x="126" y="29"/>
                      <a:pt x="127" y="29"/>
                    </a:cubicBezTo>
                    <a:cubicBezTo>
                      <a:pt x="126" y="28"/>
                      <a:pt x="126" y="27"/>
                      <a:pt x="125" y="26"/>
                    </a:cubicBezTo>
                    <a:cubicBezTo>
                      <a:pt x="125" y="26"/>
                      <a:pt x="125" y="25"/>
                      <a:pt x="124" y="25"/>
                    </a:cubicBezTo>
                    <a:cubicBezTo>
                      <a:pt x="124" y="25"/>
                      <a:pt x="123" y="25"/>
                      <a:pt x="123" y="24"/>
                    </a:cubicBezTo>
                    <a:cubicBezTo>
                      <a:pt x="123" y="24"/>
                      <a:pt x="123" y="23"/>
                      <a:pt x="122" y="23"/>
                    </a:cubicBezTo>
                    <a:cubicBezTo>
                      <a:pt x="122" y="23"/>
                      <a:pt x="121" y="23"/>
                      <a:pt x="121" y="22"/>
                    </a:cubicBezTo>
                    <a:cubicBezTo>
                      <a:pt x="121" y="22"/>
                      <a:pt x="121" y="23"/>
                      <a:pt x="122" y="23"/>
                    </a:cubicBezTo>
                    <a:cubicBezTo>
                      <a:pt x="121" y="23"/>
                      <a:pt x="121" y="22"/>
                      <a:pt x="120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7" y="22"/>
                      <a:pt x="115" y="21"/>
                      <a:pt x="113" y="21"/>
                    </a:cubicBezTo>
                    <a:cubicBezTo>
                      <a:pt x="108" y="21"/>
                      <a:pt x="102" y="22"/>
                      <a:pt x="98" y="22"/>
                    </a:cubicBezTo>
                    <a:cubicBezTo>
                      <a:pt x="90" y="23"/>
                      <a:pt x="81" y="23"/>
                      <a:pt x="74" y="25"/>
                    </a:cubicBezTo>
                    <a:cubicBezTo>
                      <a:pt x="65" y="26"/>
                      <a:pt x="56" y="29"/>
                      <a:pt x="47" y="30"/>
                    </a:cubicBezTo>
                    <a:lnTo>
                      <a:pt x="48" y="30"/>
                    </a:lnTo>
                    <a:cubicBezTo>
                      <a:pt x="43" y="32"/>
                      <a:pt x="38" y="33"/>
                      <a:pt x="33" y="34"/>
                    </a:cubicBezTo>
                    <a:cubicBezTo>
                      <a:pt x="30" y="36"/>
                      <a:pt x="27" y="37"/>
                      <a:pt x="24" y="37"/>
                    </a:cubicBezTo>
                    <a:cubicBezTo>
                      <a:pt x="20" y="36"/>
                      <a:pt x="17" y="34"/>
                      <a:pt x="16" y="31"/>
                    </a:cubicBezTo>
                    <a:cubicBezTo>
                      <a:pt x="12" y="26"/>
                      <a:pt x="14" y="18"/>
                      <a:pt x="20" y="15"/>
                    </a:cubicBezTo>
                    <a:cubicBezTo>
                      <a:pt x="28" y="13"/>
                      <a:pt x="36" y="11"/>
                      <a:pt x="44" y="9"/>
                    </a:cubicBezTo>
                    <a:cubicBezTo>
                      <a:pt x="48" y="8"/>
                      <a:pt x="53" y="7"/>
                      <a:pt x="59" y="6"/>
                    </a:cubicBezTo>
                    <a:cubicBezTo>
                      <a:pt x="70" y="4"/>
                      <a:pt x="82" y="2"/>
                      <a:pt x="94" y="1"/>
                    </a:cubicBezTo>
                    <a:cubicBezTo>
                      <a:pt x="101" y="1"/>
                      <a:pt x="108" y="0"/>
                      <a:pt x="115" y="0"/>
                    </a:cubicBezTo>
                    <a:cubicBezTo>
                      <a:pt x="119" y="1"/>
                      <a:pt x="122" y="1"/>
                      <a:pt x="125" y="2"/>
                    </a:cubicBezTo>
                    <a:cubicBezTo>
                      <a:pt x="128" y="2"/>
                      <a:pt x="131" y="4"/>
                      <a:pt x="133" y="5"/>
                    </a:cubicBezTo>
                    <a:cubicBezTo>
                      <a:pt x="139" y="9"/>
                      <a:pt x="143" y="15"/>
                      <a:pt x="146" y="20"/>
                    </a:cubicBezTo>
                    <a:cubicBezTo>
                      <a:pt x="148" y="27"/>
                      <a:pt x="149" y="33"/>
                      <a:pt x="148" y="40"/>
                    </a:cubicBezTo>
                    <a:cubicBezTo>
                      <a:pt x="148" y="48"/>
                      <a:pt x="146" y="56"/>
                      <a:pt x="143" y="63"/>
                    </a:cubicBezTo>
                    <a:cubicBezTo>
                      <a:pt x="137" y="77"/>
                      <a:pt x="127" y="89"/>
                      <a:pt x="116" y="100"/>
                    </a:cubicBezTo>
                    <a:cubicBezTo>
                      <a:pt x="106" y="111"/>
                      <a:pt x="95" y="121"/>
                      <a:pt x="83" y="131"/>
                    </a:cubicBezTo>
                    <a:cubicBezTo>
                      <a:pt x="77" y="135"/>
                      <a:pt x="72" y="140"/>
                      <a:pt x="66" y="145"/>
                    </a:cubicBezTo>
                    <a:cubicBezTo>
                      <a:pt x="59" y="150"/>
                      <a:pt x="53" y="155"/>
                      <a:pt x="47" y="160"/>
                    </a:cubicBezTo>
                    <a:cubicBezTo>
                      <a:pt x="43" y="163"/>
                      <a:pt x="39" y="166"/>
                      <a:pt x="35" y="168"/>
                    </a:cubicBezTo>
                    <a:cubicBezTo>
                      <a:pt x="33" y="170"/>
                      <a:pt x="30" y="172"/>
                      <a:pt x="27" y="174"/>
                    </a:cubicBezTo>
                    <a:lnTo>
                      <a:pt x="28" y="174"/>
                    </a:lnTo>
                    <a:cubicBezTo>
                      <a:pt x="30" y="175"/>
                      <a:pt x="33" y="175"/>
                      <a:pt x="35" y="176"/>
                    </a:cubicBezTo>
                    <a:cubicBezTo>
                      <a:pt x="45" y="178"/>
                      <a:pt x="54" y="178"/>
                      <a:pt x="64" y="178"/>
                    </a:cubicBezTo>
                    <a:cubicBezTo>
                      <a:pt x="63" y="178"/>
                      <a:pt x="63" y="178"/>
                      <a:pt x="63" y="178"/>
                    </a:cubicBezTo>
                    <a:cubicBezTo>
                      <a:pt x="68" y="178"/>
                      <a:pt x="73" y="178"/>
                      <a:pt x="79" y="178"/>
                    </a:cubicBezTo>
                    <a:cubicBezTo>
                      <a:pt x="86" y="178"/>
                      <a:pt x="93" y="178"/>
                      <a:pt x="100" y="177"/>
                    </a:cubicBezTo>
                    <a:cubicBezTo>
                      <a:pt x="106" y="177"/>
                      <a:pt x="112" y="177"/>
                      <a:pt x="118" y="177"/>
                    </a:cubicBezTo>
                    <a:cubicBezTo>
                      <a:pt x="124" y="176"/>
                      <a:pt x="131" y="176"/>
                      <a:pt x="137" y="176"/>
                    </a:cubicBezTo>
                    <a:cubicBezTo>
                      <a:pt x="138" y="175"/>
                      <a:pt x="139" y="175"/>
                      <a:pt x="140" y="175"/>
                    </a:cubicBezTo>
                    <a:cubicBezTo>
                      <a:pt x="146" y="174"/>
                      <a:pt x="151" y="178"/>
                      <a:pt x="152" y="184"/>
                    </a:cubicBezTo>
                    <a:cubicBezTo>
                      <a:pt x="153" y="190"/>
                      <a:pt x="149" y="195"/>
                      <a:pt x="143" y="196"/>
                    </a:cubicBezTo>
                    <a:cubicBezTo>
                      <a:pt x="136" y="198"/>
                      <a:pt x="127" y="198"/>
                      <a:pt x="119" y="198"/>
                    </a:cubicBezTo>
                    <a:cubicBezTo>
                      <a:pt x="114" y="198"/>
                      <a:pt x="107" y="198"/>
                      <a:pt x="101" y="199"/>
                    </a:cubicBezTo>
                    <a:cubicBezTo>
                      <a:pt x="95" y="199"/>
                      <a:pt x="88" y="199"/>
                      <a:pt x="81" y="199"/>
                    </a:cubicBezTo>
                    <a:cubicBezTo>
                      <a:pt x="77" y="199"/>
                      <a:pt x="73" y="199"/>
                      <a:pt x="69" y="199"/>
                    </a:cubicBezTo>
                    <a:cubicBezTo>
                      <a:pt x="67" y="199"/>
                      <a:pt x="65" y="199"/>
                      <a:pt x="62" y="19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390400" y="675360"/>
                <a:ext cx="5220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4" extrusionOk="0">
                    <a:moveTo>
                      <a:pt x="17" y="43"/>
                    </a:moveTo>
                    <a:cubicBezTo>
                      <a:pt x="14" y="42"/>
                      <a:pt x="10" y="42"/>
                      <a:pt x="7" y="41"/>
                    </a:cubicBezTo>
                    <a:cubicBezTo>
                      <a:pt x="4" y="39"/>
                      <a:pt x="1" y="36"/>
                      <a:pt x="1" y="32"/>
                    </a:cubicBezTo>
                    <a:cubicBezTo>
                      <a:pt x="0" y="28"/>
                      <a:pt x="2" y="23"/>
                      <a:pt x="6" y="21"/>
                    </a:cubicBezTo>
                    <a:cubicBezTo>
                      <a:pt x="8" y="20"/>
                      <a:pt x="10" y="19"/>
                      <a:pt x="13" y="18"/>
                    </a:cubicBezTo>
                    <a:cubicBezTo>
                      <a:pt x="14" y="18"/>
                      <a:pt x="16" y="18"/>
                      <a:pt x="18" y="18"/>
                    </a:cubicBezTo>
                    <a:cubicBezTo>
                      <a:pt x="21" y="17"/>
                      <a:pt x="24" y="17"/>
                      <a:pt x="27" y="16"/>
                    </a:cubicBezTo>
                    <a:cubicBezTo>
                      <a:pt x="31" y="16"/>
                      <a:pt x="36" y="15"/>
                      <a:pt x="40" y="14"/>
                    </a:cubicBezTo>
                    <a:cubicBezTo>
                      <a:pt x="50" y="13"/>
                      <a:pt x="60" y="11"/>
                      <a:pt x="70" y="10"/>
                    </a:cubicBezTo>
                    <a:cubicBezTo>
                      <a:pt x="91" y="6"/>
                      <a:pt x="112" y="3"/>
                      <a:pt x="133" y="0"/>
                    </a:cubicBezTo>
                    <a:cubicBezTo>
                      <a:pt x="138" y="0"/>
                      <a:pt x="142" y="3"/>
                      <a:pt x="144" y="9"/>
                    </a:cubicBezTo>
                    <a:cubicBezTo>
                      <a:pt x="144" y="14"/>
                      <a:pt x="141" y="19"/>
                      <a:pt x="135" y="20"/>
                    </a:cubicBezTo>
                    <a:cubicBezTo>
                      <a:pt x="115" y="23"/>
                      <a:pt x="95" y="25"/>
                      <a:pt x="75" y="29"/>
                    </a:cubicBezTo>
                    <a:cubicBezTo>
                      <a:pt x="66" y="31"/>
                      <a:pt x="56" y="33"/>
                      <a:pt x="46" y="34"/>
                    </a:cubicBezTo>
                    <a:cubicBezTo>
                      <a:pt x="41" y="35"/>
                      <a:pt x="36" y="36"/>
                      <a:pt x="32" y="37"/>
                    </a:cubicBezTo>
                    <a:cubicBezTo>
                      <a:pt x="31" y="37"/>
                      <a:pt x="29" y="37"/>
                      <a:pt x="28" y="38"/>
                    </a:cubicBezTo>
                    <a:cubicBezTo>
                      <a:pt x="27" y="41"/>
                      <a:pt x="23" y="43"/>
                      <a:pt x="19" y="43"/>
                    </a:cubicBezTo>
                    <a:cubicBezTo>
                      <a:pt x="18" y="43"/>
                      <a:pt x="17" y="43"/>
                      <a:pt x="17" y="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461320" y="661320"/>
                <a:ext cx="3060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30" extrusionOk="0">
                    <a:moveTo>
                      <a:pt x="11" y="29"/>
                    </a:moveTo>
                    <a:cubicBezTo>
                      <a:pt x="10" y="29"/>
                      <a:pt x="10" y="29"/>
                      <a:pt x="10" y="29"/>
                    </a:cubicBezTo>
                    <a:cubicBezTo>
                      <a:pt x="4" y="28"/>
                      <a:pt x="0" y="24"/>
                      <a:pt x="0" y="18"/>
                    </a:cubicBezTo>
                    <a:cubicBezTo>
                      <a:pt x="0" y="13"/>
                      <a:pt x="5" y="7"/>
                      <a:pt x="11" y="7"/>
                    </a:cubicBezTo>
                    <a:cubicBezTo>
                      <a:pt x="14" y="7"/>
                      <a:pt x="18" y="7"/>
                      <a:pt x="21" y="7"/>
                    </a:cubicBezTo>
                    <a:cubicBezTo>
                      <a:pt x="39" y="5"/>
                      <a:pt x="56" y="3"/>
                      <a:pt x="73" y="1"/>
                    </a:cubicBezTo>
                    <a:cubicBezTo>
                      <a:pt x="79" y="0"/>
                      <a:pt x="84" y="6"/>
                      <a:pt x="84" y="11"/>
                    </a:cubicBezTo>
                    <a:cubicBezTo>
                      <a:pt x="84" y="17"/>
                      <a:pt x="79" y="22"/>
                      <a:pt x="74" y="22"/>
                    </a:cubicBezTo>
                    <a:cubicBezTo>
                      <a:pt x="72" y="22"/>
                      <a:pt x="70" y="22"/>
                      <a:pt x="69" y="22"/>
                    </a:cubicBezTo>
                    <a:cubicBezTo>
                      <a:pt x="60" y="24"/>
                      <a:pt x="51" y="25"/>
                      <a:pt x="42" y="26"/>
                    </a:cubicBezTo>
                    <a:cubicBezTo>
                      <a:pt x="36" y="27"/>
                      <a:pt x="31" y="27"/>
                      <a:pt x="26" y="28"/>
                    </a:cubicBezTo>
                    <a:cubicBezTo>
                      <a:pt x="23" y="28"/>
                      <a:pt x="20" y="28"/>
                      <a:pt x="17" y="28"/>
                    </a:cubicBezTo>
                    <a:cubicBezTo>
                      <a:pt x="16" y="29"/>
                      <a:pt x="15" y="29"/>
                      <a:pt x="13" y="29"/>
                    </a:cubicBezTo>
                    <a:cubicBezTo>
                      <a:pt x="12" y="29"/>
                      <a:pt x="11" y="29"/>
                      <a:pt x="11" y="2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453760" y="678600"/>
                <a:ext cx="388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3" extrusionOk="0">
                    <a:moveTo>
                      <a:pt x="11" y="32"/>
                    </a:moveTo>
                    <a:cubicBezTo>
                      <a:pt x="6" y="32"/>
                      <a:pt x="0" y="27"/>
                      <a:pt x="0" y="21"/>
                    </a:cubicBezTo>
                    <a:cubicBezTo>
                      <a:pt x="0" y="15"/>
                      <a:pt x="4" y="10"/>
                      <a:pt x="11" y="10"/>
                    </a:cubicBezTo>
                    <a:cubicBezTo>
                      <a:pt x="12" y="9"/>
                      <a:pt x="14" y="10"/>
                      <a:pt x="15" y="11"/>
                    </a:cubicBezTo>
                    <a:cubicBezTo>
                      <a:pt x="18" y="11"/>
                      <a:pt x="20" y="11"/>
                      <a:pt x="22" y="11"/>
                    </a:cubicBezTo>
                    <a:cubicBezTo>
                      <a:pt x="47" y="8"/>
                      <a:pt x="71" y="4"/>
                      <a:pt x="95" y="1"/>
                    </a:cubicBezTo>
                    <a:cubicBezTo>
                      <a:pt x="100" y="0"/>
                      <a:pt x="106" y="4"/>
                      <a:pt x="106" y="9"/>
                    </a:cubicBezTo>
                    <a:cubicBezTo>
                      <a:pt x="107" y="14"/>
                      <a:pt x="104" y="19"/>
                      <a:pt x="98" y="21"/>
                    </a:cubicBezTo>
                    <a:cubicBezTo>
                      <a:pt x="83" y="23"/>
                      <a:pt x="67" y="26"/>
                      <a:pt x="52" y="28"/>
                    </a:cubicBezTo>
                    <a:cubicBezTo>
                      <a:pt x="44" y="29"/>
                      <a:pt x="36" y="30"/>
                      <a:pt x="29" y="31"/>
                    </a:cubicBezTo>
                    <a:cubicBezTo>
                      <a:pt x="24" y="32"/>
                      <a:pt x="19" y="32"/>
                      <a:pt x="15" y="32"/>
                    </a:cubicBezTo>
                    <a:cubicBezTo>
                      <a:pt x="14" y="32"/>
                      <a:pt x="12" y="32"/>
                      <a:pt x="11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511000" y="630360"/>
                <a:ext cx="39240" cy="9432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262" extrusionOk="0">
                    <a:moveTo>
                      <a:pt x="33" y="261"/>
                    </a:moveTo>
                    <a:cubicBezTo>
                      <a:pt x="27" y="261"/>
                      <a:pt x="22" y="254"/>
                      <a:pt x="24" y="248"/>
                    </a:cubicBezTo>
                    <a:cubicBezTo>
                      <a:pt x="27" y="234"/>
                      <a:pt x="29" y="220"/>
                      <a:pt x="32" y="206"/>
                    </a:cubicBezTo>
                    <a:lnTo>
                      <a:pt x="32" y="207"/>
                    </a:lnTo>
                    <a:cubicBezTo>
                      <a:pt x="34" y="195"/>
                      <a:pt x="36" y="182"/>
                      <a:pt x="39" y="170"/>
                    </a:cubicBezTo>
                    <a:cubicBezTo>
                      <a:pt x="41" y="160"/>
                      <a:pt x="42" y="150"/>
                      <a:pt x="44" y="141"/>
                    </a:cubicBezTo>
                    <a:cubicBezTo>
                      <a:pt x="47" y="128"/>
                      <a:pt x="49" y="116"/>
                      <a:pt x="52" y="104"/>
                    </a:cubicBezTo>
                    <a:cubicBezTo>
                      <a:pt x="53" y="100"/>
                      <a:pt x="54" y="97"/>
                      <a:pt x="55" y="93"/>
                    </a:cubicBezTo>
                    <a:cubicBezTo>
                      <a:pt x="48" y="102"/>
                      <a:pt x="42" y="111"/>
                      <a:pt x="36" y="120"/>
                    </a:cubicBezTo>
                    <a:cubicBezTo>
                      <a:pt x="33" y="125"/>
                      <a:pt x="30" y="129"/>
                      <a:pt x="27" y="135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6" y="136"/>
                      <a:pt x="24" y="138"/>
                      <a:pt x="23" y="141"/>
                    </a:cubicBezTo>
                    <a:cubicBezTo>
                      <a:pt x="23" y="142"/>
                      <a:pt x="23" y="142"/>
                      <a:pt x="22" y="142"/>
                    </a:cubicBezTo>
                    <a:cubicBezTo>
                      <a:pt x="22" y="148"/>
                      <a:pt x="15" y="152"/>
                      <a:pt x="10" y="150"/>
                    </a:cubicBezTo>
                    <a:cubicBezTo>
                      <a:pt x="4" y="149"/>
                      <a:pt x="0" y="143"/>
                      <a:pt x="1" y="137"/>
                    </a:cubicBezTo>
                    <a:cubicBezTo>
                      <a:pt x="3" y="130"/>
                      <a:pt x="8" y="124"/>
                      <a:pt x="12" y="118"/>
                    </a:cubicBezTo>
                    <a:cubicBezTo>
                      <a:pt x="15" y="114"/>
                      <a:pt x="17" y="110"/>
                      <a:pt x="20" y="106"/>
                    </a:cubicBezTo>
                    <a:cubicBezTo>
                      <a:pt x="26" y="98"/>
                      <a:pt x="32" y="89"/>
                      <a:pt x="39" y="81"/>
                    </a:cubicBezTo>
                    <a:cubicBezTo>
                      <a:pt x="50" y="66"/>
                      <a:pt x="61" y="51"/>
                      <a:pt x="71" y="35"/>
                    </a:cubicBezTo>
                    <a:lnTo>
                      <a:pt x="71" y="36"/>
                    </a:lnTo>
                    <a:cubicBezTo>
                      <a:pt x="72" y="34"/>
                      <a:pt x="73" y="32"/>
                      <a:pt x="74" y="30"/>
                    </a:cubicBezTo>
                    <a:cubicBezTo>
                      <a:pt x="75" y="26"/>
                      <a:pt x="77" y="22"/>
                      <a:pt x="79" y="19"/>
                    </a:cubicBezTo>
                    <a:cubicBezTo>
                      <a:pt x="81" y="14"/>
                      <a:pt x="84" y="9"/>
                      <a:pt x="87" y="5"/>
                    </a:cubicBezTo>
                    <a:cubicBezTo>
                      <a:pt x="89" y="2"/>
                      <a:pt x="93" y="0"/>
                      <a:pt x="97" y="1"/>
                    </a:cubicBezTo>
                    <a:cubicBezTo>
                      <a:pt x="101" y="1"/>
                      <a:pt x="105" y="4"/>
                      <a:pt x="106" y="8"/>
                    </a:cubicBezTo>
                    <a:cubicBezTo>
                      <a:pt x="107" y="11"/>
                      <a:pt x="108" y="12"/>
                      <a:pt x="107" y="15"/>
                    </a:cubicBezTo>
                    <a:cubicBezTo>
                      <a:pt x="106" y="18"/>
                      <a:pt x="104" y="21"/>
                      <a:pt x="103" y="24"/>
                    </a:cubicBezTo>
                    <a:cubicBezTo>
                      <a:pt x="102" y="26"/>
                      <a:pt x="100" y="28"/>
                      <a:pt x="99" y="30"/>
                    </a:cubicBezTo>
                    <a:cubicBezTo>
                      <a:pt x="97" y="33"/>
                      <a:pt x="95" y="36"/>
                      <a:pt x="94" y="39"/>
                    </a:cubicBezTo>
                    <a:cubicBezTo>
                      <a:pt x="91" y="44"/>
                      <a:pt x="89" y="50"/>
                      <a:pt x="87" y="55"/>
                    </a:cubicBezTo>
                    <a:cubicBezTo>
                      <a:pt x="85" y="62"/>
                      <a:pt x="82" y="68"/>
                      <a:pt x="81" y="75"/>
                    </a:cubicBezTo>
                    <a:cubicBezTo>
                      <a:pt x="78" y="84"/>
                      <a:pt x="75" y="92"/>
                      <a:pt x="73" y="101"/>
                    </a:cubicBezTo>
                    <a:cubicBezTo>
                      <a:pt x="71" y="111"/>
                      <a:pt x="69" y="121"/>
                      <a:pt x="66" y="132"/>
                    </a:cubicBezTo>
                    <a:cubicBezTo>
                      <a:pt x="64" y="142"/>
                      <a:pt x="62" y="153"/>
                      <a:pt x="60" y="163"/>
                    </a:cubicBezTo>
                    <a:cubicBezTo>
                      <a:pt x="58" y="173"/>
                      <a:pt x="57" y="182"/>
                      <a:pt x="55" y="192"/>
                    </a:cubicBezTo>
                    <a:lnTo>
                      <a:pt x="55" y="191"/>
                    </a:lnTo>
                    <a:cubicBezTo>
                      <a:pt x="54" y="197"/>
                      <a:pt x="53" y="203"/>
                      <a:pt x="52" y="210"/>
                    </a:cubicBezTo>
                    <a:lnTo>
                      <a:pt x="52" y="209"/>
                    </a:lnTo>
                    <a:lnTo>
                      <a:pt x="52" y="210"/>
                    </a:lnTo>
                    <a:cubicBezTo>
                      <a:pt x="52" y="209"/>
                      <a:pt x="52" y="209"/>
                      <a:pt x="52" y="209"/>
                    </a:cubicBezTo>
                    <a:lnTo>
                      <a:pt x="52" y="210"/>
                    </a:lnTo>
                    <a:cubicBezTo>
                      <a:pt x="51" y="215"/>
                      <a:pt x="50" y="220"/>
                      <a:pt x="49" y="225"/>
                    </a:cubicBezTo>
                    <a:cubicBezTo>
                      <a:pt x="49" y="224"/>
                      <a:pt x="49" y="224"/>
                      <a:pt x="49" y="224"/>
                    </a:cubicBezTo>
                    <a:cubicBezTo>
                      <a:pt x="48" y="233"/>
                      <a:pt x="46" y="242"/>
                      <a:pt x="45" y="251"/>
                    </a:cubicBezTo>
                    <a:cubicBezTo>
                      <a:pt x="44" y="257"/>
                      <a:pt x="40" y="261"/>
                      <a:pt x="34" y="261"/>
                    </a:cubicBezTo>
                    <a:lnTo>
                      <a:pt x="33" y="26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558880" y="672480"/>
                <a:ext cx="3204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89" h="31" extrusionOk="0">
                    <a:moveTo>
                      <a:pt x="11" y="30"/>
                    </a:moveTo>
                    <a:cubicBezTo>
                      <a:pt x="5" y="29"/>
                      <a:pt x="0" y="23"/>
                      <a:pt x="2" y="17"/>
                    </a:cubicBezTo>
                    <a:lnTo>
                      <a:pt x="2" y="16"/>
                    </a:lnTo>
                    <a:cubicBezTo>
                      <a:pt x="3" y="12"/>
                      <a:pt x="7" y="8"/>
                      <a:pt x="11" y="8"/>
                    </a:cubicBezTo>
                    <a:cubicBezTo>
                      <a:pt x="14" y="7"/>
                      <a:pt x="16" y="7"/>
                      <a:pt x="18" y="8"/>
                    </a:cubicBezTo>
                    <a:cubicBezTo>
                      <a:pt x="23" y="8"/>
                      <a:pt x="28" y="8"/>
                      <a:pt x="32" y="8"/>
                    </a:cubicBezTo>
                    <a:cubicBezTo>
                      <a:pt x="46" y="6"/>
                      <a:pt x="60" y="4"/>
                      <a:pt x="75" y="1"/>
                    </a:cubicBezTo>
                    <a:cubicBezTo>
                      <a:pt x="80" y="0"/>
                      <a:pt x="86" y="4"/>
                      <a:pt x="87" y="10"/>
                    </a:cubicBezTo>
                    <a:cubicBezTo>
                      <a:pt x="88" y="15"/>
                      <a:pt x="84" y="21"/>
                      <a:pt x="78" y="22"/>
                    </a:cubicBezTo>
                    <a:cubicBezTo>
                      <a:pt x="67" y="24"/>
                      <a:pt x="56" y="25"/>
                      <a:pt x="46" y="27"/>
                    </a:cubicBezTo>
                    <a:cubicBezTo>
                      <a:pt x="41" y="28"/>
                      <a:pt x="36" y="29"/>
                      <a:pt x="32" y="29"/>
                    </a:cubicBezTo>
                    <a:cubicBezTo>
                      <a:pt x="27" y="29"/>
                      <a:pt x="22" y="30"/>
                      <a:pt x="17" y="30"/>
                    </a:cubicBezTo>
                    <a:cubicBezTo>
                      <a:pt x="15" y="30"/>
                      <a:pt x="13" y="30"/>
                      <a:pt x="11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573280" y="651240"/>
                <a:ext cx="1836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135" extrusionOk="0">
                    <a:moveTo>
                      <a:pt x="2" y="124"/>
                    </a:moveTo>
                    <a:cubicBezTo>
                      <a:pt x="2" y="116"/>
                      <a:pt x="1" y="108"/>
                      <a:pt x="0" y="99"/>
                    </a:cubicBezTo>
                    <a:cubicBezTo>
                      <a:pt x="0" y="92"/>
                      <a:pt x="0" y="86"/>
                      <a:pt x="1" y="80"/>
                    </a:cubicBezTo>
                    <a:cubicBezTo>
                      <a:pt x="1" y="76"/>
                      <a:pt x="2" y="71"/>
                      <a:pt x="2" y="67"/>
                    </a:cubicBezTo>
                    <a:cubicBezTo>
                      <a:pt x="3" y="59"/>
                      <a:pt x="4" y="50"/>
                      <a:pt x="6" y="42"/>
                    </a:cubicBezTo>
                    <a:cubicBezTo>
                      <a:pt x="9" y="34"/>
                      <a:pt x="12" y="25"/>
                      <a:pt x="17" y="18"/>
                    </a:cubicBezTo>
                    <a:cubicBezTo>
                      <a:pt x="19" y="14"/>
                      <a:pt x="21" y="11"/>
                      <a:pt x="25" y="8"/>
                    </a:cubicBezTo>
                    <a:cubicBezTo>
                      <a:pt x="27" y="6"/>
                      <a:pt x="29" y="4"/>
                      <a:pt x="32" y="3"/>
                    </a:cubicBezTo>
                    <a:cubicBezTo>
                      <a:pt x="36" y="0"/>
                      <a:pt x="44" y="2"/>
                      <a:pt x="46" y="7"/>
                    </a:cubicBezTo>
                    <a:cubicBezTo>
                      <a:pt x="50" y="12"/>
                      <a:pt x="48" y="19"/>
                      <a:pt x="43" y="22"/>
                    </a:cubicBezTo>
                    <a:cubicBezTo>
                      <a:pt x="42" y="23"/>
                      <a:pt x="41" y="23"/>
                      <a:pt x="39" y="24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6" y="27"/>
                      <a:pt x="35" y="29"/>
                      <a:pt x="34" y="31"/>
                    </a:cubicBezTo>
                    <a:cubicBezTo>
                      <a:pt x="33" y="32"/>
                      <a:pt x="32" y="34"/>
                      <a:pt x="31" y="36"/>
                    </a:cubicBezTo>
                    <a:cubicBezTo>
                      <a:pt x="29" y="39"/>
                      <a:pt x="28" y="43"/>
                      <a:pt x="27" y="46"/>
                    </a:cubicBezTo>
                    <a:cubicBezTo>
                      <a:pt x="26" y="50"/>
                      <a:pt x="25" y="55"/>
                      <a:pt x="24" y="59"/>
                    </a:cubicBezTo>
                    <a:cubicBezTo>
                      <a:pt x="23" y="67"/>
                      <a:pt x="22" y="75"/>
                      <a:pt x="21" y="84"/>
                    </a:cubicBezTo>
                    <a:cubicBezTo>
                      <a:pt x="21" y="89"/>
                      <a:pt x="21" y="95"/>
                      <a:pt x="21" y="100"/>
                    </a:cubicBezTo>
                    <a:cubicBezTo>
                      <a:pt x="22" y="108"/>
                      <a:pt x="22" y="116"/>
                      <a:pt x="23" y="124"/>
                    </a:cubicBezTo>
                    <a:cubicBezTo>
                      <a:pt x="23" y="130"/>
                      <a:pt x="18" y="134"/>
                      <a:pt x="13" y="134"/>
                    </a:cubicBezTo>
                    <a:cubicBezTo>
                      <a:pt x="7" y="134"/>
                      <a:pt x="3" y="130"/>
                      <a:pt x="2" y="1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609640" y="599040"/>
                <a:ext cx="375480" cy="13356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371" extrusionOk="0">
                    <a:moveTo>
                      <a:pt x="14" y="363"/>
                    </a:moveTo>
                    <a:cubicBezTo>
                      <a:pt x="13" y="361"/>
                      <a:pt x="12" y="358"/>
                      <a:pt x="12" y="355"/>
                    </a:cubicBezTo>
                    <a:cubicBezTo>
                      <a:pt x="13" y="352"/>
                      <a:pt x="14" y="348"/>
                      <a:pt x="14" y="345"/>
                    </a:cubicBezTo>
                    <a:cubicBezTo>
                      <a:pt x="14" y="344"/>
                      <a:pt x="14" y="344"/>
                      <a:pt x="14" y="343"/>
                    </a:cubicBezTo>
                    <a:cubicBezTo>
                      <a:pt x="15" y="327"/>
                      <a:pt x="15" y="311"/>
                      <a:pt x="14" y="295"/>
                    </a:cubicBezTo>
                    <a:cubicBezTo>
                      <a:pt x="14" y="285"/>
                      <a:pt x="14" y="274"/>
                      <a:pt x="13" y="264"/>
                    </a:cubicBezTo>
                    <a:cubicBezTo>
                      <a:pt x="12" y="255"/>
                      <a:pt x="11" y="246"/>
                      <a:pt x="11" y="237"/>
                    </a:cubicBezTo>
                    <a:cubicBezTo>
                      <a:pt x="9" y="219"/>
                      <a:pt x="7" y="201"/>
                      <a:pt x="4" y="183"/>
                    </a:cubicBezTo>
                    <a:cubicBezTo>
                      <a:pt x="3" y="173"/>
                      <a:pt x="2" y="164"/>
                      <a:pt x="1" y="154"/>
                    </a:cubicBezTo>
                    <a:cubicBezTo>
                      <a:pt x="1" y="148"/>
                      <a:pt x="0" y="142"/>
                      <a:pt x="0" y="137"/>
                    </a:cubicBezTo>
                    <a:cubicBezTo>
                      <a:pt x="1" y="133"/>
                      <a:pt x="1" y="127"/>
                      <a:pt x="5" y="124"/>
                    </a:cubicBezTo>
                    <a:cubicBezTo>
                      <a:pt x="8" y="121"/>
                      <a:pt x="12" y="120"/>
                      <a:pt x="16" y="122"/>
                    </a:cubicBezTo>
                    <a:cubicBezTo>
                      <a:pt x="19" y="123"/>
                      <a:pt x="22" y="126"/>
                      <a:pt x="23" y="128"/>
                    </a:cubicBezTo>
                    <a:cubicBezTo>
                      <a:pt x="26" y="133"/>
                      <a:pt x="25" y="138"/>
                      <a:pt x="22" y="142"/>
                    </a:cubicBezTo>
                    <a:cubicBezTo>
                      <a:pt x="22" y="146"/>
                      <a:pt x="22" y="150"/>
                      <a:pt x="22" y="154"/>
                    </a:cubicBezTo>
                    <a:cubicBezTo>
                      <a:pt x="22" y="159"/>
                      <a:pt x="23" y="165"/>
                      <a:pt x="23" y="170"/>
                    </a:cubicBezTo>
                    <a:cubicBezTo>
                      <a:pt x="25" y="184"/>
                      <a:pt x="27" y="199"/>
                      <a:pt x="28" y="214"/>
                    </a:cubicBezTo>
                    <a:cubicBezTo>
                      <a:pt x="28" y="215"/>
                      <a:pt x="28" y="215"/>
                      <a:pt x="29" y="215"/>
                    </a:cubicBezTo>
                    <a:cubicBezTo>
                      <a:pt x="29" y="219"/>
                      <a:pt x="29" y="224"/>
                      <a:pt x="30" y="228"/>
                    </a:cubicBezTo>
                    <a:lnTo>
                      <a:pt x="30" y="229"/>
                    </a:lnTo>
                    <a:cubicBezTo>
                      <a:pt x="30" y="231"/>
                      <a:pt x="30" y="233"/>
                      <a:pt x="30" y="235"/>
                    </a:cubicBezTo>
                    <a:lnTo>
                      <a:pt x="30" y="236"/>
                    </a:lnTo>
                    <a:lnTo>
                      <a:pt x="30" y="235"/>
                    </a:lnTo>
                    <a:cubicBezTo>
                      <a:pt x="32" y="250"/>
                      <a:pt x="33" y="265"/>
                      <a:pt x="33" y="279"/>
                    </a:cubicBezTo>
                    <a:cubicBezTo>
                      <a:pt x="33" y="279"/>
                      <a:pt x="34" y="279"/>
                      <a:pt x="34" y="278"/>
                    </a:cubicBezTo>
                    <a:cubicBezTo>
                      <a:pt x="36" y="272"/>
                      <a:pt x="39" y="265"/>
                      <a:pt x="42" y="260"/>
                    </a:cubicBezTo>
                    <a:cubicBezTo>
                      <a:pt x="46" y="249"/>
                      <a:pt x="50" y="239"/>
                      <a:pt x="55" y="229"/>
                    </a:cubicBezTo>
                    <a:cubicBezTo>
                      <a:pt x="57" y="225"/>
                      <a:pt x="59" y="220"/>
                      <a:pt x="61" y="215"/>
                    </a:cubicBezTo>
                    <a:cubicBezTo>
                      <a:pt x="63" y="209"/>
                      <a:pt x="65" y="204"/>
                      <a:pt x="67" y="198"/>
                    </a:cubicBezTo>
                    <a:cubicBezTo>
                      <a:pt x="69" y="191"/>
                      <a:pt x="72" y="184"/>
                      <a:pt x="75" y="178"/>
                    </a:cubicBezTo>
                    <a:cubicBezTo>
                      <a:pt x="76" y="172"/>
                      <a:pt x="79" y="165"/>
                      <a:pt x="81" y="159"/>
                    </a:cubicBezTo>
                    <a:cubicBezTo>
                      <a:pt x="82" y="155"/>
                      <a:pt x="83" y="150"/>
                      <a:pt x="85" y="145"/>
                    </a:cubicBezTo>
                    <a:cubicBezTo>
                      <a:pt x="86" y="141"/>
                      <a:pt x="87" y="137"/>
                      <a:pt x="88" y="133"/>
                    </a:cubicBezTo>
                    <a:cubicBezTo>
                      <a:pt x="90" y="125"/>
                      <a:pt x="92" y="117"/>
                      <a:pt x="93" y="109"/>
                    </a:cubicBezTo>
                    <a:cubicBezTo>
                      <a:pt x="94" y="102"/>
                      <a:pt x="95" y="96"/>
                      <a:pt x="95" y="89"/>
                    </a:cubicBezTo>
                    <a:cubicBezTo>
                      <a:pt x="95" y="85"/>
                      <a:pt x="95" y="80"/>
                      <a:pt x="95" y="75"/>
                    </a:cubicBezTo>
                    <a:cubicBezTo>
                      <a:pt x="95" y="74"/>
                      <a:pt x="95" y="71"/>
                      <a:pt x="96" y="70"/>
                    </a:cubicBezTo>
                    <a:cubicBezTo>
                      <a:pt x="96" y="67"/>
                      <a:pt x="97" y="65"/>
                      <a:pt x="99" y="63"/>
                    </a:cubicBezTo>
                    <a:cubicBezTo>
                      <a:pt x="102" y="59"/>
                      <a:pt x="106" y="57"/>
                      <a:pt x="111" y="56"/>
                    </a:cubicBezTo>
                    <a:cubicBezTo>
                      <a:pt x="120" y="53"/>
                      <a:pt x="128" y="55"/>
                      <a:pt x="137" y="56"/>
                    </a:cubicBezTo>
                    <a:cubicBezTo>
                      <a:pt x="142" y="56"/>
                      <a:pt x="146" y="56"/>
                      <a:pt x="151" y="57"/>
                    </a:cubicBezTo>
                    <a:cubicBezTo>
                      <a:pt x="156" y="57"/>
                      <a:pt x="162" y="57"/>
                      <a:pt x="168" y="57"/>
                    </a:cubicBezTo>
                    <a:cubicBezTo>
                      <a:pt x="174" y="57"/>
                      <a:pt x="180" y="57"/>
                      <a:pt x="186" y="57"/>
                    </a:cubicBezTo>
                    <a:cubicBezTo>
                      <a:pt x="196" y="57"/>
                      <a:pt x="207" y="56"/>
                      <a:pt x="217" y="56"/>
                    </a:cubicBezTo>
                    <a:cubicBezTo>
                      <a:pt x="241" y="54"/>
                      <a:pt x="264" y="52"/>
                      <a:pt x="288" y="50"/>
                    </a:cubicBezTo>
                    <a:cubicBezTo>
                      <a:pt x="333" y="46"/>
                      <a:pt x="378" y="43"/>
                      <a:pt x="423" y="39"/>
                    </a:cubicBezTo>
                    <a:cubicBezTo>
                      <a:pt x="467" y="35"/>
                      <a:pt x="511" y="31"/>
                      <a:pt x="556" y="31"/>
                    </a:cubicBezTo>
                    <a:cubicBezTo>
                      <a:pt x="562" y="31"/>
                      <a:pt x="568" y="31"/>
                      <a:pt x="573" y="31"/>
                    </a:cubicBezTo>
                    <a:cubicBezTo>
                      <a:pt x="590" y="31"/>
                      <a:pt x="607" y="31"/>
                      <a:pt x="624" y="30"/>
                    </a:cubicBezTo>
                    <a:cubicBezTo>
                      <a:pt x="646" y="29"/>
                      <a:pt x="669" y="28"/>
                      <a:pt x="692" y="27"/>
                    </a:cubicBezTo>
                    <a:cubicBezTo>
                      <a:pt x="714" y="25"/>
                      <a:pt x="737" y="24"/>
                      <a:pt x="760" y="22"/>
                    </a:cubicBezTo>
                    <a:cubicBezTo>
                      <a:pt x="782" y="21"/>
                      <a:pt x="805" y="20"/>
                      <a:pt x="827" y="18"/>
                    </a:cubicBezTo>
                    <a:cubicBezTo>
                      <a:pt x="839" y="17"/>
                      <a:pt x="850" y="16"/>
                      <a:pt x="861" y="15"/>
                    </a:cubicBezTo>
                    <a:cubicBezTo>
                      <a:pt x="872" y="14"/>
                      <a:pt x="883" y="13"/>
                      <a:pt x="894" y="12"/>
                    </a:cubicBezTo>
                    <a:cubicBezTo>
                      <a:pt x="917" y="11"/>
                      <a:pt x="940" y="10"/>
                      <a:pt x="963" y="8"/>
                    </a:cubicBezTo>
                    <a:cubicBezTo>
                      <a:pt x="964" y="8"/>
                      <a:pt x="966" y="8"/>
                      <a:pt x="968" y="7"/>
                    </a:cubicBezTo>
                    <a:lnTo>
                      <a:pt x="967" y="7"/>
                    </a:lnTo>
                    <a:lnTo>
                      <a:pt x="968" y="7"/>
                    </a:lnTo>
                    <a:cubicBezTo>
                      <a:pt x="977" y="7"/>
                      <a:pt x="985" y="6"/>
                      <a:pt x="994" y="4"/>
                    </a:cubicBezTo>
                    <a:cubicBezTo>
                      <a:pt x="997" y="4"/>
                      <a:pt x="1001" y="3"/>
                      <a:pt x="1005" y="3"/>
                    </a:cubicBezTo>
                    <a:cubicBezTo>
                      <a:pt x="1006" y="2"/>
                      <a:pt x="1009" y="2"/>
                      <a:pt x="1010" y="1"/>
                    </a:cubicBezTo>
                    <a:cubicBezTo>
                      <a:pt x="1013" y="1"/>
                      <a:pt x="1017" y="0"/>
                      <a:pt x="1020" y="0"/>
                    </a:cubicBezTo>
                    <a:cubicBezTo>
                      <a:pt x="1024" y="0"/>
                      <a:pt x="1029" y="0"/>
                      <a:pt x="1033" y="2"/>
                    </a:cubicBezTo>
                    <a:cubicBezTo>
                      <a:pt x="1037" y="4"/>
                      <a:pt x="1040" y="8"/>
                      <a:pt x="1041" y="13"/>
                    </a:cubicBezTo>
                    <a:cubicBezTo>
                      <a:pt x="1042" y="17"/>
                      <a:pt x="1042" y="22"/>
                      <a:pt x="1042" y="27"/>
                    </a:cubicBezTo>
                    <a:cubicBezTo>
                      <a:pt x="1042" y="30"/>
                      <a:pt x="1041" y="33"/>
                      <a:pt x="1041" y="36"/>
                    </a:cubicBezTo>
                    <a:cubicBezTo>
                      <a:pt x="1041" y="39"/>
                      <a:pt x="1040" y="42"/>
                      <a:pt x="1039" y="46"/>
                    </a:cubicBezTo>
                    <a:cubicBezTo>
                      <a:pt x="1036" y="57"/>
                      <a:pt x="1032" y="68"/>
                      <a:pt x="1029" y="80"/>
                    </a:cubicBezTo>
                    <a:cubicBezTo>
                      <a:pt x="1027" y="86"/>
                      <a:pt x="1024" y="92"/>
                      <a:pt x="1022" y="98"/>
                    </a:cubicBezTo>
                    <a:cubicBezTo>
                      <a:pt x="1023" y="98"/>
                      <a:pt x="1023" y="98"/>
                      <a:pt x="1023" y="97"/>
                    </a:cubicBezTo>
                    <a:cubicBezTo>
                      <a:pt x="1020" y="105"/>
                      <a:pt x="1017" y="113"/>
                      <a:pt x="1015" y="121"/>
                    </a:cubicBezTo>
                    <a:cubicBezTo>
                      <a:pt x="1012" y="130"/>
                      <a:pt x="1009" y="138"/>
                      <a:pt x="1006" y="147"/>
                    </a:cubicBezTo>
                    <a:cubicBezTo>
                      <a:pt x="1004" y="152"/>
                      <a:pt x="998" y="155"/>
                      <a:pt x="992" y="153"/>
                    </a:cubicBezTo>
                    <a:cubicBezTo>
                      <a:pt x="987" y="151"/>
                      <a:pt x="984" y="145"/>
                      <a:pt x="986" y="139"/>
                    </a:cubicBezTo>
                    <a:cubicBezTo>
                      <a:pt x="994" y="117"/>
                      <a:pt x="1001" y="96"/>
                      <a:pt x="1008" y="74"/>
                    </a:cubicBezTo>
                    <a:cubicBezTo>
                      <a:pt x="1008" y="74"/>
                      <a:pt x="1009" y="74"/>
                      <a:pt x="1009" y="73"/>
                    </a:cubicBezTo>
                    <a:lnTo>
                      <a:pt x="1009" y="74"/>
                    </a:lnTo>
                    <a:lnTo>
                      <a:pt x="1009" y="73"/>
                    </a:lnTo>
                    <a:cubicBezTo>
                      <a:pt x="1009" y="74"/>
                      <a:pt x="1009" y="74"/>
                      <a:pt x="1008" y="74"/>
                    </a:cubicBezTo>
                    <a:cubicBezTo>
                      <a:pt x="1013" y="60"/>
                      <a:pt x="1017" y="46"/>
                      <a:pt x="1020" y="32"/>
                    </a:cubicBezTo>
                    <a:cubicBezTo>
                      <a:pt x="1020" y="30"/>
                      <a:pt x="1021" y="28"/>
                      <a:pt x="1021" y="25"/>
                    </a:cubicBezTo>
                    <a:cubicBezTo>
                      <a:pt x="1021" y="24"/>
                      <a:pt x="1021" y="23"/>
                      <a:pt x="1021" y="22"/>
                    </a:cubicBezTo>
                    <a:cubicBezTo>
                      <a:pt x="999" y="25"/>
                      <a:pt x="977" y="28"/>
                      <a:pt x="955" y="29"/>
                    </a:cubicBezTo>
                    <a:cubicBezTo>
                      <a:pt x="931" y="31"/>
                      <a:pt x="908" y="32"/>
                      <a:pt x="886" y="34"/>
                    </a:cubicBezTo>
                    <a:cubicBezTo>
                      <a:pt x="864" y="36"/>
                      <a:pt x="841" y="38"/>
                      <a:pt x="819" y="39"/>
                    </a:cubicBezTo>
                    <a:cubicBezTo>
                      <a:pt x="797" y="41"/>
                      <a:pt x="774" y="43"/>
                      <a:pt x="751" y="44"/>
                    </a:cubicBezTo>
                    <a:cubicBezTo>
                      <a:pt x="728" y="46"/>
                      <a:pt x="705" y="47"/>
                      <a:pt x="682" y="48"/>
                    </a:cubicBezTo>
                    <a:cubicBezTo>
                      <a:pt x="660" y="49"/>
                      <a:pt x="638" y="50"/>
                      <a:pt x="615" y="51"/>
                    </a:cubicBezTo>
                    <a:cubicBezTo>
                      <a:pt x="593" y="52"/>
                      <a:pt x="571" y="52"/>
                      <a:pt x="548" y="52"/>
                    </a:cubicBezTo>
                    <a:cubicBezTo>
                      <a:pt x="525" y="52"/>
                      <a:pt x="503" y="53"/>
                      <a:pt x="481" y="54"/>
                    </a:cubicBezTo>
                    <a:cubicBezTo>
                      <a:pt x="458" y="56"/>
                      <a:pt x="434" y="59"/>
                      <a:pt x="410" y="60"/>
                    </a:cubicBezTo>
                    <a:cubicBezTo>
                      <a:pt x="389" y="62"/>
                      <a:pt x="367" y="64"/>
                      <a:pt x="346" y="66"/>
                    </a:cubicBezTo>
                    <a:cubicBezTo>
                      <a:pt x="323" y="68"/>
                      <a:pt x="300" y="70"/>
                      <a:pt x="276" y="72"/>
                    </a:cubicBezTo>
                    <a:cubicBezTo>
                      <a:pt x="265" y="73"/>
                      <a:pt x="254" y="74"/>
                      <a:pt x="243" y="75"/>
                    </a:cubicBezTo>
                    <a:cubicBezTo>
                      <a:pt x="231" y="75"/>
                      <a:pt x="221" y="77"/>
                      <a:pt x="210" y="77"/>
                    </a:cubicBezTo>
                    <a:cubicBezTo>
                      <a:pt x="203" y="77"/>
                      <a:pt x="196" y="78"/>
                      <a:pt x="188" y="78"/>
                    </a:cubicBezTo>
                    <a:cubicBezTo>
                      <a:pt x="182" y="78"/>
                      <a:pt x="176" y="78"/>
                      <a:pt x="169" y="78"/>
                    </a:cubicBezTo>
                    <a:cubicBezTo>
                      <a:pt x="154" y="78"/>
                      <a:pt x="139" y="77"/>
                      <a:pt x="124" y="77"/>
                    </a:cubicBezTo>
                    <a:cubicBezTo>
                      <a:pt x="122" y="76"/>
                      <a:pt x="120" y="76"/>
                      <a:pt x="117" y="77"/>
                    </a:cubicBezTo>
                    <a:cubicBezTo>
                      <a:pt x="117" y="100"/>
                      <a:pt x="111" y="123"/>
                      <a:pt x="106" y="146"/>
                    </a:cubicBezTo>
                    <a:cubicBezTo>
                      <a:pt x="102" y="157"/>
                      <a:pt x="99" y="168"/>
                      <a:pt x="95" y="179"/>
                    </a:cubicBezTo>
                    <a:cubicBezTo>
                      <a:pt x="92" y="189"/>
                      <a:pt x="88" y="199"/>
                      <a:pt x="85" y="208"/>
                    </a:cubicBezTo>
                    <a:cubicBezTo>
                      <a:pt x="78" y="226"/>
                      <a:pt x="70" y="244"/>
                      <a:pt x="62" y="262"/>
                    </a:cubicBezTo>
                    <a:cubicBezTo>
                      <a:pt x="55" y="279"/>
                      <a:pt x="48" y="296"/>
                      <a:pt x="43" y="314"/>
                    </a:cubicBezTo>
                    <a:cubicBezTo>
                      <a:pt x="40" y="323"/>
                      <a:pt x="37" y="332"/>
                      <a:pt x="36" y="341"/>
                    </a:cubicBezTo>
                    <a:cubicBezTo>
                      <a:pt x="36" y="342"/>
                      <a:pt x="35" y="343"/>
                      <a:pt x="35" y="345"/>
                    </a:cubicBezTo>
                    <a:cubicBezTo>
                      <a:pt x="35" y="350"/>
                      <a:pt x="35" y="355"/>
                      <a:pt x="35" y="360"/>
                    </a:cubicBezTo>
                    <a:cubicBezTo>
                      <a:pt x="33" y="364"/>
                      <a:pt x="30" y="369"/>
                      <a:pt x="25" y="370"/>
                    </a:cubicBezTo>
                    <a:cubicBezTo>
                      <a:pt x="25" y="370"/>
                      <a:pt x="24" y="370"/>
                      <a:pt x="23" y="370"/>
                    </a:cubicBezTo>
                    <a:cubicBezTo>
                      <a:pt x="19" y="370"/>
                      <a:pt x="16" y="367"/>
                      <a:pt x="14" y="3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647080" y="637920"/>
                <a:ext cx="48600" cy="7668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13" extrusionOk="0">
                    <a:moveTo>
                      <a:pt x="24" y="205"/>
                    </a:moveTo>
                    <a:cubicBezTo>
                      <a:pt x="23" y="202"/>
                      <a:pt x="23" y="199"/>
                      <a:pt x="23" y="195"/>
                    </a:cubicBezTo>
                    <a:cubicBezTo>
                      <a:pt x="24" y="190"/>
                      <a:pt x="30" y="187"/>
                      <a:pt x="35" y="187"/>
                    </a:cubicBezTo>
                    <a:cubicBezTo>
                      <a:pt x="37" y="187"/>
                      <a:pt x="38" y="188"/>
                      <a:pt x="39" y="188"/>
                    </a:cubicBezTo>
                    <a:cubicBezTo>
                      <a:pt x="41" y="187"/>
                      <a:pt x="44" y="187"/>
                      <a:pt x="46" y="185"/>
                    </a:cubicBezTo>
                    <a:cubicBezTo>
                      <a:pt x="48" y="184"/>
                      <a:pt x="51" y="182"/>
                      <a:pt x="54" y="180"/>
                    </a:cubicBezTo>
                    <a:cubicBezTo>
                      <a:pt x="57" y="178"/>
                      <a:pt x="60" y="175"/>
                      <a:pt x="63" y="173"/>
                    </a:cubicBezTo>
                    <a:cubicBezTo>
                      <a:pt x="65" y="171"/>
                      <a:pt x="68" y="168"/>
                      <a:pt x="70" y="166"/>
                    </a:cubicBezTo>
                    <a:cubicBezTo>
                      <a:pt x="72" y="164"/>
                      <a:pt x="73" y="163"/>
                      <a:pt x="74" y="161"/>
                    </a:cubicBezTo>
                    <a:cubicBezTo>
                      <a:pt x="74" y="160"/>
                      <a:pt x="75" y="159"/>
                      <a:pt x="76" y="157"/>
                    </a:cubicBezTo>
                    <a:cubicBezTo>
                      <a:pt x="77" y="154"/>
                      <a:pt x="79" y="150"/>
                      <a:pt x="80" y="147"/>
                    </a:cubicBezTo>
                    <a:cubicBezTo>
                      <a:pt x="83" y="136"/>
                      <a:pt x="86" y="127"/>
                      <a:pt x="88" y="116"/>
                    </a:cubicBezTo>
                    <a:cubicBezTo>
                      <a:pt x="89" y="108"/>
                      <a:pt x="91" y="101"/>
                      <a:pt x="92" y="93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82" y="103"/>
                      <a:pt x="72" y="111"/>
                      <a:pt x="61" y="118"/>
                    </a:cubicBezTo>
                    <a:cubicBezTo>
                      <a:pt x="45" y="128"/>
                      <a:pt x="18" y="138"/>
                      <a:pt x="5" y="117"/>
                    </a:cubicBezTo>
                    <a:cubicBezTo>
                      <a:pt x="3" y="113"/>
                      <a:pt x="1" y="108"/>
                      <a:pt x="0" y="104"/>
                    </a:cubicBezTo>
                    <a:cubicBezTo>
                      <a:pt x="0" y="98"/>
                      <a:pt x="2" y="93"/>
                      <a:pt x="4" y="88"/>
                    </a:cubicBezTo>
                    <a:cubicBezTo>
                      <a:pt x="7" y="81"/>
                      <a:pt x="11" y="75"/>
                      <a:pt x="14" y="69"/>
                    </a:cubicBezTo>
                    <a:cubicBezTo>
                      <a:pt x="19" y="62"/>
                      <a:pt x="24" y="56"/>
                      <a:pt x="30" y="50"/>
                    </a:cubicBezTo>
                    <a:cubicBezTo>
                      <a:pt x="35" y="43"/>
                      <a:pt x="42" y="36"/>
                      <a:pt x="48" y="30"/>
                    </a:cubicBezTo>
                    <a:cubicBezTo>
                      <a:pt x="56" y="23"/>
                      <a:pt x="65" y="16"/>
                      <a:pt x="74" y="11"/>
                    </a:cubicBezTo>
                    <a:cubicBezTo>
                      <a:pt x="83" y="5"/>
                      <a:pt x="92" y="1"/>
                      <a:pt x="103" y="1"/>
                    </a:cubicBezTo>
                    <a:cubicBezTo>
                      <a:pt x="112" y="0"/>
                      <a:pt x="122" y="1"/>
                      <a:pt x="128" y="9"/>
                    </a:cubicBezTo>
                    <a:cubicBezTo>
                      <a:pt x="130" y="12"/>
                      <a:pt x="133" y="15"/>
                      <a:pt x="133" y="19"/>
                    </a:cubicBezTo>
                    <a:cubicBezTo>
                      <a:pt x="134" y="25"/>
                      <a:pt x="133" y="29"/>
                      <a:pt x="132" y="34"/>
                    </a:cubicBezTo>
                    <a:cubicBezTo>
                      <a:pt x="130" y="40"/>
                      <a:pt x="129" y="45"/>
                      <a:pt x="126" y="50"/>
                    </a:cubicBezTo>
                    <a:cubicBezTo>
                      <a:pt x="124" y="54"/>
                      <a:pt x="119" y="56"/>
                      <a:pt x="115" y="55"/>
                    </a:cubicBezTo>
                    <a:cubicBezTo>
                      <a:pt x="111" y="55"/>
                      <a:pt x="106" y="51"/>
                      <a:pt x="105" y="47"/>
                    </a:cubicBezTo>
                    <a:cubicBezTo>
                      <a:pt x="105" y="43"/>
                      <a:pt x="106" y="40"/>
                      <a:pt x="107" y="36"/>
                    </a:cubicBezTo>
                    <a:cubicBezTo>
                      <a:pt x="107" y="33"/>
                      <a:pt x="109" y="30"/>
                      <a:pt x="111" y="29"/>
                    </a:cubicBezTo>
                    <a:cubicBezTo>
                      <a:pt x="111" y="27"/>
                      <a:pt x="112" y="26"/>
                      <a:pt x="112" y="25"/>
                    </a:cubicBezTo>
                    <a:lnTo>
                      <a:pt x="112" y="24"/>
                    </a:lnTo>
                    <a:lnTo>
                      <a:pt x="112" y="23"/>
                    </a:lnTo>
                    <a:cubicBezTo>
                      <a:pt x="111" y="23"/>
                      <a:pt x="111" y="22"/>
                      <a:pt x="111" y="22"/>
                    </a:cubicBezTo>
                    <a:cubicBezTo>
                      <a:pt x="111" y="22"/>
                      <a:pt x="111" y="23"/>
                      <a:pt x="112" y="23"/>
                    </a:cubicBezTo>
                    <a:cubicBezTo>
                      <a:pt x="111" y="23"/>
                      <a:pt x="111" y="22"/>
                      <a:pt x="111" y="22"/>
                    </a:cubicBezTo>
                    <a:lnTo>
                      <a:pt x="110" y="22"/>
                    </a:lnTo>
                    <a:cubicBezTo>
                      <a:pt x="109" y="22"/>
                      <a:pt x="109" y="22"/>
                      <a:pt x="109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6" y="22"/>
                      <a:pt x="105" y="22"/>
                      <a:pt x="104" y="22"/>
                    </a:cubicBezTo>
                    <a:cubicBezTo>
                      <a:pt x="102" y="22"/>
                      <a:pt x="102" y="22"/>
                      <a:pt x="101" y="22"/>
                    </a:cubicBezTo>
                    <a:cubicBezTo>
                      <a:pt x="98" y="23"/>
                      <a:pt x="97" y="23"/>
                      <a:pt x="94" y="24"/>
                    </a:cubicBezTo>
                    <a:cubicBezTo>
                      <a:pt x="91" y="25"/>
                      <a:pt x="88" y="26"/>
                      <a:pt x="86" y="28"/>
                    </a:cubicBezTo>
                    <a:cubicBezTo>
                      <a:pt x="83" y="30"/>
                      <a:pt x="80" y="32"/>
                      <a:pt x="77" y="33"/>
                    </a:cubicBezTo>
                    <a:cubicBezTo>
                      <a:pt x="72" y="37"/>
                      <a:pt x="67" y="40"/>
                      <a:pt x="63" y="44"/>
                    </a:cubicBezTo>
                    <a:cubicBezTo>
                      <a:pt x="58" y="50"/>
                      <a:pt x="52" y="55"/>
                      <a:pt x="46" y="61"/>
                    </a:cubicBezTo>
                    <a:cubicBezTo>
                      <a:pt x="44" y="65"/>
                      <a:pt x="41" y="68"/>
                      <a:pt x="39" y="71"/>
                    </a:cubicBezTo>
                    <a:cubicBezTo>
                      <a:pt x="37" y="74"/>
                      <a:pt x="34" y="78"/>
                      <a:pt x="32" y="80"/>
                    </a:cubicBezTo>
                    <a:cubicBezTo>
                      <a:pt x="30" y="85"/>
                      <a:pt x="27" y="89"/>
                      <a:pt x="25" y="93"/>
                    </a:cubicBezTo>
                    <a:cubicBezTo>
                      <a:pt x="24" y="95"/>
                      <a:pt x="23" y="97"/>
                      <a:pt x="23" y="100"/>
                    </a:cubicBezTo>
                    <a:cubicBezTo>
                      <a:pt x="22" y="100"/>
                      <a:pt x="22" y="100"/>
                      <a:pt x="22" y="101"/>
                    </a:cubicBezTo>
                    <a:cubicBezTo>
                      <a:pt x="22" y="102"/>
                      <a:pt x="22" y="102"/>
                      <a:pt x="22" y="102"/>
                    </a:cubicBezTo>
                    <a:lnTo>
                      <a:pt x="22" y="103"/>
                    </a:lnTo>
                    <a:lnTo>
                      <a:pt x="23" y="103"/>
                    </a:ln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5"/>
                      <a:pt x="23" y="105"/>
                      <a:pt x="24" y="106"/>
                    </a:cubicBezTo>
                    <a:cubicBezTo>
                      <a:pt x="24" y="106"/>
                      <a:pt x="24" y="107"/>
                      <a:pt x="25" y="107"/>
                    </a:cubicBezTo>
                    <a:cubicBezTo>
                      <a:pt x="25" y="108"/>
                      <a:pt x="25" y="108"/>
                      <a:pt x="26" y="108"/>
                    </a:cubicBezTo>
                    <a:cubicBezTo>
                      <a:pt x="27" y="108"/>
                      <a:pt x="27" y="108"/>
                      <a:pt x="27" y="108"/>
                    </a:cubicBezTo>
                    <a:cubicBezTo>
                      <a:pt x="28" y="108"/>
                      <a:pt x="28" y="108"/>
                      <a:pt x="29" y="108"/>
                    </a:cubicBezTo>
                    <a:cubicBezTo>
                      <a:pt x="31" y="108"/>
                      <a:pt x="32" y="107"/>
                      <a:pt x="34" y="107"/>
                    </a:cubicBezTo>
                    <a:cubicBezTo>
                      <a:pt x="35" y="107"/>
                      <a:pt x="37" y="106"/>
                      <a:pt x="38" y="106"/>
                    </a:cubicBezTo>
                    <a:cubicBezTo>
                      <a:pt x="40" y="105"/>
                      <a:pt x="43" y="104"/>
                      <a:pt x="45" y="103"/>
                    </a:cubicBezTo>
                    <a:cubicBezTo>
                      <a:pt x="50" y="100"/>
                      <a:pt x="54" y="97"/>
                      <a:pt x="58" y="94"/>
                    </a:cubicBezTo>
                    <a:cubicBezTo>
                      <a:pt x="65" y="89"/>
                      <a:pt x="72" y="83"/>
                      <a:pt x="79" y="78"/>
                    </a:cubicBezTo>
                    <a:cubicBezTo>
                      <a:pt x="84" y="73"/>
                      <a:pt x="88" y="68"/>
                      <a:pt x="92" y="64"/>
                    </a:cubicBezTo>
                    <a:cubicBezTo>
                      <a:pt x="93" y="62"/>
                      <a:pt x="94" y="61"/>
                      <a:pt x="95" y="60"/>
                    </a:cubicBezTo>
                    <a:cubicBezTo>
                      <a:pt x="97" y="58"/>
                      <a:pt x="99" y="57"/>
                      <a:pt x="100" y="56"/>
                    </a:cubicBezTo>
                    <a:cubicBezTo>
                      <a:pt x="106" y="52"/>
                      <a:pt x="114" y="55"/>
                      <a:pt x="116" y="62"/>
                    </a:cubicBezTo>
                    <a:cubicBezTo>
                      <a:pt x="117" y="65"/>
                      <a:pt x="118" y="68"/>
                      <a:pt x="118" y="71"/>
                    </a:cubicBezTo>
                    <a:cubicBezTo>
                      <a:pt x="117" y="75"/>
                      <a:pt x="116" y="78"/>
                      <a:pt x="116" y="82"/>
                    </a:cubicBezTo>
                    <a:cubicBezTo>
                      <a:pt x="115" y="86"/>
                      <a:pt x="115" y="89"/>
                      <a:pt x="113" y="93"/>
                    </a:cubicBezTo>
                    <a:cubicBezTo>
                      <a:pt x="112" y="99"/>
                      <a:pt x="112" y="104"/>
                      <a:pt x="110" y="109"/>
                    </a:cubicBezTo>
                    <a:cubicBezTo>
                      <a:pt x="108" y="121"/>
                      <a:pt x="105" y="132"/>
                      <a:pt x="102" y="144"/>
                    </a:cubicBezTo>
                    <a:cubicBezTo>
                      <a:pt x="99" y="153"/>
                      <a:pt x="97" y="163"/>
                      <a:pt x="92" y="172"/>
                    </a:cubicBezTo>
                    <a:cubicBezTo>
                      <a:pt x="86" y="182"/>
                      <a:pt x="76" y="190"/>
                      <a:pt x="67" y="198"/>
                    </a:cubicBezTo>
                    <a:cubicBezTo>
                      <a:pt x="62" y="201"/>
                      <a:pt x="57" y="204"/>
                      <a:pt x="52" y="207"/>
                    </a:cubicBezTo>
                    <a:cubicBezTo>
                      <a:pt x="49" y="209"/>
                      <a:pt x="45" y="210"/>
                      <a:pt x="41" y="211"/>
                    </a:cubicBezTo>
                    <a:cubicBezTo>
                      <a:pt x="39" y="211"/>
                      <a:pt x="38" y="212"/>
                      <a:pt x="37" y="212"/>
                    </a:cubicBezTo>
                    <a:cubicBezTo>
                      <a:pt x="32" y="212"/>
                      <a:pt x="27" y="209"/>
                      <a:pt x="24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704680" y="662760"/>
                <a:ext cx="16560" cy="40320"/>
              </a:xfrm>
              <a:custGeom>
                <a:avLst/>
                <a:gdLst/>
                <a:ahLst/>
                <a:cxnLst/>
                <a:rect l="l" t="t" r="r" b="b"/>
                <a:pathLst>
                  <a:path w="46" h="112" extrusionOk="0">
                    <a:moveTo>
                      <a:pt x="23" y="105"/>
                    </a:moveTo>
                    <a:cubicBezTo>
                      <a:pt x="21" y="101"/>
                      <a:pt x="19" y="96"/>
                      <a:pt x="18" y="92"/>
                    </a:cubicBezTo>
                    <a:cubicBezTo>
                      <a:pt x="13" y="78"/>
                      <a:pt x="8" y="65"/>
                      <a:pt x="5" y="51"/>
                    </a:cubicBezTo>
                    <a:lnTo>
                      <a:pt x="5" y="52"/>
                    </a:lnTo>
                    <a:cubicBezTo>
                      <a:pt x="4" y="49"/>
                      <a:pt x="3" y="46"/>
                      <a:pt x="2" y="43"/>
                    </a:cubicBezTo>
                    <a:cubicBezTo>
                      <a:pt x="3" y="44"/>
                      <a:pt x="3" y="44"/>
                      <a:pt x="3" y="45"/>
                    </a:cubicBezTo>
                    <a:cubicBezTo>
                      <a:pt x="2" y="39"/>
                      <a:pt x="1" y="32"/>
                      <a:pt x="0" y="27"/>
                    </a:cubicBezTo>
                    <a:cubicBezTo>
                      <a:pt x="0" y="23"/>
                      <a:pt x="0" y="20"/>
                      <a:pt x="1" y="16"/>
                    </a:cubicBezTo>
                    <a:cubicBezTo>
                      <a:pt x="1" y="12"/>
                      <a:pt x="2" y="9"/>
                      <a:pt x="4" y="6"/>
                    </a:cubicBezTo>
                    <a:cubicBezTo>
                      <a:pt x="5" y="4"/>
                      <a:pt x="8" y="2"/>
                      <a:pt x="11" y="2"/>
                    </a:cubicBezTo>
                    <a:cubicBezTo>
                      <a:pt x="13" y="0"/>
                      <a:pt x="17" y="1"/>
                      <a:pt x="20" y="3"/>
                    </a:cubicBezTo>
                    <a:cubicBezTo>
                      <a:pt x="23" y="5"/>
                      <a:pt x="26" y="10"/>
                      <a:pt x="26" y="15"/>
                    </a:cubicBezTo>
                    <a:cubicBezTo>
                      <a:pt x="26" y="18"/>
                      <a:pt x="24" y="21"/>
                      <a:pt x="22" y="23"/>
                    </a:cubicBezTo>
                    <a:cubicBezTo>
                      <a:pt x="22" y="25"/>
                      <a:pt x="22" y="27"/>
                      <a:pt x="22" y="30"/>
                    </a:cubicBezTo>
                    <a:cubicBezTo>
                      <a:pt x="23" y="35"/>
                      <a:pt x="24" y="42"/>
                      <a:pt x="26" y="48"/>
                    </a:cubicBezTo>
                    <a:cubicBezTo>
                      <a:pt x="27" y="52"/>
                      <a:pt x="28" y="57"/>
                      <a:pt x="29" y="62"/>
                    </a:cubicBezTo>
                    <a:cubicBezTo>
                      <a:pt x="31" y="67"/>
                      <a:pt x="33" y="72"/>
                      <a:pt x="34" y="77"/>
                    </a:cubicBezTo>
                    <a:cubicBezTo>
                      <a:pt x="37" y="83"/>
                      <a:pt x="40" y="90"/>
                      <a:pt x="43" y="96"/>
                    </a:cubicBezTo>
                    <a:cubicBezTo>
                      <a:pt x="45" y="102"/>
                      <a:pt x="43" y="108"/>
                      <a:pt x="37" y="111"/>
                    </a:cubicBezTo>
                    <a:cubicBezTo>
                      <a:pt x="36" y="111"/>
                      <a:pt x="34" y="111"/>
                      <a:pt x="33" y="111"/>
                    </a:cubicBezTo>
                    <a:cubicBezTo>
                      <a:pt x="29" y="111"/>
                      <a:pt x="25" y="109"/>
                      <a:pt x="23" y="1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687040" y="675360"/>
                <a:ext cx="45720" cy="507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41" extrusionOk="0">
                    <a:moveTo>
                      <a:pt x="7" y="138"/>
                    </a:moveTo>
                    <a:cubicBezTo>
                      <a:pt x="2" y="136"/>
                      <a:pt x="0" y="129"/>
                      <a:pt x="3" y="124"/>
                    </a:cubicBezTo>
                    <a:cubicBezTo>
                      <a:pt x="9" y="113"/>
                      <a:pt x="15" y="102"/>
                      <a:pt x="22" y="92"/>
                    </a:cubicBezTo>
                    <a:cubicBezTo>
                      <a:pt x="25" y="87"/>
                      <a:pt x="28" y="83"/>
                      <a:pt x="31" y="78"/>
                    </a:cubicBezTo>
                    <a:cubicBezTo>
                      <a:pt x="34" y="73"/>
                      <a:pt x="37" y="68"/>
                      <a:pt x="41" y="63"/>
                    </a:cubicBezTo>
                    <a:cubicBezTo>
                      <a:pt x="44" y="59"/>
                      <a:pt x="47" y="54"/>
                      <a:pt x="51" y="49"/>
                    </a:cubicBezTo>
                    <a:cubicBezTo>
                      <a:pt x="54" y="45"/>
                      <a:pt x="59" y="40"/>
                      <a:pt x="62" y="35"/>
                    </a:cubicBezTo>
                    <a:cubicBezTo>
                      <a:pt x="67" y="30"/>
                      <a:pt x="71" y="25"/>
                      <a:pt x="76" y="20"/>
                    </a:cubicBezTo>
                    <a:cubicBezTo>
                      <a:pt x="81" y="14"/>
                      <a:pt x="87" y="9"/>
                      <a:pt x="94" y="5"/>
                    </a:cubicBezTo>
                    <a:cubicBezTo>
                      <a:pt x="99" y="2"/>
                      <a:pt x="105" y="0"/>
                      <a:pt x="112" y="0"/>
                    </a:cubicBezTo>
                    <a:cubicBezTo>
                      <a:pt x="114" y="1"/>
                      <a:pt x="117" y="2"/>
                      <a:pt x="119" y="3"/>
                    </a:cubicBezTo>
                    <a:cubicBezTo>
                      <a:pt x="125" y="6"/>
                      <a:pt x="126" y="14"/>
                      <a:pt x="123" y="20"/>
                    </a:cubicBezTo>
                    <a:cubicBezTo>
                      <a:pt x="119" y="24"/>
                      <a:pt x="113" y="25"/>
                      <a:pt x="108" y="23"/>
                    </a:cubicBezTo>
                    <a:lnTo>
                      <a:pt x="107" y="23"/>
                    </a:lnTo>
                    <a:lnTo>
                      <a:pt x="108" y="23"/>
                    </a:lnTo>
                    <a:lnTo>
                      <a:pt x="107" y="23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8" y="23"/>
                    </a:lnTo>
                    <a:cubicBezTo>
                      <a:pt x="107" y="23"/>
                      <a:pt x="107" y="23"/>
                      <a:pt x="106" y="23"/>
                    </a:cubicBezTo>
                    <a:cubicBezTo>
                      <a:pt x="106" y="23"/>
                      <a:pt x="105" y="23"/>
                      <a:pt x="105" y="24"/>
                    </a:cubicBezTo>
                    <a:cubicBezTo>
                      <a:pt x="103" y="24"/>
                      <a:pt x="102" y="25"/>
                      <a:pt x="101" y="26"/>
                    </a:cubicBezTo>
                    <a:lnTo>
                      <a:pt x="102" y="25"/>
                    </a:lnTo>
                    <a:cubicBezTo>
                      <a:pt x="100" y="27"/>
                      <a:pt x="98" y="28"/>
                      <a:pt x="97" y="30"/>
                    </a:cubicBezTo>
                    <a:cubicBezTo>
                      <a:pt x="91" y="35"/>
                      <a:pt x="85" y="42"/>
                      <a:pt x="79" y="48"/>
                    </a:cubicBezTo>
                    <a:cubicBezTo>
                      <a:pt x="74" y="55"/>
                      <a:pt x="68" y="61"/>
                      <a:pt x="63" y="67"/>
                    </a:cubicBezTo>
                    <a:cubicBezTo>
                      <a:pt x="61" y="71"/>
                      <a:pt x="59" y="74"/>
                      <a:pt x="56" y="77"/>
                    </a:cubicBezTo>
                    <a:cubicBezTo>
                      <a:pt x="53" y="82"/>
                      <a:pt x="50" y="86"/>
                      <a:pt x="48" y="90"/>
                    </a:cubicBezTo>
                    <a:cubicBezTo>
                      <a:pt x="38" y="105"/>
                      <a:pt x="29" y="119"/>
                      <a:pt x="22" y="134"/>
                    </a:cubicBezTo>
                    <a:cubicBezTo>
                      <a:pt x="20" y="138"/>
                      <a:pt x="16" y="140"/>
                      <a:pt x="13" y="140"/>
                    </a:cubicBezTo>
                    <a:cubicBezTo>
                      <a:pt x="11" y="140"/>
                      <a:pt x="9" y="139"/>
                      <a:pt x="7" y="1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740320" y="641160"/>
                <a:ext cx="4032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6" extrusionOk="0">
                    <a:moveTo>
                      <a:pt x="42" y="27"/>
                    </a:moveTo>
                    <a:cubicBezTo>
                      <a:pt x="42" y="26"/>
                      <a:pt x="42" y="26"/>
                      <a:pt x="42" y="25"/>
                    </a:cubicBezTo>
                    <a:lnTo>
                      <a:pt x="41" y="24"/>
                    </a:lnTo>
                    <a:cubicBezTo>
                      <a:pt x="41" y="24"/>
                      <a:pt x="41" y="23"/>
                      <a:pt x="40" y="23"/>
                    </a:cubicBezTo>
                    <a:cubicBezTo>
                      <a:pt x="40" y="22"/>
                      <a:pt x="40" y="22"/>
                      <a:pt x="39" y="22"/>
                    </a:cubicBezTo>
                    <a:cubicBezTo>
                      <a:pt x="40" y="22"/>
                      <a:pt x="40" y="22"/>
                      <a:pt x="40" y="22"/>
                    </a:cubicBezTo>
                    <a:lnTo>
                      <a:pt x="39" y="22"/>
                    </a:lnTo>
                    <a:lnTo>
                      <a:pt x="38" y="22"/>
                    </a:lnTo>
                    <a:cubicBezTo>
                      <a:pt x="37" y="22"/>
                      <a:pt x="37" y="22"/>
                      <a:pt x="37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5" y="22"/>
                      <a:pt x="34" y="22"/>
                      <a:pt x="33" y="23"/>
                    </a:cubicBezTo>
                    <a:cubicBezTo>
                      <a:pt x="32" y="23"/>
                      <a:pt x="30" y="24"/>
                      <a:pt x="29" y="24"/>
                    </a:cubicBezTo>
                    <a:lnTo>
                      <a:pt x="28" y="25"/>
                    </a:lnTo>
                    <a:cubicBezTo>
                      <a:pt x="27" y="26"/>
                      <a:pt x="26" y="26"/>
                      <a:pt x="26" y="26"/>
                    </a:cubicBezTo>
                    <a:cubicBezTo>
                      <a:pt x="28" y="26"/>
                      <a:pt x="29" y="26"/>
                      <a:pt x="30" y="27"/>
                    </a:cubicBezTo>
                    <a:cubicBezTo>
                      <a:pt x="34" y="27"/>
                      <a:pt x="38" y="27"/>
                      <a:pt x="42" y="27"/>
                    </a:cubicBezTo>
                    <a:moveTo>
                      <a:pt x="54" y="105"/>
                    </a:moveTo>
                    <a:cubicBezTo>
                      <a:pt x="47" y="105"/>
                      <a:pt x="39" y="104"/>
                      <a:pt x="33" y="102"/>
                    </a:cubicBezTo>
                    <a:cubicBezTo>
                      <a:pt x="27" y="100"/>
                      <a:pt x="21" y="94"/>
                      <a:pt x="20" y="88"/>
                    </a:cubicBezTo>
                    <a:cubicBezTo>
                      <a:pt x="19" y="84"/>
                      <a:pt x="19" y="81"/>
                      <a:pt x="21" y="77"/>
                    </a:cubicBezTo>
                    <a:cubicBezTo>
                      <a:pt x="22" y="75"/>
                      <a:pt x="23" y="72"/>
                      <a:pt x="26" y="70"/>
                    </a:cubicBezTo>
                    <a:cubicBezTo>
                      <a:pt x="28" y="68"/>
                      <a:pt x="29" y="65"/>
                      <a:pt x="32" y="62"/>
                    </a:cubicBezTo>
                    <a:cubicBezTo>
                      <a:pt x="33" y="60"/>
                      <a:pt x="34" y="58"/>
                      <a:pt x="35" y="55"/>
                    </a:cubicBezTo>
                    <a:cubicBezTo>
                      <a:pt x="36" y="53"/>
                      <a:pt x="37" y="51"/>
                      <a:pt x="38" y="48"/>
                    </a:cubicBezTo>
                    <a:cubicBezTo>
                      <a:pt x="35" y="48"/>
                      <a:pt x="32" y="48"/>
                      <a:pt x="28" y="48"/>
                    </a:cubicBezTo>
                    <a:cubicBezTo>
                      <a:pt x="25" y="48"/>
                      <a:pt x="21" y="48"/>
                      <a:pt x="17" y="47"/>
                    </a:cubicBezTo>
                    <a:cubicBezTo>
                      <a:pt x="12" y="46"/>
                      <a:pt x="7" y="43"/>
                      <a:pt x="4" y="38"/>
                    </a:cubicBezTo>
                    <a:cubicBezTo>
                      <a:pt x="1" y="34"/>
                      <a:pt x="0" y="28"/>
                      <a:pt x="2" y="23"/>
                    </a:cubicBezTo>
                    <a:cubicBezTo>
                      <a:pt x="5" y="17"/>
                      <a:pt x="8" y="13"/>
                      <a:pt x="12" y="9"/>
                    </a:cubicBezTo>
                    <a:cubicBezTo>
                      <a:pt x="16" y="6"/>
                      <a:pt x="22" y="3"/>
                      <a:pt x="27" y="1"/>
                    </a:cubicBezTo>
                    <a:cubicBezTo>
                      <a:pt x="33" y="0"/>
                      <a:pt x="39" y="0"/>
                      <a:pt x="46" y="1"/>
                    </a:cubicBezTo>
                    <a:cubicBezTo>
                      <a:pt x="51" y="2"/>
                      <a:pt x="55" y="6"/>
                      <a:pt x="58" y="11"/>
                    </a:cubicBezTo>
                    <a:cubicBezTo>
                      <a:pt x="62" y="16"/>
                      <a:pt x="64" y="22"/>
                      <a:pt x="64" y="27"/>
                    </a:cubicBezTo>
                    <a:cubicBezTo>
                      <a:pt x="65" y="38"/>
                      <a:pt x="61" y="48"/>
                      <a:pt x="57" y="59"/>
                    </a:cubicBezTo>
                    <a:cubicBezTo>
                      <a:pt x="56" y="64"/>
                      <a:pt x="54" y="68"/>
                      <a:pt x="51" y="72"/>
                    </a:cubicBezTo>
                    <a:cubicBezTo>
                      <a:pt x="50" y="74"/>
                      <a:pt x="49" y="76"/>
                      <a:pt x="47" y="79"/>
                    </a:cubicBezTo>
                    <a:cubicBezTo>
                      <a:pt x="46" y="80"/>
                      <a:pt x="45" y="82"/>
                      <a:pt x="44" y="83"/>
                    </a:cubicBezTo>
                    <a:cubicBezTo>
                      <a:pt x="49" y="83"/>
                      <a:pt x="52" y="84"/>
                      <a:pt x="56" y="84"/>
                    </a:cubicBezTo>
                    <a:lnTo>
                      <a:pt x="55" y="84"/>
                    </a:lnTo>
                    <a:cubicBezTo>
                      <a:pt x="70" y="84"/>
                      <a:pt x="85" y="84"/>
                      <a:pt x="100" y="83"/>
                    </a:cubicBezTo>
                    <a:cubicBezTo>
                      <a:pt x="106" y="82"/>
                      <a:pt x="111" y="87"/>
                      <a:pt x="111" y="93"/>
                    </a:cubicBezTo>
                    <a:cubicBezTo>
                      <a:pt x="111" y="98"/>
                      <a:pt x="107" y="103"/>
                      <a:pt x="101" y="103"/>
                    </a:cubicBezTo>
                    <a:cubicBezTo>
                      <a:pt x="87" y="104"/>
                      <a:pt x="73" y="105"/>
                      <a:pt x="59" y="105"/>
                    </a:cubicBezTo>
                    <a:cubicBezTo>
                      <a:pt x="57" y="105"/>
                      <a:pt x="55" y="105"/>
                      <a:pt x="54" y="1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78840" y="667440"/>
                <a:ext cx="2520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70" h="33" extrusionOk="0">
                    <a:moveTo>
                      <a:pt x="41" y="32"/>
                    </a:moveTo>
                    <a:cubicBezTo>
                      <a:pt x="35" y="32"/>
                      <a:pt x="30" y="31"/>
                      <a:pt x="25" y="30"/>
                    </a:cubicBezTo>
                    <a:cubicBezTo>
                      <a:pt x="20" y="29"/>
                      <a:pt x="16" y="28"/>
                      <a:pt x="11" y="26"/>
                    </a:cubicBezTo>
                    <a:cubicBezTo>
                      <a:pt x="8" y="25"/>
                      <a:pt x="6" y="24"/>
                      <a:pt x="4" y="22"/>
                    </a:cubicBezTo>
                    <a:cubicBezTo>
                      <a:pt x="2" y="19"/>
                      <a:pt x="1" y="17"/>
                      <a:pt x="1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6" y="3"/>
                      <a:pt x="8" y="3"/>
                      <a:pt x="10" y="2"/>
                    </a:cubicBezTo>
                    <a:cubicBezTo>
                      <a:pt x="15" y="0"/>
                      <a:pt x="20" y="3"/>
                      <a:pt x="23" y="7"/>
                    </a:cubicBezTo>
                    <a:cubicBezTo>
                      <a:pt x="27" y="8"/>
                      <a:pt x="30" y="9"/>
                      <a:pt x="34" y="10"/>
                    </a:cubicBezTo>
                    <a:cubicBezTo>
                      <a:pt x="37" y="10"/>
                      <a:pt x="40" y="11"/>
                      <a:pt x="42" y="11"/>
                    </a:cubicBezTo>
                    <a:cubicBezTo>
                      <a:pt x="46" y="11"/>
                      <a:pt x="49" y="11"/>
                      <a:pt x="53" y="11"/>
                    </a:cubicBezTo>
                    <a:cubicBezTo>
                      <a:pt x="54" y="10"/>
                      <a:pt x="55" y="10"/>
                      <a:pt x="56" y="10"/>
                    </a:cubicBezTo>
                    <a:cubicBezTo>
                      <a:pt x="62" y="10"/>
                      <a:pt x="67" y="13"/>
                      <a:pt x="68" y="19"/>
                    </a:cubicBezTo>
                    <a:cubicBezTo>
                      <a:pt x="69" y="24"/>
                      <a:pt x="65" y="31"/>
                      <a:pt x="59" y="31"/>
                    </a:cubicBezTo>
                    <a:cubicBezTo>
                      <a:pt x="54" y="32"/>
                      <a:pt x="49" y="32"/>
                      <a:pt x="44" y="32"/>
                    </a:cubicBezTo>
                    <a:cubicBezTo>
                      <a:pt x="42" y="32"/>
                      <a:pt x="41" y="32"/>
                      <a:pt x="41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785320" y="643320"/>
                <a:ext cx="3276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91" h="157" extrusionOk="0">
                    <a:moveTo>
                      <a:pt x="10" y="155"/>
                    </a:moveTo>
                    <a:cubicBezTo>
                      <a:pt x="4" y="154"/>
                      <a:pt x="0" y="148"/>
                      <a:pt x="2" y="143"/>
                    </a:cubicBezTo>
                    <a:cubicBezTo>
                      <a:pt x="8" y="121"/>
                      <a:pt x="16" y="101"/>
                      <a:pt x="24" y="81"/>
                    </a:cubicBezTo>
                    <a:cubicBezTo>
                      <a:pt x="27" y="75"/>
                      <a:pt x="29" y="70"/>
                      <a:pt x="31" y="65"/>
                    </a:cubicBezTo>
                    <a:cubicBezTo>
                      <a:pt x="33" y="60"/>
                      <a:pt x="35" y="56"/>
                      <a:pt x="38" y="51"/>
                    </a:cubicBezTo>
                    <a:cubicBezTo>
                      <a:pt x="42" y="42"/>
                      <a:pt x="48" y="33"/>
                      <a:pt x="53" y="25"/>
                    </a:cubicBezTo>
                    <a:cubicBezTo>
                      <a:pt x="58" y="18"/>
                      <a:pt x="64" y="11"/>
                      <a:pt x="70" y="4"/>
                    </a:cubicBezTo>
                    <a:cubicBezTo>
                      <a:pt x="74" y="0"/>
                      <a:pt x="81" y="0"/>
                      <a:pt x="86" y="4"/>
                    </a:cubicBezTo>
                    <a:cubicBezTo>
                      <a:pt x="90" y="8"/>
                      <a:pt x="90" y="15"/>
                      <a:pt x="86" y="19"/>
                    </a:cubicBezTo>
                    <a:cubicBezTo>
                      <a:pt x="83" y="23"/>
                      <a:pt x="79" y="27"/>
                      <a:pt x="76" y="31"/>
                    </a:cubicBezTo>
                    <a:cubicBezTo>
                      <a:pt x="73" y="35"/>
                      <a:pt x="70" y="39"/>
                      <a:pt x="67" y="43"/>
                    </a:cubicBezTo>
                    <a:cubicBezTo>
                      <a:pt x="60" y="53"/>
                      <a:pt x="56" y="63"/>
                      <a:pt x="51" y="72"/>
                    </a:cubicBezTo>
                    <a:cubicBezTo>
                      <a:pt x="48" y="78"/>
                      <a:pt x="46" y="83"/>
                      <a:pt x="44" y="88"/>
                    </a:cubicBezTo>
                    <a:cubicBezTo>
                      <a:pt x="41" y="93"/>
                      <a:pt x="39" y="98"/>
                      <a:pt x="38" y="103"/>
                    </a:cubicBezTo>
                    <a:cubicBezTo>
                      <a:pt x="33" y="114"/>
                      <a:pt x="30" y="125"/>
                      <a:pt x="25" y="136"/>
                    </a:cubicBezTo>
                    <a:cubicBezTo>
                      <a:pt x="24" y="139"/>
                      <a:pt x="23" y="144"/>
                      <a:pt x="22" y="148"/>
                    </a:cubicBezTo>
                    <a:cubicBezTo>
                      <a:pt x="21" y="152"/>
                      <a:pt x="17" y="156"/>
                      <a:pt x="12" y="156"/>
                    </a:cubicBezTo>
                    <a:cubicBezTo>
                      <a:pt x="11" y="156"/>
                      <a:pt x="10" y="156"/>
                      <a:pt x="10" y="1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828520" y="642240"/>
                <a:ext cx="41760" cy="6264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74" extrusionOk="0">
                    <a:moveTo>
                      <a:pt x="62" y="172"/>
                    </a:moveTo>
                    <a:cubicBezTo>
                      <a:pt x="56" y="170"/>
                      <a:pt x="53" y="163"/>
                      <a:pt x="55" y="158"/>
                    </a:cubicBezTo>
                    <a:cubicBezTo>
                      <a:pt x="61" y="141"/>
                      <a:pt x="66" y="124"/>
                      <a:pt x="72" y="108"/>
                    </a:cubicBezTo>
                    <a:cubicBezTo>
                      <a:pt x="73" y="105"/>
                      <a:pt x="75" y="101"/>
                      <a:pt x="76" y="98"/>
                    </a:cubicBezTo>
                    <a:cubicBezTo>
                      <a:pt x="70" y="104"/>
                      <a:pt x="64" y="110"/>
                      <a:pt x="57" y="116"/>
                    </a:cubicBezTo>
                    <a:cubicBezTo>
                      <a:pt x="54" y="119"/>
                      <a:pt x="51" y="121"/>
                      <a:pt x="48" y="123"/>
                    </a:cubicBezTo>
                    <a:cubicBezTo>
                      <a:pt x="46" y="124"/>
                      <a:pt x="43" y="127"/>
                      <a:pt x="40" y="128"/>
                    </a:cubicBezTo>
                    <a:cubicBezTo>
                      <a:pt x="34" y="131"/>
                      <a:pt x="27" y="133"/>
                      <a:pt x="20" y="131"/>
                    </a:cubicBezTo>
                    <a:cubicBezTo>
                      <a:pt x="15" y="131"/>
                      <a:pt x="9" y="128"/>
                      <a:pt x="5" y="123"/>
                    </a:cubicBezTo>
                    <a:cubicBezTo>
                      <a:pt x="1" y="119"/>
                      <a:pt x="0" y="112"/>
                      <a:pt x="1" y="105"/>
                    </a:cubicBezTo>
                    <a:cubicBezTo>
                      <a:pt x="1" y="98"/>
                      <a:pt x="3" y="91"/>
                      <a:pt x="5" y="85"/>
                    </a:cubicBezTo>
                    <a:cubicBezTo>
                      <a:pt x="7" y="80"/>
                      <a:pt x="9" y="74"/>
                      <a:pt x="11" y="69"/>
                    </a:cubicBezTo>
                    <a:cubicBezTo>
                      <a:pt x="13" y="63"/>
                      <a:pt x="16" y="57"/>
                      <a:pt x="18" y="52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4" y="41"/>
                      <a:pt x="30" y="27"/>
                      <a:pt x="38" y="16"/>
                    </a:cubicBezTo>
                    <a:cubicBezTo>
                      <a:pt x="44" y="10"/>
                      <a:pt x="50" y="2"/>
                      <a:pt x="59" y="1"/>
                    </a:cubicBezTo>
                    <a:cubicBezTo>
                      <a:pt x="65" y="0"/>
                      <a:pt x="72" y="3"/>
                      <a:pt x="74" y="8"/>
                    </a:cubicBezTo>
                    <a:cubicBezTo>
                      <a:pt x="77" y="14"/>
                      <a:pt x="73" y="22"/>
                      <a:pt x="67" y="24"/>
                    </a:cubicBezTo>
                    <a:cubicBezTo>
                      <a:pt x="65" y="24"/>
                      <a:pt x="63" y="24"/>
                      <a:pt x="61" y="24"/>
                    </a:cubicBezTo>
                    <a:cubicBezTo>
                      <a:pt x="59" y="25"/>
                      <a:pt x="57" y="27"/>
                      <a:pt x="55" y="29"/>
                    </a:cubicBezTo>
                    <a:cubicBezTo>
                      <a:pt x="53" y="32"/>
                      <a:pt x="51" y="35"/>
                      <a:pt x="50" y="37"/>
                    </a:cubicBezTo>
                    <a:cubicBezTo>
                      <a:pt x="47" y="42"/>
                      <a:pt x="44" y="46"/>
                      <a:pt x="42" y="51"/>
                    </a:cubicBezTo>
                    <a:cubicBezTo>
                      <a:pt x="42" y="51"/>
                      <a:pt x="42" y="50"/>
                      <a:pt x="43" y="50"/>
                    </a:cubicBezTo>
                    <a:cubicBezTo>
                      <a:pt x="42" y="52"/>
                      <a:pt x="41" y="53"/>
                      <a:pt x="40" y="54"/>
                    </a:cubicBezTo>
                    <a:cubicBezTo>
                      <a:pt x="40" y="56"/>
                      <a:pt x="38" y="58"/>
                      <a:pt x="38" y="60"/>
                    </a:cubicBezTo>
                    <a:lnTo>
                      <a:pt x="38" y="59"/>
                    </a:lnTo>
                    <a:cubicBezTo>
                      <a:pt x="37" y="60"/>
                      <a:pt x="37" y="62"/>
                      <a:pt x="37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3" y="70"/>
                      <a:pt x="30" y="78"/>
                      <a:pt x="27" y="87"/>
                    </a:cubicBezTo>
                    <a:cubicBezTo>
                      <a:pt x="27" y="87"/>
                      <a:pt x="27" y="86"/>
                      <a:pt x="27" y="85"/>
                    </a:cubicBezTo>
                    <a:cubicBezTo>
                      <a:pt x="27" y="87"/>
                      <a:pt x="26" y="88"/>
                      <a:pt x="26" y="89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89"/>
                      <a:pt x="26" y="90"/>
                      <a:pt x="26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4" y="95"/>
                      <a:pt x="23" y="98"/>
                      <a:pt x="23" y="102"/>
                    </a:cubicBezTo>
                    <a:cubicBezTo>
                      <a:pt x="23" y="103"/>
                      <a:pt x="22" y="105"/>
                      <a:pt x="22" y="106"/>
                    </a:cubicBezTo>
                    <a:cubicBezTo>
                      <a:pt x="22" y="107"/>
                      <a:pt x="22" y="108"/>
                      <a:pt x="22" y="109"/>
                    </a:cubicBezTo>
                    <a:cubicBezTo>
                      <a:pt x="22" y="109"/>
                      <a:pt x="23" y="109"/>
                      <a:pt x="23" y="110"/>
                    </a:cubicBezTo>
                    <a:lnTo>
                      <a:pt x="24" y="110"/>
                    </a:lnTo>
                    <a:lnTo>
                      <a:pt x="25" y="110"/>
                    </a:lnTo>
                    <a:lnTo>
                      <a:pt x="26" y="110"/>
                    </a:lnTo>
                    <a:cubicBezTo>
                      <a:pt x="27" y="110"/>
                      <a:pt x="27" y="110"/>
                      <a:pt x="28" y="110"/>
                    </a:cubicBezTo>
                    <a:cubicBezTo>
                      <a:pt x="29" y="110"/>
                      <a:pt x="29" y="109"/>
                      <a:pt x="30" y="109"/>
                    </a:cubicBezTo>
                    <a:lnTo>
                      <a:pt x="31" y="109"/>
                    </a:lnTo>
                    <a:cubicBezTo>
                      <a:pt x="33" y="108"/>
                      <a:pt x="34" y="107"/>
                      <a:pt x="36" y="106"/>
                    </a:cubicBezTo>
                    <a:cubicBezTo>
                      <a:pt x="41" y="102"/>
                      <a:pt x="47" y="97"/>
                      <a:pt x="52" y="92"/>
                    </a:cubicBezTo>
                    <a:lnTo>
                      <a:pt x="51" y="93"/>
                    </a:lnTo>
                    <a:cubicBezTo>
                      <a:pt x="55" y="89"/>
                      <a:pt x="60" y="85"/>
                      <a:pt x="64" y="80"/>
                    </a:cubicBezTo>
                    <a:cubicBezTo>
                      <a:pt x="69" y="75"/>
                      <a:pt x="73" y="70"/>
                      <a:pt x="78" y="65"/>
                    </a:cubicBezTo>
                    <a:cubicBezTo>
                      <a:pt x="81" y="62"/>
                      <a:pt x="85" y="58"/>
                      <a:pt x="87" y="54"/>
                    </a:cubicBezTo>
                    <a:cubicBezTo>
                      <a:pt x="89" y="52"/>
                      <a:pt x="90" y="50"/>
                      <a:pt x="91" y="49"/>
                    </a:cubicBezTo>
                    <a:cubicBezTo>
                      <a:pt x="93" y="46"/>
                      <a:pt x="94" y="45"/>
                      <a:pt x="97" y="43"/>
                    </a:cubicBezTo>
                    <a:cubicBezTo>
                      <a:pt x="99" y="42"/>
                      <a:pt x="102" y="41"/>
                      <a:pt x="105" y="42"/>
                    </a:cubicBezTo>
                    <a:cubicBezTo>
                      <a:pt x="108" y="42"/>
                      <a:pt x="110" y="43"/>
                      <a:pt x="112" y="45"/>
                    </a:cubicBezTo>
                    <a:cubicBezTo>
                      <a:pt x="114" y="48"/>
                      <a:pt x="115" y="52"/>
                      <a:pt x="114" y="55"/>
                    </a:cubicBezTo>
                    <a:cubicBezTo>
                      <a:pt x="111" y="66"/>
                      <a:pt x="107" y="75"/>
                      <a:pt x="103" y="86"/>
                    </a:cubicBezTo>
                    <a:cubicBezTo>
                      <a:pt x="99" y="95"/>
                      <a:pt x="96" y="105"/>
                      <a:pt x="93" y="113"/>
                    </a:cubicBezTo>
                    <a:cubicBezTo>
                      <a:pt x="87" y="129"/>
                      <a:pt x="82" y="144"/>
                      <a:pt x="78" y="159"/>
                    </a:cubicBezTo>
                    <a:lnTo>
                      <a:pt x="77" y="160"/>
                    </a:lnTo>
                    <a:lnTo>
                      <a:pt x="77" y="161"/>
                    </a:lnTo>
                    <a:cubicBezTo>
                      <a:pt x="76" y="162"/>
                      <a:pt x="76" y="163"/>
                      <a:pt x="76" y="164"/>
                    </a:cubicBezTo>
                    <a:cubicBezTo>
                      <a:pt x="74" y="169"/>
                      <a:pt x="70" y="173"/>
                      <a:pt x="65" y="173"/>
                    </a:cubicBezTo>
                    <a:cubicBezTo>
                      <a:pt x="64" y="173"/>
                      <a:pt x="64" y="172"/>
                      <a:pt x="62" y="17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2873160" y="647640"/>
                <a:ext cx="51480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8" extrusionOk="0">
                    <a:moveTo>
                      <a:pt x="36" y="235"/>
                    </a:moveTo>
                    <a:cubicBezTo>
                      <a:pt x="37" y="235"/>
                      <a:pt x="38" y="235"/>
                      <a:pt x="38" y="235"/>
                    </a:cubicBezTo>
                    <a:cubicBezTo>
                      <a:pt x="39" y="235"/>
                      <a:pt x="40" y="235"/>
                      <a:pt x="41" y="235"/>
                    </a:cubicBezTo>
                    <a:lnTo>
                      <a:pt x="40" y="235"/>
                    </a:lnTo>
                    <a:cubicBezTo>
                      <a:pt x="41" y="235"/>
                      <a:pt x="42" y="235"/>
                      <a:pt x="43" y="234"/>
                    </a:cubicBezTo>
                    <a:lnTo>
                      <a:pt x="44" y="234"/>
                    </a:lnTo>
                    <a:cubicBezTo>
                      <a:pt x="45" y="233"/>
                      <a:pt x="45" y="233"/>
                      <a:pt x="47" y="232"/>
                    </a:cubicBezTo>
                    <a:lnTo>
                      <a:pt x="48" y="231"/>
                    </a:lnTo>
                    <a:cubicBezTo>
                      <a:pt x="49" y="230"/>
                      <a:pt x="49" y="230"/>
                      <a:pt x="50" y="229"/>
                    </a:cubicBezTo>
                    <a:cubicBezTo>
                      <a:pt x="50" y="228"/>
                      <a:pt x="51" y="227"/>
                      <a:pt x="52" y="226"/>
                    </a:cubicBezTo>
                    <a:cubicBezTo>
                      <a:pt x="53" y="224"/>
                      <a:pt x="54" y="222"/>
                      <a:pt x="55" y="221"/>
                    </a:cubicBezTo>
                    <a:cubicBezTo>
                      <a:pt x="57" y="215"/>
                      <a:pt x="59" y="210"/>
                      <a:pt x="61" y="204"/>
                    </a:cubicBezTo>
                    <a:cubicBezTo>
                      <a:pt x="66" y="188"/>
                      <a:pt x="70" y="171"/>
                      <a:pt x="75" y="154"/>
                    </a:cubicBezTo>
                    <a:cubicBezTo>
                      <a:pt x="66" y="160"/>
                      <a:pt x="58" y="167"/>
                      <a:pt x="50" y="174"/>
                    </a:cubicBezTo>
                    <a:cubicBezTo>
                      <a:pt x="45" y="179"/>
                      <a:pt x="40" y="183"/>
                      <a:pt x="36" y="188"/>
                    </a:cubicBezTo>
                    <a:cubicBezTo>
                      <a:pt x="34" y="190"/>
                      <a:pt x="31" y="193"/>
                      <a:pt x="30" y="196"/>
                    </a:cubicBezTo>
                    <a:cubicBezTo>
                      <a:pt x="28" y="199"/>
                      <a:pt x="27" y="201"/>
                      <a:pt x="26" y="203"/>
                    </a:cubicBezTo>
                    <a:cubicBezTo>
                      <a:pt x="25" y="205"/>
                      <a:pt x="24" y="207"/>
                      <a:pt x="24" y="208"/>
                    </a:cubicBezTo>
                    <a:cubicBezTo>
                      <a:pt x="23" y="210"/>
                      <a:pt x="23" y="211"/>
                      <a:pt x="23" y="213"/>
                    </a:cubicBezTo>
                    <a:cubicBezTo>
                      <a:pt x="23" y="214"/>
                      <a:pt x="22" y="215"/>
                      <a:pt x="22" y="217"/>
                    </a:cubicBezTo>
                    <a:cubicBezTo>
                      <a:pt x="22" y="218"/>
                      <a:pt x="22" y="220"/>
                      <a:pt x="22" y="221"/>
                    </a:cubicBezTo>
                    <a:cubicBezTo>
                      <a:pt x="23" y="222"/>
                      <a:pt x="23" y="222"/>
                      <a:pt x="23" y="224"/>
                    </a:cubicBezTo>
                    <a:cubicBezTo>
                      <a:pt x="23" y="224"/>
                      <a:pt x="23" y="225"/>
                      <a:pt x="24" y="227"/>
                    </a:cubicBezTo>
                    <a:lnTo>
                      <a:pt x="24" y="228"/>
                    </a:lnTo>
                    <a:cubicBezTo>
                      <a:pt x="24" y="229"/>
                      <a:pt x="25" y="229"/>
                      <a:pt x="25" y="229"/>
                    </a:cubicBezTo>
                    <a:cubicBezTo>
                      <a:pt x="26" y="230"/>
                      <a:pt x="26" y="231"/>
                      <a:pt x="26" y="231"/>
                    </a:cubicBezTo>
                    <a:cubicBezTo>
                      <a:pt x="27" y="231"/>
                      <a:pt x="27" y="232"/>
                      <a:pt x="28" y="232"/>
                    </a:cubicBezTo>
                    <a:cubicBezTo>
                      <a:pt x="29" y="233"/>
                      <a:pt x="29" y="233"/>
                      <a:pt x="29" y="234"/>
                    </a:cubicBezTo>
                    <a:cubicBezTo>
                      <a:pt x="30" y="234"/>
                      <a:pt x="30" y="234"/>
                      <a:pt x="31" y="234"/>
                    </a:cubicBezTo>
                    <a:cubicBezTo>
                      <a:pt x="31" y="234"/>
                      <a:pt x="31" y="235"/>
                      <a:pt x="32" y="235"/>
                    </a:cubicBezTo>
                    <a:cubicBezTo>
                      <a:pt x="33" y="235"/>
                      <a:pt x="33" y="235"/>
                      <a:pt x="34" y="235"/>
                    </a:cubicBezTo>
                    <a:cubicBezTo>
                      <a:pt x="35" y="235"/>
                      <a:pt x="36" y="235"/>
                      <a:pt x="36" y="235"/>
                    </a:cubicBezTo>
                    <a:moveTo>
                      <a:pt x="26" y="256"/>
                    </a:moveTo>
                    <a:cubicBezTo>
                      <a:pt x="21" y="255"/>
                      <a:pt x="16" y="251"/>
                      <a:pt x="12" y="248"/>
                    </a:cubicBezTo>
                    <a:cubicBezTo>
                      <a:pt x="3" y="240"/>
                      <a:pt x="0" y="228"/>
                      <a:pt x="1" y="217"/>
                    </a:cubicBezTo>
                    <a:cubicBezTo>
                      <a:pt x="1" y="210"/>
                      <a:pt x="2" y="204"/>
                      <a:pt x="5" y="198"/>
                    </a:cubicBezTo>
                    <a:cubicBezTo>
                      <a:pt x="7" y="192"/>
                      <a:pt x="11" y="186"/>
                      <a:pt x="15" y="181"/>
                    </a:cubicBezTo>
                    <a:cubicBezTo>
                      <a:pt x="26" y="165"/>
                      <a:pt x="42" y="153"/>
                      <a:pt x="57" y="141"/>
                    </a:cubicBezTo>
                    <a:cubicBezTo>
                      <a:pt x="65" y="136"/>
                      <a:pt x="74" y="130"/>
                      <a:pt x="82" y="125"/>
                    </a:cubicBezTo>
                    <a:cubicBezTo>
                      <a:pt x="83" y="122"/>
                      <a:pt x="83" y="120"/>
                      <a:pt x="84" y="118"/>
                    </a:cubicBezTo>
                    <a:cubicBezTo>
                      <a:pt x="87" y="108"/>
                      <a:pt x="89" y="100"/>
                      <a:pt x="92" y="90"/>
                    </a:cubicBezTo>
                    <a:lnTo>
                      <a:pt x="93" y="89"/>
                    </a:lnTo>
                    <a:cubicBezTo>
                      <a:pt x="92" y="89"/>
                      <a:pt x="92" y="90"/>
                      <a:pt x="92" y="90"/>
                    </a:cubicBezTo>
                    <a:cubicBezTo>
                      <a:pt x="93" y="88"/>
                      <a:pt x="93" y="87"/>
                      <a:pt x="94" y="85"/>
                    </a:cubicBezTo>
                    <a:cubicBezTo>
                      <a:pt x="94" y="84"/>
                      <a:pt x="94" y="83"/>
                      <a:pt x="94" y="83"/>
                    </a:cubicBezTo>
                    <a:cubicBezTo>
                      <a:pt x="94" y="81"/>
                      <a:pt x="95" y="81"/>
                      <a:pt x="95" y="80"/>
                    </a:cubicBezTo>
                    <a:cubicBezTo>
                      <a:pt x="90" y="86"/>
                      <a:pt x="85" y="90"/>
                      <a:pt x="79" y="95"/>
                    </a:cubicBezTo>
                    <a:cubicBezTo>
                      <a:pt x="74" y="100"/>
                      <a:pt x="68" y="104"/>
                      <a:pt x="62" y="107"/>
                    </a:cubicBezTo>
                    <a:cubicBezTo>
                      <a:pt x="55" y="110"/>
                      <a:pt x="49" y="113"/>
                      <a:pt x="41" y="114"/>
                    </a:cubicBezTo>
                    <a:cubicBezTo>
                      <a:pt x="35" y="115"/>
                      <a:pt x="30" y="113"/>
                      <a:pt x="24" y="109"/>
                    </a:cubicBezTo>
                    <a:cubicBezTo>
                      <a:pt x="20" y="106"/>
                      <a:pt x="17" y="100"/>
                      <a:pt x="16" y="94"/>
                    </a:cubicBezTo>
                    <a:cubicBezTo>
                      <a:pt x="16" y="88"/>
                      <a:pt x="17" y="82"/>
                      <a:pt x="19" y="77"/>
                    </a:cubicBezTo>
                    <a:cubicBezTo>
                      <a:pt x="19" y="74"/>
                      <a:pt x="20" y="71"/>
                      <a:pt x="21" y="68"/>
                    </a:cubicBezTo>
                    <a:cubicBezTo>
                      <a:pt x="23" y="62"/>
                      <a:pt x="24" y="56"/>
                      <a:pt x="27" y="50"/>
                    </a:cubicBezTo>
                    <a:cubicBezTo>
                      <a:pt x="29" y="44"/>
                      <a:pt x="31" y="37"/>
                      <a:pt x="34" y="31"/>
                    </a:cubicBezTo>
                    <a:cubicBezTo>
                      <a:pt x="40" y="19"/>
                      <a:pt x="47" y="6"/>
                      <a:pt x="61" y="2"/>
                    </a:cubicBezTo>
                    <a:cubicBezTo>
                      <a:pt x="66" y="0"/>
                      <a:pt x="73" y="4"/>
                      <a:pt x="75" y="10"/>
                    </a:cubicBezTo>
                    <a:cubicBezTo>
                      <a:pt x="75" y="13"/>
                      <a:pt x="75" y="16"/>
                      <a:pt x="73" y="19"/>
                    </a:cubicBezTo>
                    <a:cubicBezTo>
                      <a:pt x="72" y="21"/>
                      <a:pt x="69" y="23"/>
                      <a:pt x="66" y="24"/>
                    </a:cubicBezTo>
                    <a:lnTo>
                      <a:pt x="65" y="24"/>
                    </a:lnTo>
                    <a:lnTo>
                      <a:pt x="64" y="25"/>
                    </a:lnTo>
                    <a:cubicBezTo>
                      <a:pt x="63" y="25"/>
                      <a:pt x="63" y="26"/>
                      <a:pt x="63" y="26"/>
                    </a:cubicBezTo>
                    <a:cubicBezTo>
                      <a:pt x="62" y="26"/>
                      <a:pt x="62" y="27"/>
                      <a:pt x="62" y="27"/>
                    </a:cubicBezTo>
                    <a:cubicBezTo>
                      <a:pt x="61" y="28"/>
                      <a:pt x="59" y="30"/>
                      <a:pt x="59" y="31"/>
                    </a:cubicBezTo>
                    <a:cubicBezTo>
                      <a:pt x="56" y="35"/>
                      <a:pt x="55" y="38"/>
                      <a:pt x="53" y="42"/>
                    </a:cubicBezTo>
                    <a:cubicBezTo>
                      <a:pt x="50" y="49"/>
                      <a:pt x="47" y="57"/>
                      <a:pt x="44" y="65"/>
                    </a:cubicBezTo>
                    <a:cubicBezTo>
                      <a:pt x="42" y="72"/>
                      <a:pt x="40" y="79"/>
                      <a:pt x="38" y="86"/>
                    </a:cubicBezTo>
                    <a:cubicBezTo>
                      <a:pt x="38" y="88"/>
                      <a:pt x="38" y="89"/>
                      <a:pt x="38" y="90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2"/>
                      <a:pt x="38" y="92"/>
                      <a:pt x="38" y="93"/>
                    </a:cubicBezTo>
                    <a:cubicBezTo>
                      <a:pt x="40" y="93"/>
                      <a:pt x="40" y="93"/>
                      <a:pt x="41" y="93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1" y="93"/>
                      <a:pt x="42" y="92"/>
                      <a:pt x="44" y="92"/>
                    </a:cubicBezTo>
                    <a:cubicBezTo>
                      <a:pt x="44" y="91"/>
                      <a:pt x="45" y="91"/>
                      <a:pt x="46" y="91"/>
                    </a:cubicBezTo>
                    <a:cubicBezTo>
                      <a:pt x="49" y="90"/>
                      <a:pt x="51" y="88"/>
                      <a:pt x="54" y="87"/>
                    </a:cubicBezTo>
                    <a:cubicBezTo>
                      <a:pt x="56" y="86"/>
                      <a:pt x="59" y="85"/>
                      <a:pt x="61" y="83"/>
                    </a:cubicBezTo>
                    <a:cubicBezTo>
                      <a:pt x="65" y="81"/>
                      <a:pt x="69" y="77"/>
                      <a:pt x="72" y="74"/>
                    </a:cubicBezTo>
                    <a:cubicBezTo>
                      <a:pt x="87" y="61"/>
                      <a:pt x="100" y="47"/>
                      <a:pt x="113" y="32"/>
                    </a:cubicBezTo>
                    <a:cubicBezTo>
                      <a:pt x="115" y="30"/>
                      <a:pt x="116" y="27"/>
                      <a:pt x="118" y="26"/>
                    </a:cubicBezTo>
                    <a:cubicBezTo>
                      <a:pt x="119" y="23"/>
                      <a:pt x="120" y="21"/>
                      <a:pt x="122" y="20"/>
                    </a:cubicBezTo>
                    <a:cubicBezTo>
                      <a:pt x="125" y="16"/>
                      <a:pt x="132" y="14"/>
                      <a:pt x="136" y="18"/>
                    </a:cubicBezTo>
                    <a:cubicBezTo>
                      <a:pt x="142" y="21"/>
                      <a:pt x="142" y="28"/>
                      <a:pt x="139" y="33"/>
                    </a:cubicBezTo>
                    <a:cubicBezTo>
                      <a:pt x="138" y="34"/>
                      <a:pt x="137" y="35"/>
                      <a:pt x="136" y="36"/>
                    </a:cubicBezTo>
                    <a:cubicBezTo>
                      <a:pt x="134" y="40"/>
                      <a:pt x="132" y="44"/>
                      <a:pt x="130" y="48"/>
                    </a:cubicBezTo>
                    <a:lnTo>
                      <a:pt x="130" y="47"/>
                    </a:lnTo>
                    <a:cubicBezTo>
                      <a:pt x="127" y="55"/>
                      <a:pt x="123" y="64"/>
                      <a:pt x="120" y="73"/>
                    </a:cubicBezTo>
                    <a:cubicBezTo>
                      <a:pt x="116" y="81"/>
                      <a:pt x="114" y="90"/>
                      <a:pt x="111" y="98"/>
                    </a:cubicBezTo>
                    <a:lnTo>
                      <a:pt x="111" y="97"/>
                    </a:lnTo>
                    <a:cubicBezTo>
                      <a:pt x="105" y="118"/>
                      <a:pt x="100" y="140"/>
                      <a:pt x="94" y="161"/>
                    </a:cubicBezTo>
                    <a:cubicBezTo>
                      <a:pt x="91" y="172"/>
                      <a:pt x="88" y="184"/>
                      <a:pt x="85" y="196"/>
                    </a:cubicBezTo>
                    <a:cubicBezTo>
                      <a:pt x="83" y="201"/>
                      <a:pt x="82" y="206"/>
                      <a:pt x="81" y="211"/>
                    </a:cubicBezTo>
                    <a:cubicBezTo>
                      <a:pt x="77" y="220"/>
                      <a:pt x="75" y="230"/>
                      <a:pt x="69" y="238"/>
                    </a:cubicBezTo>
                    <a:cubicBezTo>
                      <a:pt x="66" y="243"/>
                      <a:pt x="63" y="247"/>
                      <a:pt x="59" y="250"/>
                    </a:cubicBezTo>
                    <a:cubicBezTo>
                      <a:pt x="54" y="253"/>
                      <a:pt x="49" y="256"/>
                      <a:pt x="44" y="257"/>
                    </a:cubicBezTo>
                    <a:cubicBezTo>
                      <a:pt x="41" y="257"/>
                      <a:pt x="40" y="257"/>
                      <a:pt x="37" y="257"/>
                    </a:cubicBezTo>
                    <a:cubicBezTo>
                      <a:pt x="33" y="257"/>
                      <a:pt x="30" y="257"/>
                      <a:pt x="26" y="25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932920" y="643680"/>
                <a:ext cx="259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72" h="98" extrusionOk="0">
                    <a:moveTo>
                      <a:pt x="31" y="97"/>
                    </a:moveTo>
                    <a:cubicBezTo>
                      <a:pt x="23" y="97"/>
                      <a:pt x="14" y="92"/>
                      <a:pt x="12" y="84"/>
                    </a:cubicBezTo>
                    <a:cubicBezTo>
                      <a:pt x="9" y="74"/>
                      <a:pt x="13" y="66"/>
                      <a:pt x="17" y="59"/>
                    </a:cubicBezTo>
                    <a:cubicBezTo>
                      <a:pt x="19" y="55"/>
                      <a:pt x="21" y="51"/>
                      <a:pt x="23" y="48"/>
                    </a:cubicBezTo>
                    <a:cubicBezTo>
                      <a:pt x="24" y="45"/>
                      <a:pt x="25" y="43"/>
                      <a:pt x="26" y="41"/>
                    </a:cubicBezTo>
                    <a:cubicBezTo>
                      <a:pt x="26" y="39"/>
                      <a:pt x="27" y="37"/>
                      <a:pt x="27" y="35"/>
                    </a:cubicBezTo>
                    <a:cubicBezTo>
                      <a:pt x="27" y="34"/>
                      <a:pt x="27" y="33"/>
                      <a:pt x="27" y="32"/>
                    </a:cubicBezTo>
                    <a:lnTo>
                      <a:pt x="27" y="31"/>
                    </a:lnTo>
                    <a:lnTo>
                      <a:pt x="27" y="30"/>
                    </a:lnTo>
                    <a:cubicBezTo>
                      <a:pt x="26" y="29"/>
                      <a:pt x="26" y="28"/>
                      <a:pt x="26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7"/>
                      <a:pt x="24" y="27"/>
                      <a:pt x="24" y="27"/>
                    </a:cubicBezTo>
                    <a:lnTo>
                      <a:pt x="23" y="27"/>
                    </a:lnTo>
                    <a:cubicBezTo>
                      <a:pt x="16" y="29"/>
                      <a:pt x="7" y="30"/>
                      <a:pt x="3" y="22"/>
                    </a:cubicBezTo>
                    <a:cubicBezTo>
                      <a:pt x="0" y="17"/>
                      <a:pt x="1" y="11"/>
                      <a:pt x="4" y="8"/>
                    </a:cubicBezTo>
                    <a:cubicBezTo>
                      <a:pt x="5" y="7"/>
                      <a:pt x="6" y="6"/>
                      <a:pt x="8" y="5"/>
                    </a:cubicBezTo>
                    <a:cubicBezTo>
                      <a:pt x="10" y="4"/>
                      <a:pt x="13" y="4"/>
                      <a:pt x="15" y="3"/>
                    </a:cubicBezTo>
                    <a:cubicBezTo>
                      <a:pt x="17" y="3"/>
                      <a:pt x="20" y="3"/>
                      <a:pt x="23" y="4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30" y="0"/>
                      <a:pt x="36" y="3"/>
                      <a:pt x="38" y="9"/>
                    </a:cubicBezTo>
                    <a:cubicBezTo>
                      <a:pt x="39" y="10"/>
                      <a:pt x="39" y="10"/>
                      <a:pt x="40" y="11"/>
                    </a:cubicBezTo>
                    <a:cubicBezTo>
                      <a:pt x="44" y="14"/>
                      <a:pt x="47" y="20"/>
                      <a:pt x="48" y="25"/>
                    </a:cubicBezTo>
                    <a:cubicBezTo>
                      <a:pt x="50" y="30"/>
                      <a:pt x="50" y="35"/>
                      <a:pt x="48" y="39"/>
                    </a:cubicBezTo>
                    <a:cubicBezTo>
                      <a:pt x="47" y="46"/>
                      <a:pt x="45" y="52"/>
                      <a:pt x="42" y="58"/>
                    </a:cubicBezTo>
                    <a:cubicBezTo>
                      <a:pt x="40" y="63"/>
                      <a:pt x="37" y="68"/>
                      <a:pt x="34" y="73"/>
                    </a:cubicBezTo>
                    <a:lnTo>
                      <a:pt x="34" y="72"/>
                    </a:lnTo>
                    <a:cubicBezTo>
                      <a:pt x="34" y="73"/>
                      <a:pt x="34" y="74"/>
                      <a:pt x="33" y="76"/>
                    </a:cubicBezTo>
                    <a:cubicBezTo>
                      <a:pt x="34" y="76"/>
                      <a:pt x="36" y="76"/>
                      <a:pt x="37" y="76"/>
                    </a:cubicBezTo>
                    <a:cubicBezTo>
                      <a:pt x="40" y="75"/>
                      <a:pt x="43" y="74"/>
                      <a:pt x="46" y="74"/>
                    </a:cubicBezTo>
                    <a:cubicBezTo>
                      <a:pt x="50" y="73"/>
                      <a:pt x="53" y="72"/>
                      <a:pt x="57" y="71"/>
                    </a:cubicBezTo>
                    <a:cubicBezTo>
                      <a:pt x="62" y="69"/>
                      <a:pt x="68" y="73"/>
                      <a:pt x="69" y="78"/>
                    </a:cubicBezTo>
                    <a:cubicBezTo>
                      <a:pt x="71" y="84"/>
                      <a:pt x="68" y="89"/>
                      <a:pt x="62" y="91"/>
                    </a:cubicBezTo>
                    <a:cubicBezTo>
                      <a:pt x="53" y="94"/>
                      <a:pt x="43" y="97"/>
                      <a:pt x="33" y="97"/>
                    </a:cubicBezTo>
                    <a:cubicBezTo>
                      <a:pt x="33" y="97"/>
                      <a:pt x="32" y="97"/>
                      <a:pt x="31" y="9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383200" y="781920"/>
                <a:ext cx="57960" cy="8064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24" extrusionOk="0">
                    <a:moveTo>
                      <a:pt x="118" y="223"/>
                    </a:moveTo>
                    <a:cubicBezTo>
                      <a:pt x="104" y="222"/>
                      <a:pt x="91" y="222"/>
                      <a:pt x="78" y="221"/>
                    </a:cubicBezTo>
                    <a:cubicBezTo>
                      <a:pt x="66" y="220"/>
                      <a:pt x="54" y="219"/>
                      <a:pt x="42" y="218"/>
                    </a:cubicBezTo>
                    <a:cubicBezTo>
                      <a:pt x="34" y="216"/>
                      <a:pt x="27" y="215"/>
                      <a:pt x="20" y="212"/>
                    </a:cubicBezTo>
                    <a:cubicBezTo>
                      <a:pt x="14" y="210"/>
                      <a:pt x="8" y="206"/>
                      <a:pt x="4" y="200"/>
                    </a:cubicBezTo>
                    <a:cubicBezTo>
                      <a:pt x="2" y="198"/>
                      <a:pt x="1" y="195"/>
                      <a:pt x="1" y="192"/>
                    </a:cubicBezTo>
                    <a:cubicBezTo>
                      <a:pt x="0" y="189"/>
                      <a:pt x="1" y="186"/>
                      <a:pt x="2" y="183"/>
                    </a:cubicBezTo>
                    <a:cubicBezTo>
                      <a:pt x="4" y="177"/>
                      <a:pt x="8" y="173"/>
                      <a:pt x="12" y="169"/>
                    </a:cubicBezTo>
                    <a:cubicBezTo>
                      <a:pt x="20" y="161"/>
                      <a:pt x="28" y="153"/>
                      <a:pt x="36" y="145"/>
                    </a:cubicBezTo>
                    <a:cubicBezTo>
                      <a:pt x="48" y="133"/>
                      <a:pt x="60" y="122"/>
                      <a:pt x="73" y="110"/>
                    </a:cubicBezTo>
                    <a:cubicBezTo>
                      <a:pt x="79" y="105"/>
                      <a:pt x="85" y="99"/>
                      <a:pt x="92" y="93"/>
                    </a:cubicBezTo>
                    <a:cubicBezTo>
                      <a:pt x="103" y="83"/>
                      <a:pt x="115" y="71"/>
                      <a:pt x="126" y="59"/>
                    </a:cubicBezTo>
                    <a:cubicBezTo>
                      <a:pt x="128" y="56"/>
                      <a:pt x="131" y="53"/>
                      <a:pt x="133" y="50"/>
                    </a:cubicBezTo>
                    <a:cubicBezTo>
                      <a:pt x="134" y="48"/>
                      <a:pt x="135" y="46"/>
                      <a:pt x="136" y="45"/>
                    </a:cubicBezTo>
                    <a:cubicBezTo>
                      <a:pt x="136" y="43"/>
                      <a:pt x="137" y="41"/>
                      <a:pt x="138" y="39"/>
                    </a:cubicBezTo>
                    <a:cubicBezTo>
                      <a:pt x="138" y="38"/>
                      <a:pt x="139" y="36"/>
                      <a:pt x="139" y="35"/>
                    </a:cubicBezTo>
                    <a:cubicBezTo>
                      <a:pt x="139" y="34"/>
                      <a:pt x="139" y="33"/>
                      <a:pt x="139" y="32"/>
                    </a:cubicBezTo>
                    <a:cubicBezTo>
                      <a:pt x="139" y="33"/>
                      <a:pt x="139" y="33"/>
                      <a:pt x="139" y="34"/>
                    </a:cubicBezTo>
                    <a:cubicBezTo>
                      <a:pt x="139" y="32"/>
                      <a:pt x="139" y="32"/>
                      <a:pt x="139" y="31"/>
                    </a:cubicBezTo>
                    <a:cubicBezTo>
                      <a:pt x="139" y="30"/>
                      <a:pt x="139" y="30"/>
                      <a:pt x="139" y="30"/>
                    </a:cubicBezTo>
                    <a:lnTo>
                      <a:pt x="139" y="31"/>
                    </a:lnTo>
                    <a:cubicBezTo>
                      <a:pt x="139" y="30"/>
                      <a:pt x="139" y="30"/>
                      <a:pt x="139" y="30"/>
                    </a:cubicBezTo>
                    <a:lnTo>
                      <a:pt x="139" y="31"/>
                    </a:lnTo>
                    <a:lnTo>
                      <a:pt x="139" y="30"/>
                    </a:lnTo>
                    <a:cubicBezTo>
                      <a:pt x="139" y="30"/>
                      <a:pt x="139" y="29"/>
                      <a:pt x="138" y="29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38" y="27"/>
                      <a:pt x="137" y="27"/>
                      <a:pt x="137" y="27"/>
                    </a:cubicBezTo>
                    <a:lnTo>
                      <a:pt x="136" y="26"/>
                    </a:lnTo>
                    <a:cubicBezTo>
                      <a:pt x="136" y="25"/>
                      <a:pt x="136" y="25"/>
                      <a:pt x="135" y="25"/>
                    </a:cubicBezTo>
                    <a:lnTo>
                      <a:pt x="134" y="25"/>
                    </a:lnTo>
                    <a:cubicBezTo>
                      <a:pt x="133" y="24"/>
                      <a:pt x="132" y="24"/>
                      <a:pt x="132" y="24"/>
                    </a:cubicBezTo>
                    <a:cubicBezTo>
                      <a:pt x="130" y="23"/>
                      <a:pt x="129" y="23"/>
                      <a:pt x="128" y="23"/>
                    </a:cubicBezTo>
                    <a:cubicBezTo>
                      <a:pt x="125" y="22"/>
                      <a:pt x="122" y="22"/>
                      <a:pt x="120" y="22"/>
                    </a:cubicBezTo>
                    <a:cubicBezTo>
                      <a:pt x="108" y="21"/>
                      <a:pt x="97" y="22"/>
                      <a:pt x="86" y="23"/>
                    </a:cubicBezTo>
                    <a:cubicBezTo>
                      <a:pt x="78" y="24"/>
                      <a:pt x="70" y="25"/>
                      <a:pt x="62" y="26"/>
                    </a:cubicBezTo>
                    <a:cubicBezTo>
                      <a:pt x="54" y="28"/>
                      <a:pt x="46" y="30"/>
                      <a:pt x="37" y="31"/>
                    </a:cubicBezTo>
                    <a:cubicBezTo>
                      <a:pt x="32" y="32"/>
                      <a:pt x="27" y="34"/>
                      <a:pt x="22" y="35"/>
                    </a:cubicBezTo>
                    <a:cubicBezTo>
                      <a:pt x="19" y="36"/>
                      <a:pt x="16" y="36"/>
                      <a:pt x="13" y="35"/>
                    </a:cubicBezTo>
                    <a:cubicBezTo>
                      <a:pt x="11" y="34"/>
                      <a:pt x="8" y="32"/>
                      <a:pt x="7" y="29"/>
                    </a:cubicBezTo>
                    <a:cubicBezTo>
                      <a:pt x="6" y="27"/>
                      <a:pt x="6" y="24"/>
                      <a:pt x="7" y="21"/>
                    </a:cubicBezTo>
                    <a:cubicBezTo>
                      <a:pt x="8" y="18"/>
                      <a:pt x="9" y="16"/>
                      <a:pt x="12" y="15"/>
                    </a:cubicBezTo>
                    <a:cubicBezTo>
                      <a:pt x="13" y="14"/>
                      <a:pt x="15" y="14"/>
                      <a:pt x="18" y="13"/>
                    </a:cubicBezTo>
                    <a:cubicBezTo>
                      <a:pt x="20" y="13"/>
                      <a:pt x="23" y="12"/>
                      <a:pt x="26" y="11"/>
                    </a:cubicBezTo>
                    <a:cubicBezTo>
                      <a:pt x="32" y="10"/>
                      <a:pt x="38" y="9"/>
                      <a:pt x="44" y="8"/>
                    </a:cubicBezTo>
                    <a:cubicBezTo>
                      <a:pt x="56" y="6"/>
                      <a:pt x="68" y="4"/>
                      <a:pt x="79" y="3"/>
                    </a:cubicBezTo>
                    <a:cubicBezTo>
                      <a:pt x="91" y="2"/>
                      <a:pt x="102" y="1"/>
                      <a:pt x="114" y="1"/>
                    </a:cubicBezTo>
                    <a:cubicBezTo>
                      <a:pt x="127" y="0"/>
                      <a:pt x="143" y="2"/>
                      <a:pt x="153" y="13"/>
                    </a:cubicBezTo>
                    <a:cubicBezTo>
                      <a:pt x="157" y="17"/>
                      <a:pt x="159" y="23"/>
                      <a:pt x="160" y="30"/>
                    </a:cubicBezTo>
                    <a:cubicBezTo>
                      <a:pt x="160" y="37"/>
                      <a:pt x="159" y="45"/>
                      <a:pt x="156" y="52"/>
                    </a:cubicBezTo>
                    <a:cubicBezTo>
                      <a:pt x="152" y="60"/>
                      <a:pt x="145" y="69"/>
                      <a:pt x="139" y="76"/>
                    </a:cubicBezTo>
                    <a:cubicBezTo>
                      <a:pt x="132" y="84"/>
                      <a:pt x="124" y="91"/>
                      <a:pt x="117" y="98"/>
                    </a:cubicBezTo>
                    <a:lnTo>
                      <a:pt x="117" y="97"/>
                    </a:lnTo>
                    <a:cubicBezTo>
                      <a:pt x="117" y="98"/>
                      <a:pt x="116" y="98"/>
                      <a:pt x="115" y="99"/>
                    </a:cubicBezTo>
                    <a:cubicBezTo>
                      <a:pt x="114" y="99"/>
                      <a:pt x="114" y="101"/>
                      <a:pt x="113" y="101"/>
                    </a:cubicBezTo>
                    <a:cubicBezTo>
                      <a:pt x="111" y="103"/>
                      <a:pt x="108" y="105"/>
                      <a:pt x="106" y="108"/>
                    </a:cubicBezTo>
                    <a:cubicBezTo>
                      <a:pt x="106" y="108"/>
                      <a:pt x="106" y="107"/>
                      <a:pt x="107" y="107"/>
                    </a:cubicBezTo>
                    <a:cubicBezTo>
                      <a:pt x="106" y="108"/>
                      <a:pt x="106" y="108"/>
                      <a:pt x="104" y="109"/>
                    </a:cubicBezTo>
                    <a:cubicBezTo>
                      <a:pt x="105" y="109"/>
                      <a:pt x="105" y="109"/>
                      <a:pt x="105" y="108"/>
                    </a:cubicBezTo>
                    <a:cubicBezTo>
                      <a:pt x="104" y="109"/>
                      <a:pt x="103" y="110"/>
                      <a:pt x="103" y="110"/>
                    </a:cubicBezTo>
                    <a:cubicBezTo>
                      <a:pt x="89" y="123"/>
                      <a:pt x="76" y="135"/>
                      <a:pt x="62" y="148"/>
                    </a:cubicBezTo>
                    <a:cubicBezTo>
                      <a:pt x="50" y="161"/>
                      <a:pt x="37" y="173"/>
                      <a:pt x="25" y="187"/>
                    </a:cubicBezTo>
                    <a:cubicBezTo>
                      <a:pt x="24" y="187"/>
                      <a:pt x="23" y="189"/>
                      <a:pt x="23" y="189"/>
                    </a:cubicBezTo>
                    <a:cubicBezTo>
                      <a:pt x="23" y="190"/>
                      <a:pt x="24" y="190"/>
                      <a:pt x="24" y="190"/>
                    </a:cubicBezTo>
                    <a:cubicBezTo>
                      <a:pt x="25" y="191"/>
                      <a:pt x="26" y="191"/>
                      <a:pt x="27" y="191"/>
                    </a:cubicBezTo>
                    <a:cubicBezTo>
                      <a:pt x="29" y="192"/>
                      <a:pt x="30" y="193"/>
                      <a:pt x="32" y="193"/>
                    </a:cubicBezTo>
                    <a:cubicBezTo>
                      <a:pt x="36" y="194"/>
                      <a:pt x="40" y="196"/>
                      <a:pt x="44" y="196"/>
                    </a:cubicBezTo>
                    <a:cubicBezTo>
                      <a:pt x="43" y="196"/>
                      <a:pt x="43" y="196"/>
                      <a:pt x="43" y="196"/>
                    </a:cubicBezTo>
                    <a:cubicBezTo>
                      <a:pt x="65" y="200"/>
                      <a:pt x="88" y="200"/>
                      <a:pt x="111" y="201"/>
                    </a:cubicBezTo>
                    <a:cubicBezTo>
                      <a:pt x="113" y="201"/>
                      <a:pt x="115" y="201"/>
                      <a:pt x="117" y="201"/>
                    </a:cubicBezTo>
                    <a:cubicBezTo>
                      <a:pt x="123" y="201"/>
                      <a:pt x="128" y="205"/>
                      <a:pt x="128" y="212"/>
                    </a:cubicBezTo>
                    <a:cubicBezTo>
                      <a:pt x="128" y="217"/>
                      <a:pt x="124" y="223"/>
                      <a:pt x="118" y="2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379960" y="825840"/>
                <a:ext cx="6804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4" extrusionOk="0">
                    <a:moveTo>
                      <a:pt x="10" y="43"/>
                    </a:moveTo>
                    <a:cubicBezTo>
                      <a:pt x="5" y="43"/>
                      <a:pt x="1" y="38"/>
                      <a:pt x="0" y="33"/>
                    </a:cubicBezTo>
                    <a:lnTo>
                      <a:pt x="0" y="32"/>
                    </a:lnTo>
                    <a:cubicBezTo>
                      <a:pt x="0" y="29"/>
                      <a:pt x="2" y="25"/>
                      <a:pt x="6" y="23"/>
                    </a:cubicBezTo>
                    <a:cubicBezTo>
                      <a:pt x="9" y="21"/>
                      <a:pt x="12" y="20"/>
                      <a:pt x="15" y="22"/>
                    </a:cubicBezTo>
                    <a:lnTo>
                      <a:pt x="16" y="22"/>
                    </a:lnTo>
                    <a:cubicBezTo>
                      <a:pt x="28" y="20"/>
                      <a:pt x="39" y="18"/>
                      <a:pt x="50" y="16"/>
                    </a:cubicBezTo>
                    <a:cubicBezTo>
                      <a:pt x="62" y="15"/>
                      <a:pt x="75" y="12"/>
                      <a:pt x="87" y="11"/>
                    </a:cubicBezTo>
                    <a:cubicBezTo>
                      <a:pt x="109" y="8"/>
                      <a:pt x="130" y="5"/>
                      <a:pt x="152" y="3"/>
                    </a:cubicBezTo>
                    <a:cubicBezTo>
                      <a:pt x="160" y="2"/>
                      <a:pt x="168" y="1"/>
                      <a:pt x="176" y="1"/>
                    </a:cubicBezTo>
                    <a:cubicBezTo>
                      <a:pt x="181" y="0"/>
                      <a:pt x="187" y="3"/>
                      <a:pt x="187" y="9"/>
                    </a:cubicBezTo>
                    <a:cubicBezTo>
                      <a:pt x="188" y="13"/>
                      <a:pt x="184" y="19"/>
                      <a:pt x="179" y="20"/>
                    </a:cubicBezTo>
                    <a:cubicBezTo>
                      <a:pt x="156" y="22"/>
                      <a:pt x="132" y="25"/>
                      <a:pt x="109" y="28"/>
                    </a:cubicBezTo>
                    <a:cubicBezTo>
                      <a:pt x="86" y="32"/>
                      <a:pt x="63" y="35"/>
                      <a:pt x="39" y="40"/>
                    </a:cubicBezTo>
                    <a:cubicBezTo>
                      <a:pt x="36" y="40"/>
                      <a:pt x="32" y="41"/>
                      <a:pt x="29" y="41"/>
                    </a:cubicBezTo>
                    <a:cubicBezTo>
                      <a:pt x="24" y="42"/>
                      <a:pt x="18" y="43"/>
                      <a:pt x="13" y="43"/>
                    </a:cubicBezTo>
                    <a:cubicBezTo>
                      <a:pt x="12" y="43"/>
                      <a:pt x="11" y="43"/>
                      <a:pt x="10" y="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457720" y="811440"/>
                <a:ext cx="900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0" y="12"/>
                    </a:moveTo>
                    <a:cubicBezTo>
                      <a:pt x="0" y="6"/>
                      <a:pt x="5" y="0"/>
                      <a:pt x="11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7"/>
                      <a:pt x="19" y="24"/>
                      <a:pt x="13" y="24"/>
                    </a:cubicBezTo>
                    <a:cubicBezTo>
                      <a:pt x="6" y="24"/>
                      <a:pt x="0" y="19"/>
                      <a:pt x="0" y="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447280" y="824040"/>
                <a:ext cx="43920" cy="1764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9" extrusionOk="0">
                    <a:moveTo>
                      <a:pt x="1" y="35"/>
                    </a:moveTo>
                    <a:cubicBezTo>
                      <a:pt x="0" y="31"/>
                      <a:pt x="2" y="27"/>
                      <a:pt x="4" y="25"/>
                    </a:cubicBezTo>
                    <a:cubicBezTo>
                      <a:pt x="6" y="23"/>
                      <a:pt x="9" y="21"/>
                      <a:pt x="11" y="20"/>
                    </a:cubicBezTo>
                    <a:cubicBezTo>
                      <a:pt x="16" y="17"/>
                      <a:pt x="23" y="18"/>
                      <a:pt x="26" y="24"/>
                    </a:cubicBezTo>
                    <a:cubicBezTo>
                      <a:pt x="27" y="24"/>
                      <a:pt x="27" y="25"/>
                      <a:pt x="27" y="25"/>
                    </a:cubicBezTo>
                    <a:cubicBezTo>
                      <a:pt x="33" y="25"/>
                      <a:pt x="39" y="24"/>
                      <a:pt x="44" y="23"/>
                    </a:cubicBezTo>
                    <a:cubicBezTo>
                      <a:pt x="50" y="21"/>
                      <a:pt x="57" y="20"/>
                      <a:pt x="63" y="18"/>
                    </a:cubicBezTo>
                    <a:cubicBezTo>
                      <a:pt x="70" y="16"/>
                      <a:pt x="77" y="13"/>
                      <a:pt x="85" y="10"/>
                    </a:cubicBezTo>
                    <a:cubicBezTo>
                      <a:pt x="84" y="10"/>
                      <a:pt x="84" y="11"/>
                      <a:pt x="84" y="11"/>
                    </a:cubicBezTo>
                    <a:cubicBezTo>
                      <a:pt x="91" y="8"/>
                      <a:pt x="99" y="5"/>
                      <a:pt x="106" y="2"/>
                    </a:cubicBezTo>
                    <a:cubicBezTo>
                      <a:pt x="111" y="0"/>
                      <a:pt x="117" y="2"/>
                      <a:pt x="119" y="7"/>
                    </a:cubicBezTo>
                    <a:cubicBezTo>
                      <a:pt x="121" y="12"/>
                      <a:pt x="119" y="18"/>
                      <a:pt x="114" y="20"/>
                    </a:cubicBezTo>
                    <a:cubicBezTo>
                      <a:pt x="105" y="24"/>
                      <a:pt x="97" y="27"/>
                      <a:pt x="88" y="31"/>
                    </a:cubicBezTo>
                    <a:cubicBezTo>
                      <a:pt x="84" y="32"/>
                      <a:pt x="81" y="34"/>
                      <a:pt x="77" y="35"/>
                    </a:cubicBezTo>
                    <a:cubicBezTo>
                      <a:pt x="73" y="36"/>
                      <a:pt x="69" y="38"/>
                      <a:pt x="64" y="39"/>
                    </a:cubicBezTo>
                    <a:cubicBezTo>
                      <a:pt x="50" y="43"/>
                      <a:pt x="36" y="47"/>
                      <a:pt x="21" y="48"/>
                    </a:cubicBezTo>
                    <a:cubicBezTo>
                      <a:pt x="13" y="48"/>
                      <a:pt x="2" y="45"/>
                      <a:pt x="1" y="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499840" y="763560"/>
                <a:ext cx="44640" cy="10152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82" extrusionOk="0">
                    <a:moveTo>
                      <a:pt x="68" y="270"/>
                    </a:moveTo>
                    <a:cubicBezTo>
                      <a:pt x="67" y="264"/>
                      <a:pt x="69" y="257"/>
                      <a:pt x="69" y="250"/>
                    </a:cubicBezTo>
                    <a:cubicBezTo>
                      <a:pt x="69" y="245"/>
                      <a:pt x="70" y="239"/>
                      <a:pt x="70" y="234"/>
                    </a:cubicBezTo>
                    <a:cubicBezTo>
                      <a:pt x="71" y="221"/>
                      <a:pt x="72" y="210"/>
                      <a:pt x="73" y="198"/>
                    </a:cubicBezTo>
                    <a:cubicBezTo>
                      <a:pt x="73" y="186"/>
                      <a:pt x="74" y="176"/>
                      <a:pt x="76" y="165"/>
                    </a:cubicBezTo>
                    <a:cubicBezTo>
                      <a:pt x="76" y="159"/>
                      <a:pt x="77" y="153"/>
                      <a:pt x="78" y="147"/>
                    </a:cubicBezTo>
                    <a:cubicBezTo>
                      <a:pt x="79" y="141"/>
                      <a:pt x="80" y="135"/>
                      <a:pt x="81" y="129"/>
                    </a:cubicBezTo>
                    <a:cubicBezTo>
                      <a:pt x="82" y="127"/>
                      <a:pt x="83" y="124"/>
                      <a:pt x="83" y="121"/>
                    </a:cubicBezTo>
                    <a:cubicBezTo>
                      <a:pt x="77" y="127"/>
                      <a:pt x="70" y="132"/>
                      <a:pt x="63" y="136"/>
                    </a:cubicBezTo>
                    <a:cubicBezTo>
                      <a:pt x="51" y="143"/>
                      <a:pt x="37" y="148"/>
                      <a:pt x="23" y="143"/>
                    </a:cubicBezTo>
                    <a:cubicBezTo>
                      <a:pt x="17" y="142"/>
                      <a:pt x="12" y="138"/>
                      <a:pt x="8" y="134"/>
                    </a:cubicBezTo>
                    <a:cubicBezTo>
                      <a:pt x="3" y="128"/>
                      <a:pt x="2" y="121"/>
                      <a:pt x="2" y="114"/>
                    </a:cubicBezTo>
                    <a:cubicBezTo>
                      <a:pt x="0" y="103"/>
                      <a:pt x="3" y="92"/>
                      <a:pt x="6" y="81"/>
                    </a:cubicBezTo>
                    <a:cubicBezTo>
                      <a:pt x="9" y="70"/>
                      <a:pt x="12" y="58"/>
                      <a:pt x="16" y="47"/>
                    </a:cubicBezTo>
                    <a:cubicBezTo>
                      <a:pt x="18" y="39"/>
                      <a:pt x="21" y="31"/>
                      <a:pt x="24" y="23"/>
                    </a:cubicBezTo>
                    <a:cubicBezTo>
                      <a:pt x="25" y="20"/>
                      <a:pt x="26" y="18"/>
                      <a:pt x="27" y="16"/>
                    </a:cubicBezTo>
                    <a:cubicBezTo>
                      <a:pt x="28" y="12"/>
                      <a:pt x="30" y="7"/>
                      <a:pt x="34" y="4"/>
                    </a:cubicBezTo>
                    <a:cubicBezTo>
                      <a:pt x="38" y="1"/>
                      <a:pt x="42" y="0"/>
                      <a:pt x="46" y="1"/>
                    </a:cubicBezTo>
                    <a:cubicBezTo>
                      <a:pt x="48" y="2"/>
                      <a:pt x="51" y="4"/>
                      <a:pt x="52" y="7"/>
                    </a:cubicBezTo>
                    <a:cubicBezTo>
                      <a:pt x="53" y="9"/>
                      <a:pt x="54" y="12"/>
                      <a:pt x="53" y="15"/>
                    </a:cubicBezTo>
                    <a:cubicBezTo>
                      <a:pt x="52" y="18"/>
                      <a:pt x="51" y="20"/>
                      <a:pt x="48" y="22"/>
                    </a:cubicBezTo>
                    <a:lnTo>
                      <a:pt x="47" y="23"/>
                    </a:lnTo>
                    <a:cubicBezTo>
                      <a:pt x="43" y="32"/>
                      <a:pt x="39" y="43"/>
                      <a:pt x="36" y="53"/>
                    </a:cubicBezTo>
                    <a:lnTo>
                      <a:pt x="36" y="52"/>
                    </a:lnTo>
                    <a:cubicBezTo>
                      <a:pt x="36" y="53"/>
                      <a:pt x="36" y="53"/>
                      <a:pt x="36" y="53"/>
                    </a:cubicBezTo>
                    <a:cubicBezTo>
                      <a:pt x="35" y="55"/>
                      <a:pt x="34" y="58"/>
                      <a:pt x="34" y="61"/>
                    </a:cubicBezTo>
                    <a:cubicBezTo>
                      <a:pt x="34" y="60"/>
                      <a:pt x="34" y="60"/>
                      <a:pt x="34" y="59"/>
                    </a:cubicBezTo>
                    <a:cubicBezTo>
                      <a:pt x="33" y="61"/>
                      <a:pt x="32" y="64"/>
                      <a:pt x="32" y="67"/>
                    </a:cubicBezTo>
                    <a:lnTo>
                      <a:pt x="32" y="66"/>
                    </a:lnTo>
                    <a:cubicBezTo>
                      <a:pt x="31" y="67"/>
                      <a:pt x="31" y="67"/>
                      <a:pt x="31" y="67"/>
                    </a:cubicBezTo>
                    <a:lnTo>
                      <a:pt x="31" y="68"/>
                    </a:lnTo>
                    <a:cubicBezTo>
                      <a:pt x="28" y="78"/>
                      <a:pt x="26" y="88"/>
                      <a:pt x="24" y="99"/>
                    </a:cubicBezTo>
                    <a:cubicBezTo>
                      <a:pt x="23" y="102"/>
                      <a:pt x="23" y="105"/>
                      <a:pt x="23" y="108"/>
                    </a:cubicBezTo>
                    <a:cubicBezTo>
                      <a:pt x="23" y="110"/>
                      <a:pt x="23" y="112"/>
                      <a:pt x="23" y="114"/>
                    </a:cubicBezTo>
                    <a:cubicBezTo>
                      <a:pt x="23" y="115"/>
                      <a:pt x="23" y="116"/>
                      <a:pt x="23" y="117"/>
                    </a:cubicBezTo>
                    <a:cubicBezTo>
                      <a:pt x="23" y="117"/>
                      <a:pt x="23" y="116"/>
                      <a:pt x="23" y="115"/>
                    </a:cubicBezTo>
                    <a:cubicBezTo>
                      <a:pt x="23" y="117"/>
                      <a:pt x="23" y="117"/>
                      <a:pt x="24" y="118"/>
                    </a:cubicBezTo>
                    <a:cubicBezTo>
                      <a:pt x="24" y="118"/>
                      <a:pt x="24" y="119"/>
                      <a:pt x="24" y="120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5" y="120"/>
                      <a:pt x="25" y="121"/>
                      <a:pt x="26" y="121"/>
                    </a:cubicBezTo>
                    <a:lnTo>
                      <a:pt x="26" y="122"/>
                    </a:lnTo>
                    <a:cubicBezTo>
                      <a:pt x="27" y="122"/>
                      <a:pt x="27" y="122"/>
                      <a:pt x="27" y="122"/>
                    </a:cubicBezTo>
                    <a:lnTo>
                      <a:pt x="28" y="123"/>
                    </a:lnTo>
                    <a:lnTo>
                      <a:pt x="29" y="124"/>
                    </a:lnTo>
                    <a:cubicBezTo>
                      <a:pt x="30" y="124"/>
                      <a:pt x="31" y="124"/>
                      <a:pt x="31" y="124"/>
                    </a:cubicBezTo>
                    <a:cubicBezTo>
                      <a:pt x="32" y="124"/>
                      <a:pt x="32" y="124"/>
                      <a:pt x="34" y="124"/>
                    </a:cubicBezTo>
                    <a:lnTo>
                      <a:pt x="35" y="124"/>
                    </a:lnTo>
                    <a:cubicBezTo>
                      <a:pt x="37" y="124"/>
                      <a:pt x="38" y="124"/>
                      <a:pt x="40" y="123"/>
                    </a:cubicBezTo>
                    <a:cubicBezTo>
                      <a:pt x="41" y="123"/>
                      <a:pt x="43" y="122"/>
                      <a:pt x="44" y="122"/>
                    </a:cubicBezTo>
                    <a:cubicBezTo>
                      <a:pt x="46" y="121"/>
                      <a:pt x="48" y="120"/>
                      <a:pt x="51" y="119"/>
                    </a:cubicBezTo>
                    <a:cubicBezTo>
                      <a:pt x="54" y="117"/>
                      <a:pt x="57" y="115"/>
                      <a:pt x="60" y="113"/>
                    </a:cubicBezTo>
                    <a:cubicBezTo>
                      <a:pt x="65" y="110"/>
                      <a:pt x="70" y="106"/>
                      <a:pt x="74" y="102"/>
                    </a:cubicBezTo>
                    <a:cubicBezTo>
                      <a:pt x="80" y="97"/>
                      <a:pt x="85" y="92"/>
                      <a:pt x="90" y="86"/>
                    </a:cubicBezTo>
                    <a:cubicBezTo>
                      <a:pt x="93" y="82"/>
                      <a:pt x="95" y="79"/>
                      <a:pt x="98" y="76"/>
                    </a:cubicBezTo>
                    <a:cubicBezTo>
                      <a:pt x="99" y="72"/>
                      <a:pt x="101" y="69"/>
                      <a:pt x="103" y="66"/>
                    </a:cubicBezTo>
                    <a:cubicBezTo>
                      <a:pt x="106" y="61"/>
                      <a:pt x="112" y="60"/>
                      <a:pt x="117" y="63"/>
                    </a:cubicBezTo>
                    <a:cubicBezTo>
                      <a:pt x="122" y="65"/>
                      <a:pt x="123" y="71"/>
                      <a:pt x="122" y="76"/>
                    </a:cubicBezTo>
                    <a:cubicBezTo>
                      <a:pt x="120" y="80"/>
                      <a:pt x="118" y="83"/>
                      <a:pt x="116" y="86"/>
                    </a:cubicBezTo>
                    <a:cubicBezTo>
                      <a:pt x="114" y="92"/>
                      <a:pt x="112" y="97"/>
                      <a:pt x="110" y="103"/>
                    </a:cubicBezTo>
                    <a:lnTo>
                      <a:pt x="110" y="102"/>
                    </a:lnTo>
                    <a:cubicBezTo>
                      <a:pt x="108" y="107"/>
                      <a:pt x="107" y="112"/>
                      <a:pt x="105" y="118"/>
                    </a:cubicBezTo>
                    <a:cubicBezTo>
                      <a:pt x="104" y="122"/>
                      <a:pt x="103" y="127"/>
                      <a:pt x="101" y="132"/>
                    </a:cubicBezTo>
                    <a:cubicBezTo>
                      <a:pt x="100" y="137"/>
                      <a:pt x="100" y="142"/>
                      <a:pt x="98" y="146"/>
                    </a:cubicBezTo>
                    <a:cubicBezTo>
                      <a:pt x="97" y="154"/>
                      <a:pt x="96" y="161"/>
                      <a:pt x="95" y="168"/>
                    </a:cubicBezTo>
                    <a:cubicBezTo>
                      <a:pt x="94" y="175"/>
                      <a:pt x="94" y="182"/>
                      <a:pt x="93" y="189"/>
                    </a:cubicBezTo>
                    <a:cubicBezTo>
                      <a:pt x="92" y="204"/>
                      <a:pt x="91" y="219"/>
                      <a:pt x="91" y="234"/>
                    </a:cubicBezTo>
                    <a:cubicBezTo>
                      <a:pt x="91" y="235"/>
                      <a:pt x="91" y="235"/>
                      <a:pt x="91" y="235"/>
                    </a:cubicBezTo>
                    <a:cubicBezTo>
                      <a:pt x="91" y="237"/>
                      <a:pt x="91" y="238"/>
                      <a:pt x="91" y="240"/>
                    </a:cubicBezTo>
                    <a:cubicBezTo>
                      <a:pt x="91" y="239"/>
                      <a:pt x="91" y="238"/>
                      <a:pt x="91" y="238"/>
                    </a:cubicBezTo>
                    <a:cubicBezTo>
                      <a:pt x="91" y="239"/>
                      <a:pt x="90" y="240"/>
                      <a:pt x="90" y="241"/>
                    </a:cubicBezTo>
                    <a:cubicBezTo>
                      <a:pt x="90" y="242"/>
                      <a:pt x="90" y="242"/>
                      <a:pt x="90" y="244"/>
                    </a:cubicBezTo>
                    <a:lnTo>
                      <a:pt x="90" y="243"/>
                    </a:lnTo>
                    <a:lnTo>
                      <a:pt x="90" y="244"/>
                    </a:lnTo>
                    <a:cubicBezTo>
                      <a:pt x="90" y="247"/>
                      <a:pt x="90" y="250"/>
                      <a:pt x="90" y="253"/>
                    </a:cubicBezTo>
                    <a:cubicBezTo>
                      <a:pt x="90" y="252"/>
                      <a:pt x="90" y="252"/>
                      <a:pt x="90" y="252"/>
                    </a:cubicBezTo>
                    <a:cubicBezTo>
                      <a:pt x="90" y="253"/>
                      <a:pt x="90" y="255"/>
                      <a:pt x="90" y="256"/>
                    </a:cubicBezTo>
                    <a:cubicBezTo>
                      <a:pt x="90" y="259"/>
                      <a:pt x="90" y="262"/>
                      <a:pt x="90" y="265"/>
                    </a:cubicBezTo>
                    <a:lnTo>
                      <a:pt x="90" y="264"/>
                    </a:lnTo>
                    <a:cubicBezTo>
                      <a:pt x="90" y="266"/>
                      <a:pt x="90" y="268"/>
                      <a:pt x="90" y="270"/>
                    </a:cubicBezTo>
                    <a:cubicBezTo>
                      <a:pt x="90" y="276"/>
                      <a:pt x="85" y="281"/>
                      <a:pt x="79" y="281"/>
                    </a:cubicBezTo>
                    <a:cubicBezTo>
                      <a:pt x="73" y="281"/>
                      <a:pt x="69" y="276"/>
                      <a:pt x="68" y="2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561400" y="794160"/>
                <a:ext cx="2772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4" extrusionOk="0">
                    <a:moveTo>
                      <a:pt x="16" y="39"/>
                    </a:moveTo>
                    <a:cubicBezTo>
                      <a:pt x="11" y="37"/>
                      <a:pt x="7" y="35"/>
                      <a:pt x="4" y="30"/>
                    </a:cubicBezTo>
                    <a:cubicBezTo>
                      <a:pt x="0" y="26"/>
                      <a:pt x="0" y="21"/>
                      <a:pt x="1" y="16"/>
                    </a:cubicBezTo>
                    <a:cubicBezTo>
                      <a:pt x="4" y="9"/>
                      <a:pt x="10" y="7"/>
                      <a:pt x="15" y="4"/>
                    </a:cubicBezTo>
                    <a:cubicBezTo>
                      <a:pt x="20" y="0"/>
                      <a:pt x="27" y="2"/>
                      <a:pt x="30" y="7"/>
                    </a:cubicBezTo>
                    <a:cubicBezTo>
                      <a:pt x="33" y="11"/>
                      <a:pt x="32" y="17"/>
                      <a:pt x="29" y="21"/>
                    </a:cubicBezTo>
                    <a:cubicBezTo>
                      <a:pt x="30" y="21"/>
                      <a:pt x="30" y="21"/>
                      <a:pt x="31" y="21"/>
                    </a:cubicBezTo>
                    <a:cubicBezTo>
                      <a:pt x="35" y="22"/>
                      <a:pt x="38" y="22"/>
                      <a:pt x="42" y="22"/>
                    </a:cubicBezTo>
                    <a:cubicBezTo>
                      <a:pt x="47" y="22"/>
                      <a:pt x="53" y="22"/>
                      <a:pt x="58" y="22"/>
                    </a:cubicBezTo>
                    <a:cubicBezTo>
                      <a:pt x="60" y="21"/>
                      <a:pt x="61" y="21"/>
                      <a:pt x="63" y="21"/>
                    </a:cubicBezTo>
                    <a:cubicBezTo>
                      <a:pt x="69" y="21"/>
                      <a:pt x="74" y="24"/>
                      <a:pt x="75" y="30"/>
                    </a:cubicBezTo>
                    <a:cubicBezTo>
                      <a:pt x="76" y="35"/>
                      <a:pt x="72" y="42"/>
                      <a:pt x="67" y="42"/>
                    </a:cubicBezTo>
                    <a:cubicBezTo>
                      <a:pt x="59" y="43"/>
                      <a:pt x="52" y="43"/>
                      <a:pt x="44" y="43"/>
                    </a:cubicBezTo>
                    <a:cubicBezTo>
                      <a:pt x="35" y="43"/>
                      <a:pt x="26" y="42"/>
                      <a:pt x="16" y="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569680" y="773640"/>
                <a:ext cx="198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90" extrusionOk="0">
                    <a:moveTo>
                      <a:pt x="10" y="189"/>
                    </a:moveTo>
                    <a:cubicBezTo>
                      <a:pt x="5" y="189"/>
                      <a:pt x="0" y="184"/>
                      <a:pt x="1" y="178"/>
                    </a:cubicBezTo>
                    <a:cubicBezTo>
                      <a:pt x="3" y="153"/>
                      <a:pt x="5" y="129"/>
                      <a:pt x="9" y="105"/>
                    </a:cubicBezTo>
                    <a:cubicBezTo>
                      <a:pt x="9" y="99"/>
                      <a:pt x="10" y="93"/>
                      <a:pt x="12" y="88"/>
                    </a:cubicBezTo>
                    <a:cubicBezTo>
                      <a:pt x="12" y="83"/>
                      <a:pt x="13" y="78"/>
                      <a:pt x="14" y="73"/>
                    </a:cubicBezTo>
                    <a:cubicBezTo>
                      <a:pt x="17" y="61"/>
                      <a:pt x="19" y="50"/>
                      <a:pt x="23" y="39"/>
                    </a:cubicBezTo>
                    <a:cubicBezTo>
                      <a:pt x="24" y="31"/>
                      <a:pt x="27" y="24"/>
                      <a:pt x="29" y="16"/>
                    </a:cubicBezTo>
                    <a:cubicBezTo>
                      <a:pt x="30" y="14"/>
                      <a:pt x="31" y="12"/>
                      <a:pt x="31" y="10"/>
                    </a:cubicBezTo>
                    <a:cubicBezTo>
                      <a:pt x="32" y="4"/>
                      <a:pt x="39" y="0"/>
                      <a:pt x="44" y="2"/>
                    </a:cubicBezTo>
                    <a:cubicBezTo>
                      <a:pt x="50" y="3"/>
                      <a:pt x="54" y="9"/>
                      <a:pt x="52" y="15"/>
                    </a:cubicBezTo>
                    <a:cubicBezTo>
                      <a:pt x="51" y="20"/>
                      <a:pt x="49" y="26"/>
                      <a:pt x="47" y="31"/>
                    </a:cubicBezTo>
                    <a:cubicBezTo>
                      <a:pt x="45" y="36"/>
                      <a:pt x="44" y="41"/>
                      <a:pt x="42" y="46"/>
                    </a:cubicBezTo>
                    <a:cubicBezTo>
                      <a:pt x="42" y="45"/>
                      <a:pt x="42" y="45"/>
                      <a:pt x="43" y="44"/>
                    </a:cubicBezTo>
                    <a:cubicBezTo>
                      <a:pt x="41" y="50"/>
                      <a:pt x="39" y="56"/>
                      <a:pt x="38" y="62"/>
                    </a:cubicBezTo>
                    <a:cubicBezTo>
                      <a:pt x="36" y="69"/>
                      <a:pt x="35" y="76"/>
                      <a:pt x="33" y="83"/>
                    </a:cubicBezTo>
                    <a:cubicBezTo>
                      <a:pt x="33" y="84"/>
                      <a:pt x="33" y="86"/>
                      <a:pt x="33" y="87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2" y="88"/>
                      <a:pt x="32" y="91"/>
                      <a:pt x="31" y="93"/>
                    </a:cubicBezTo>
                    <a:cubicBezTo>
                      <a:pt x="31" y="95"/>
                      <a:pt x="31" y="97"/>
                      <a:pt x="30" y="99"/>
                    </a:cubicBezTo>
                    <a:cubicBezTo>
                      <a:pt x="30" y="98"/>
                      <a:pt x="31" y="97"/>
                      <a:pt x="31" y="97"/>
                    </a:cubicBezTo>
                    <a:cubicBezTo>
                      <a:pt x="30" y="98"/>
                      <a:pt x="30" y="99"/>
                      <a:pt x="30" y="100"/>
                    </a:cubicBezTo>
                    <a:lnTo>
                      <a:pt x="30" y="99"/>
                    </a:lnTo>
                    <a:cubicBezTo>
                      <a:pt x="30" y="101"/>
                      <a:pt x="30" y="104"/>
                      <a:pt x="29" y="106"/>
                    </a:cubicBezTo>
                    <a:cubicBezTo>
                      <a:pt x="29" y="106"/>
                      <a:pt x="29" y="105"/>
                      <a:pt x="30" y="104"/>
                    </a:cubicBezTo>
                    <a:cubicBezTo>
                      <a:pt x="29" y="105"/>
                      <a:pt x="29" y="106"/>
                      <a:pt x="29" y="106"/>
                    </a:cubicBezTo>
                    <a:cubicBezTo>
                      <a:pt x="27" y="118"/>
                      <a:pt x="26" y="130"/>
                      <a:pt x="25" y="142"/>
                    </a:cubicBezTo>
                    <a:cubicBezTo>
                      <a:pt x="23" y="154"/>
                      <a:pt x="22" y="167"/>
                      <a:pt x="21" y="180"/>
                    </a:cubicBezTo>
                    <a:cubicBezTo>
                      <a:pt x="21" y="185"/>
                      <a:pt x="16" y="189"/>
                      <a:pt x="11" y="189"/>
                    </a:cubicBezTo>
                    <a:lnTo>
                      <a:pt x="10" y="18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612520" y="734400"/>
                <a:ext cx="382680" cy="123840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344" extrusionOk="0">
                    <a:moveTo>
                      <a:pt x="49" y="342"/>
                    </a:moveTo>
                    <a:cubicBezTo>
                      <a:pt x="47" y="341"/>
                      <a:pt x="46" y="340"/>
                      <a:pt x="45" y="339"/>
                    </a:cubicBezTo>
                    <a:cubicBezTo>
                      <a:pt x="43" y="337"/>
                      <a:pt x="42" y="335"/>
                      <a:pt x="42" y="333"/>
                    </a:cubicBezTo>
                    <a:cubicBezTo>
                      <a:pt x="42" y="330"/>
                      <a:pt x="42" y="328"/>
                      <a:pt x="41" y="325"/>
                    </a:cubicBezTo>
                    <a:cubicBezTo>
                      <a:pt x="40" y="321"/>
                      <a:pt x="40" y="317"/>
                      <a:pt x="39" y="313"/>
                    </a:cubicBezTo>
                    <a:cubicBezTo>
                      <a:pt x="38" y="306"/>
                      <a:pt x="36" y="298"/>
                      <a:pt x="34" y="291"/>
                    </a:cubicBezTo>
                    <a:cubicBezTo>
                      <a:pt x="33" y="286"/>
                      <a:pt x="32" y="281"/>
                      <a:pt x="31" y="276"/>
                    </a:cubicBezTo>
                    <a:lnTo>
                      <a:pt x="31" y="277"/>
                    </a:lnTo>
                    <a:cubicBezTo>
                      <a:pt x="26" y="256"/>
                      <a:pt x="20" y="235"/>
                      <a:pt x="14" y="213"/>
                    </a:cubicBezTo>
                    <a:cubicBezTo>
                      <a:pt x="13" y="207"/>
                      <a:pt x="11" y="201"/>
                      <a:pt x="10" y="195"/>
                    </a:cubicBezTo>
                    <a:cubicBezTo>
                      <a:pt x="8" y="188"/>
                      <a:pt x="7" y="181"/>
                      <a:pt x="6" y="175"/>
                    </a:cubicBezTo>
                    <a:cubicBezTo>
                      <a:pt x="4" y="170"/>
                      <a:pt x="4" y="165"/>
                      <a:pt x="3" y="160"/>
                    </a:cubicBezTo>
                    <a:cubicBezTo>
                      <a:pt x="1" y="150"/>
                      <a:pt x="0" y="141"/>
                      <a:pt x="0" y="132"/>
                    </a:cubicBezTo>
                    <a:cubicBezTo>
                      <a:pt x="0" y="126"/>
                      <a:pt x="0" y="120"/>
                      <a:pt x="0" y="114"/>
                    </a:cubicBezTo>
                    <a:cubicBezTo>
                      <a:pt x="1" y="108"/>
                      <a:pt x="7" y="104"/>
                      <a:pt x="13" y="104"/>
                    </a:cubicBezTo>
                    <a:cubicBezTo>
                      <a:pt x="18" y="105"/>
                      <a:pt x="23" y="111"/>
                      <a:pt x="22" y="117"/>
                    </a:cubicBezTo>
                    <a:cubicBezTo>
                      <a:pt x="22" y="120"/>
                      <a:pt x="21" y="124"/>
                      <a:pt x="21" y="127"/>
                    </a:cubicBezTo>
                    <a:cubicBezTo>
                      <a:pt x="21" y="134"/>
                      <a:pt x="21" y="140"/>
                      <a:pt x="22" y="146"/>
                    </a:cubicBezTo>
                    <a:cubicBezTo>
                      <a:pt x="22" y="150"/>
                      <a:pt x="23" y="153"/>
                      <a:pt x="23" y="157"/>
                    </a:cubicBezTo>
                    <a:cubicBezTo>
                      <a:pt x="24" y="160"/>
                      <a:pt x="24" y="164"/>
                      <a:pt x="25" y="167"/>
                    </a:cubicBezTo>
                    <a:cubicBezTo>
                      <a:pt x="26" y="175"/>
                      <a:pt x="28" y="182"/>
                      <a:pt x="29" y="190"/>
                    </a:cubicBezTo>
                    <a:cubicBezTo>
                      <a:pt x="29" y="189"/>
                      <a:pt x="29" y="189"/>
                      <a:pt x="29" y="189"/>
                    </a:cubicBezTo>
                    <a:cubicBezTo>
                      <a:pt x="31" y="198"/>
                      <a:pt x="34" y="208"/>
                      <a:pt x="36" y="217"/>
                    </a:cubicBezTo>
                    <a:cubicBezTo>
                      <a:pt x="39" y="229"/>
                      <a:pt x="42" y="240"/>
                      <a:pt x="45" y="251"/>
                    </a:cubicBezTo>
                    <a:cubicBezTo>
                      <a:pt x="47" y="261"/>
                      <a:pt x="50" y="272"/>
                      <a:pt x="53" y="281"/>
                    </a:cubicBezTo>
                    <a:cubicBezTo>
                      <a:pt x="54" y="274"/>
                      <a:pt x="56" y="266"/>
                      <a:pt x="58" y="259"/>
                    </a:cubicBezTo>
                    <a:cubicBezTo>
                      <a:pt x="62" y="244"/>
                      <a:pt x="67" y="229"/>
                      <a:pt x="71" y="215"/>
                    </a:cubicBezTo>
                    <a:cubicBezTo>
                      <a:pt x="71" y="214"/>
                      <a:pt x="71" y="213"/>
                      <a:pt x="71" y="213"/>
                    </a:cubicBezTo>
                    <a:cubicBezTo>
                      <a:pt x="72" y="212"/>
                      <a:pt x="73" y="210"/>
                      <a:pt x="73" y="209"/>
                    </a:cubicBezTo>
                    <a:cubicBezTo>
                      <a:pt x="74" y="205"/>
                      <a:pt x="75" y="202"/>
                      <a:pt x="76" y="198"/>
                    </a:cubicBezTo>
                    <a:cubicBezTo>
                      <a:pt x="77" y="198"/>
                      <a:pt x="77" y="198"/>
                      <a:pt x="77" y="197"/>
                    </a:cubicBezTo>
                    <a:lnTo>
                      <a:pt x="77" y="198"/>
                    </a:lnTo>
                    <a:cubicBezTo>
                      <a:pt x="77" y="197"/>
                      <a:pt x="77" y="196"/>
                      <a:pt x="77" y="196"/>
                    </a:cubicBezTo>
                    <a:lnTo>
                      <a:pt x="77" y="195"/>
                    </a:lnTo>
                    <a:lnTo>
                      <a:pt x="77" y="196"/>
                    </a:lnTo>
                    <a:cubicBezTo>
                      <a:pt x="77" y="195"/>
                      <a:pt x="77" y="195"/>
                      <a:pt x="77" y="195"/>
                    </a:cubicBezTo>
                    <a:lnTo>
                      <a:pt x="77" y="196"/>
                    </a:lnTo>
                    <a:cubicBezTo>
                      <a:pt x="79" y="190"/>
                      <a:pt x="81" y="184"/>
                      <a:pt x="82" y="178"/>
                    </a:cubicBezTo>
                    <a:cubicBezTo>
                      <a:pt x="89" y="157"/>
                      <a:pt x="96" y="135"/>
                      <a:pt x="101" y="113"/>
                    </a:cubicBezTo>
                    <a:cubicBezTo>
                      <a:pt x="102" y="107"/>
                      <a:pt x="105" y="101"/>
                      <a:pt x="110" y="97"/>
                    </a:cubicBezTo>
                    <a:cubicBezTo>
                      <a:pt x="115" y="92"/>
                      <a:pt x="121" y="89"/>
                      <a:pt x="128" y="86"/>
                    </a:cubicBezTo>
                    <a:cubicBezTo>
                      <a:pt x="143" y="80"/>
                      <a:pt x="159" y="78"/>
                      <a:pt x="175" y="76"/>
                    </a:cubicBezTo>
                    <a:cubicBezTo>
                      <a:pt x="181" y="75"/>
                      <a:pt x="187" y="75"/>
                      <a:pt x="194" y="75"/>
                    </a:cubicBezTo>
                    <a:cubicBezTo>
                      <a:pt x="199" y="74"/>
                      <a:pt x="204" y="74"/>
                      <a:pt x="208" y="74"/>
                    </a:cubicBezTo>
                    <a:cubicBezTo>
                      <a:pt x="232" y="73"/>
                      <a:pt x="254" y="72"/>
                      <a:pt x="278" y="72"/>
                    </a:cubicBezTo>
                    <a:cubicBezTo>
                      <a:pt x="290" y="72"/>
                      <a:pt x="303" y="71"/>
                      <a:pt x="316" y="71"/>
                    </a:cubicBezTo>
                    <a:cubicBezTo>
                      <a:pt x="327" y="71"/>
                      <a:pt x="337" y="71"/>
                      <a:pt x="348" y="69"/>
                    </a:cubicBezTo>
                    <a:cubicBezTo>
                      <a:pt x="353" y="69"/>
                      <a:pt x="359" y="69"/>
                      <a:pt x="365" y="68"/>
                    </a:cubicBezTo>
                    <a:cubicBezTo>
                      <a:pt x="376" y="67"/>
                      <a:pt x="386" y="67"/>
                      <a:pt x="396" y="65"/>
                    </a:cubicBezTo>
                    <a:cubicBezTo>
                      <a:pt x="409" y="62"/>
                      <a:pt x="421" y="60"/>
                      <a:pt x="434" y="58"/>
                    </a:cubicBezTo>
                    <a:cubicBezTo>
                      <a:pt x="444" y="57"/>
                      <a:pt x="454" y="55"/>
                      <a:pt x="464" y="54"/>
                    </a:cubicBezTo>
                    <a:cubicBezTo>
                      <a:pt x="476" y="53"/>
                      <a:pt x="487" y="51"/>
                      <a:pt x="499" y="50"/>
                    </a:cubicBezTo>
                    <a:cubicBezTo>
                      <a:pt x="510" y="49"/>
                      <a:pt x="522" y="48"/>
                      <a:pt x="533" y="48"/>
                    </a:cubicBezTo>
                    <a:cubicBezTo>
                      <a:pt x="545" y="48"/>
                      <a:pt x="557" y="48"/>
                      <a:pt x="570" y="48"/>
                    </a:cubicBezTo>
                    <a:cubicBezTo>
                      <a:pt x="592" y="47"/>
                      <a:pt x="616" y="47"/>
                      <a:pt x="638" y="47"/>
                    </a:cubicBezTo>
                    <a:cubicBezTo>
                      <a:pt x="685" y="46"/>
                      <a:pt x="731" y="41"/>
                      <a:pt x="777" y="39"/>
                    </a:cubicBezTo>
                    <a:cubicBezTo>
                      <a:pt x="799" y="37"/>
                      <a:pt x="820" y="37"/>
                      <a:pt x="842" y="37"/>
                    </a:cubicBezTo>
                    <a:cubicBezTo>
                      <a:pt x="852" y="37"/>
                      <a:pt x="862" y="37"/>
                      <a:pt x="873" y="37"/>
                    </a:cubicBezTo>
                    <a:cubicBezTo>
                      <a:pt x="882" y="36"/>
                      <a:pt x="893" y="36"/>
                      <a:pt x="903" y="35"/>
                    </a:cubicBezTo>
                    <a:cubicBezTo>
                      <a:pt x="914" y="34"/>
                      <a:pt x="925" y="33"/>
                      <a:pt x="936" y="31"/>
                    </a:cubicBezTo>
                    <a:cubicBezTo>
                      <a:pt x="948" y="29"/>
                      <a:pt x="960" y="26"/>
                      <a:pt x="973" y="23"/>
                    </a:cubicBezTo>
                    <a:cubicBezTo>
                      <a:pt x="972" y="23"/>
                      <a:pt x="972" y="23"/>
                      <a:pt x="972" y="24"/>
                    </a:cubicBezTo>
                    <a:lnTo>
                      <a:pt x="973" y="23"/>
                    </a:lnTo>
                    <a:lnTo>
                      <a:pt x="974" y="23"/>
                    </a:lnTo>
                    <a:cubicBezTo>
                      <a:pt x="974" y="23"/>
                      <a:pt x="975" y="23"/>
                      <a:pt x="976" y="23"/>
                    </a:cubicBezTo>
                    <a:lnTo>
                      <a:pt x="975" y="23"/>
                    </a:lnTo>
                    <a:cubicBezTo>
                      <a:pt x="976" y="23"/>
                      <a:pt x="977" y="22"/>
                      <a:pt x="978" y="22"/>
                    </a:cubicBezTo>
                    <a:cubicBezTo>
                      <a:pt x="979" y="22"/>
                      <a:pt x="979" y="22"/>
                      <a:pt x="980" y="22"/>
                    </a:cubicBezTo>
                    <a:lnTo>
                      <a:pt x="981" y="22"/>
                    </a:lnTo>
                    <a:cubicBezTo>
                      <a:pt x="981" y="22"/>
                      <a:pt x="982" y="22"/>
                      <a:pt x="982" y="21"/>
                    </a:cubicBezTo>
                    <a:cubicBezTo>
                      <a:pt x="983" y="21"/>
                      <a:pt x="983" y="21"/>
                      <a:pt x="983" y="21"/>
                    </a:cubicBezTo>
                    <a:lnTo>
                      <a:pt x="984" y="21"/>
                    </a:lnTo>
                    <a:cubicBezTo>
                      <a:pt x="984" y="21"/>
                      <a:pt x="985" y="21"/>
                      <a:pt x="986" y="21"/>
                    </a:cubicBezTo>
                    <a:cubicBezTo>
                      <a:pt x="986" y="21"/>
                      <a:pt x="987" y="21"/>
                      <a:pt x="988" y="20"/>
                    </a:cubicBezTo>
                    <a:cubicBezTo>
                      <a:pt x="987" y="20"/>
                      <a:pt x="987" y="21"/>
                      <a:pt x="987" y="21"/>
                    </a:cubicBezTo>
                    <a:cubicBezTo>
                      <a:pt x="1003" y="16"/>
                      <a:pt x="1019" y="12"/>
                      <a:pt x="1034" y="7"/>
                    </a:cubicBezTo>
                    <a:cubicBezTo>
                      <a:pt x="1037" y="6"/>
                      <a:pt x="1039" y="5"/>
                      <a:pt x="1041" y="4"/>
                    </a:cubicBezTo>
                    <a:cubicBezTo>
                      <a:pt x="1042" y="4"/>
                      <a:pt x="1043" y="4"/>
                      <a:pt x="1043" y="3"/>
                    </a:cubicBezTo>
                    <a:cubicBezTo>
                      <a:pt x="1045" y="2"/>
                      <a:pt x="1047" y="1"/>
                      <a:pt x="1050" y="1"/>
                    </a:cubicBezTo>
                    <a:cubicBezTo>
                      <a:pt x="1055" y="0"/>
                      <a:pt x="1061" y="4"/>
                      <a:pt x="1062" y="10"/>
                    </a:cubicBezTo>
                    <a:cubicBezTo>
                      <a:pt x="1062" y="12"/>
                      <a:pt x="1062" y="15"/>
                      <a:pt x="1062" y="17"/>
                    </a:cubicBezTo>
                    <a:cubicBezTo>
                      <a:pt x="1062" y="20"/>
                      <a:pt x="1061" y="22"/>
                      <a:pt x="1060" y="25"/>
                    </a:cubicBezTo>
                    <a:cubicBezTo>
                      <a:pt x="1059" y="27"/>
                      <a:pt x="1058" y="30"/>
                      <a:pt x="1057" y="33"/>
                    </a:cubicBezTo>
                    <a:cubicBezTo>
                      <a:pt x="1056" y="37"/>
                      <a:pt x="1054" y="43"/>
                      <a:pt x="1052" y="47"/>
                    </a:cubicBezTo>
                    <a:cubicBezTo>
                      <a:pt x="1048" y="58"/>
                      <a:pt x="1044" y="69"/>
                      <a:pt x="1040" y="79"/>
                    </a:cubicBezTo>
                    <a:cubicBezTo>
                      <a:pt x="1038" y="85"/>
                      <a:pt x="1032" y="88"/>
                      <a:pt x="1026" y="86"/>
                    </a:cubicBezTo>
                    <a:cubicBezTo>
                      <a:pt x="1021" y="83"/>
                      <a:pt x="1018" y="77"/>
                      <a:pt x="1020" y="71"/>
                    </a:cubicBezTo>
                    <a:cubicBezTo>
                      <a:pt x="1023" y="63"/>
                      <a:pt x="1026" y="55"/>
                      <a:pt x="1029" y="46"/>
                    </a:cubicBezTo>
                    <a:cubicBezTo>
                      <a:pt x="1032" y="41"/>
                      <a:pt x="1033" y="36"/>
                      <a:pt x="1036" y="30"/>
                    </a:cubicBezTo>
                    <a:cubicBezTo>
                      <a:pt x="1033" y="30"/>
                      <a:pt x="1031" y="31"/>
                      <a:pt x="1029" y="32"/>
                    </a:cubicBezTo>
                    <a:cubicBezTo>
                      <a:pt x="1021" y="34"/>
                      <a:pt x="1012" y="36"/>
                      <a:pt x="1003" y="38"/>
                    </a:cubicBezTo>
                    <a:cubicBezTo>
                      <a:pt x="999" y="39"/>
                      <a:pt x="995" y="40"/>
                      <a:pt x="991" y="41"/>
                    </a:cubicBezTo>
                    <a:lnTo>
                      <a:pt x="990" y="41"/>
                    </a:lnTo>
                    <a:cubicBezTo>
                      <a:pt x="987" y="41"/>
                      <a:pt x="985" y="42"/>
                      <a:pt x="983" y="43"/>
                    </a:cubicBezTo>
                    <a:cubicBezTo>
                      <a:pt x="983" y="43"/>
                      <a:pt x="982" y="43"/>
                      <a:pt x="981" y="43"/>
                    </a:cubicBezTo>
                    <a:cubicBezTo>
                      <a:pt x="978" y="44"/>
                      <a:pt x="974" y="44"/>
                      <a:pt x="971" y="46"/>
                    </a:cubicBezTo>
                    <a:cubicBezTo>
                      <a:pt x="965" y="47"/>
                      <a:pt x="960" y="48"/>
                      <a:pt x="955" y="49"/>
                    </a:cubicBezTo>
                    <a:cubicBezTo>
                      <a:pt x="949" y="50"/>
                      <a:pt x="944" y="51"/>
                      <a:pt x="938" y="52"/>
                    </a:cubicBezTo>
                    <a:cubicBezTo>
                      <a:pt x="932" y="53"/>
                      <a:pt x="927" y="54"/>
                      <a:pt x="921" y="54"/>
                    </a:cubicBezTo>
                    <a:cubicBezTo>
                      <a:pt x="915" y="55"/>
                      <a:pt x="909" y="56"/>
                      <a:pt x="903" y="56"/>
                    </a:cubicBezTo>
                    <a:cubicBezTo>
                      <a:pt x="898" y="57"/>
                      <a:pt x="892" y="57"/>
                      <a:pt x="886" y="57"/>
                    </a:cubicBezTo>
                    <a:cubicBezTo>
                      <a:pt x="879" y="57"/>
                      <a:pt x="873" y="57"/>
                      <a:pt x="867" y="57"/>
                    </a:cubicBezTo>
                    <a:cubicBezTo>
                      <a:pt x="856" y="57"/>
                      <a:pt x="845" y="57"/>
                      <a:pt x="833" y="57"/>
                    </a:cubicBezTo>
                    <a:cubicBezTo>
                      <a:pt x="823" y="57"/>
                      <a:pt x="812" y="57"/>
                      <a:pt x="801" y="58"/>
                    </a:cubicBezTo>
                    <a:cubicBezTo>
                      <a:pt x="789" y="58"/>
                      <a:pt x="776" y="59"/>
                      <a:pt x="763" y="60"/>
                    </a:cubicBezTo>
                    <a:cubicBezTo>
                      <a:pt x="753" y="60"/>
                      <a:pt x="741" y="61"/>
                      <a:pt x="731" y="62"/>
                    </a:cubicBezTo>
                    <a:cubicBezTo>
                      <a:pt x="708" y="64"/>
                      <a:pt x="686" y="65"/>
                      <a:pt x="664" y="66"/>
                    </a:cubicBezTo>
                    <a:cubicBezTo>
                      <a:pt x="652" y="67"/>
                      <a:pt x="640" y="67"/>
                      <a:pt x="628" y="67"/>
                    </a:cubicBezTo>
                    <a:cubicBezTo>
                      <a:pt x="616" y="68"/>
                      <a:pt x="605" y="68"/>
                      <a:pt x="593" y="68"/>
                    </a:cubicBezTo>
                    <a:cubicBezTo>
                      <a:pt x="578" y="68"/>
                      <a:pt x="563" y="68"/>
                      <a:pt x="547" y="68"/>
                    </a:cubicBezTo>
                    <a:cubicBezTo>
                      <a:pt x="539" y="68"/>
                      <a:pt x="531" y="68"/>
                      <a:pt x="522" y="68"/>
                    </a:cubicBezTo>
                    <a:cubicBezTo>
                      <a:pt x="514" y="69"/>
                      <a:pt x="506" y="69"/>
                      <a:pt x="498" y="70"/>
                    </a:cubicBezTo>
                    <a:cubicBezTo>
                      <a:pt x="476" y="72"/>
                      <a:pt x="454" y="75"/>
                      <a:pt x="433" y="79"/>
                    </a:cubicBezTo>
                    <a:cubicBezTo>
                      <a:pt x="410" y="83"/>
                      <a:pt x="387" y="87"/>
                      <a:pt x="364" y="89"/>
                    </a:cubicBezTo>
                    <a:cubicBezTo>
                      <a:pt x="342" y="90"/>
                      <a:pt x="318" y="91"/>
                      <a:pt x="296" y="92"/>
                    </a:cubicBezTo>
                    <a:cubicBezTo>
                      <a:pt x="273" y="92"/>
                      <a:pt x="250" y="92"/>
                      <a:pt x="227" y="93"/>
                    </a:cubicBezTo>
                    <a:cubicBezTo>
                      <a:pt x="211" y="94"/>
                      <a:pt x="195" y="96"/>
                      <a:pt x="179" y="97"/>
                    </a:cubicBezTo>
                    <a:cubicBezTo>
                      <a:pt x="170" y="98"/>
                      <a:pt x="162" y="99"/>
                      <a:pt x="153" y="100"/>
                    </a:cubicBezTo>
                    <a:cubicBezTo>
                      <a:pt x="149" y="101"/>
                      <a:pt x="144" y="103"/>
                      <a:pt x="140" y="104"/>
                    </a:cubicBezTo>
                    <a:cubicBezTo>
                      <a:pt x="138" y="106"/>
                      <a:pt x="135" y="107"/>
                      <a:pt x="133" y="108"/>
                    </a:cubicBezTo>
                    <a:cubicBezTo>
                      <a:pt x="131" y="108"/>
                      <a:pt x="130" y="110"/>
                      <a:pt x="128" y="111"/>
                    </a:cubicBezTo>
                    <a:cubicBezTo>
                      <a:pt x="127" y="111"/>
                      <a:pt x="126" y="112"/>
                      <a:pt x="125" y="113"/>
                    </a:cubicBezTo>
                    <a:cubicBezTo>
                      <a:pt x="124" y="113"/>
                      <a:pt x="124" y="114"/>
                      <a:pt x="124" y="114"/>
                    </a:cubicBezTo>
                    <a:lnTo>
                      <a:pt x="123" y="115"/>
                    </a:lnTo>
                    <a:lnTo>
                      <a:pt x="124" y="114"/>
                    </a:lnTo>
                    <a:lnTo>
                      <a:pt x="123" y="115"/>
                    </a:lnTo>
                    <a:lnTo>
                      <a:pt x="124" y="114"/>
                    </a:lnTo>
                    <a:cubicBezTo>
                      <a:pt x="124" y="114"/>
                      <a:pt x="124" y="115"/>
                      <a:pt x="123" y="115"/>
                    </a:cubicBezTo>
                    <a:cubicBezTo>
                      <a:pt x="123" y="117"/>
                      <a:pt x="122" y="118"/>
                      <a:pt x="121" y="119"/>
                    </a:cubicBezTo>
                    <a:cubicBezTo>
                      <a:pt x="115" y="141"/>
                      <a:pt x="109" y="162"/>
                      <a:pt x="102" y="183"/>
                    </a:cubicBezTo>
                    <a:cubicBezTo>
                      <a:pt x="100" y="189"/>
                      <a:pt x="98" y="196"/>
                      <a:pt x="96" y="202"/>
                    </a:cubicBezTo>
                    <a:lnTo>
                      <a:pt x="96" y="203"/>
                    </a:lnTo>
                    <a:lnTo>
                      <a:pt x="96" y="202"/>
                    </a:lnTo>
                    <a:cubicBezTo>
                      <a:pt x="96" y="203"/>
                      <a:pt x="96" y="203"/>
                      <a:pt x="96" y="203"/>
                    </a:cubicBezTo>
                    <a:lnTo>
                      <a:pt x="96" y="204"/>
                    </a:lnTo>
                    <a:cubicBezTo>
                      <a:pt x="95" y="205"/>
                      <a:pt x="95" y="205"/>
                      <a:pt x="95" y="206"/>
                    </a:cubicBezTo>
                    <a:lnTo>
                      <a:pt x="95" y="207"/>
                    </a:lnTo>
                    <a:lnTo>
                      <a:pt x="95" y="208"/>
                    </a:lnTo>
                    <a:cubicBezTo>
                      <a:pt x="94" y="208"/>
                      <a:pt x="94" y="209"/>
                      <a:pt x="94" y="210"/>
                    </a:cubicBezTo>
                    <a:cubicBezTo>
                      <a:pt x="94" y="209"/>
                      <a:pt x="94" y="209"/>
                      <a:pt x="94" y="209"/>
                    </a:cubicBezTo>
                    <a:cubicBezTo>
                      <a:pt x="94" y="210"/>
                      <a:pt x="94" y="210"/>
                      <a:pt x="94" y="210"/>
                    </a:cubicBezTo>
                    <a:cubicBezTo>
                      <a:pt x="94" y="211"/>
                      <a:pt x="93" y="212"/>
                      <a:pt x="93" y="213"/>
                    </a:cubicBezTo>
                    <a:cubicBezTo>
                      <a:pt x="93" y="212"/>
                      <a:pt x="93" y="212"/>
                      <a:pt x="93" y="212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92" y="213"/>
                      <a:pt x="92" y="213"/>
                      <a:pt x="92" y="213"/>
                    </a:cubicBezTo>
                    <a:cubicBezTo>
                      <a:pt x="92" y="215"/>
                      <a:pt x="92" y="216"/>
                      <a:pt x="91" y="218"/>
                    </a:cubicBezTo>
                    <a:lnTo>
                      <a:pt x="91" y="217"/>
                    </a:lnTo>
                    <a:lnTo>
                      <a:pt x="91" y="218"/>
                    </a:lnTo>
                    <a:cubicBezTo>
                      <a:pt x="91" y="219"/>
                      <a:pt x="91" y="219"/>
                      <a:pt x="91" y="219"/>
                    </a:cubicBezTo>
                    <a:lnTo>
                      <a:pt x="91" y="220"/>
                    </a:lnTo>
                    <a:cubicBezTo>
                      <a:pt x="91" y="219"/>
                      <a:pt x="91" y="219"/>
                      <a:pt x="91" y="219"/>
                    </a:cubicBezTo>
                    <a:lnTo>
                      <a:pt x="91" y="220"/>
                    </a:lnTo>
                    <a:cubicBezTo>
                      <a:pt x="91" y="221"/>
                      <a:pt x="90" y="221"/>
                      <a:pt x="90" y="221"/>
                    </a:cubicBezTo>
                    <a:cubicBezTo>
                      <a:pt x="89" y="226"/>
                      <a:pt x="87" y="232"/>
                      <a:pt x="85" y="238"/>
                    </a:cubicBezTo>
                    <a:cubicBezTo>
                      <a:pt x="83" y="244"/>
                      <a:pt x="82" y="250"/>
                      <a:pt x="80" y="256"/>
                    </a:cubicBezTo>
                    <a:cubicBezTo>
                      <a:pt x="78" y="262"/>
                      <a:pt x="77" y="268"/>
                      <a:pt x="75" y="274"/>
                    </a:cubicBezTo>
                    <a:cubicBezTo>
                      <a:pt x="74" y="280"/>
                      <a:pt x="73" y="287"/>
                      <a:pt x="71" y="293"/>
                    </a:cubicBezTo>
                    <a:cubicBezTo>
                      <a:pt x="71" y="292"/>
                      <a:pt x="72" y="291"/>
                      <a:pt x="72" y="291"/>
                    </a:cubicBezTo>
                    <a:cubicBezTo>
                      <a:pt x="71" y="297"/>
                      <a:pt x="70" y="303"/>
                      <a:pt x="68" y="309"/>
                    </a:cubicBezTo>
                    <a:cubicBezTo>
                      <a:pt x="69" y="308"/>
                      <a:pt x="69" y="308"/>
                      <a:pt x="69" y="307"/>
                    </a:cubicBezTo>
                    <a:cubicBezTo>
                      <a:pt x="67" y="316"/>
                      <a:pt x="67" y="326"/>
                      <a:pt x="64" y="335"/>
                    </a:cubicBezTo>
                    <a:cubicBezTo>
                      <a:pt x="64" y="340"/>
                      <a:pt x="59" y="343"/>
                      <a:pt x="54" y="343"/>
                    </a:cubicBezTo>
                    <a:cubicBezTo>
                      <a:pt x="52" y="343"/>
                      <a:pt x="50" y="343"/>
                      <a:pt x="49" y="3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665800" y="782280"/>
                <a:ext cx="40680" cy="7452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07" extrusionOk="0">
                    <a:moveTo>
                      <a:pt x="33" y="86"/>
                    </a:moveTo>
                    <a:cubicBezTo>
                      <a:pt x="34" y="86"/>
                      <a:pt x="34" y="86"/>
                      <a:pt x="35" y="86"/>
                    </a:cubicBezTo>
                    <a:cubicBezTo>
                      <a:pt x="36" y="85"/>
                      <a:pt x="37" y="85"/>
                      <a:pt x="38" y="85"/>
                    </a:cubicBezTo>
                    <a:cubicBezTo>
                      <a:pt x="39" y="84"/>
                      <a:pt x="41" y="83"/>
                      <a:pt x="43" y="82"/>
                    </a:cubicBezTo>
                    <a:cubicBezTo>
                      <a:pt x="45" y="82"/>
                      <a:pt x="46" y="80"/>
                      <a:pt x="48" y="79"/>
                    </a:cubicBezTo>
                    <a:cubicBezTo>
                      <a:pt x="50" y="77"/>
                      <a:pt x="53" y="76"/>
                      <a:pt x="56" y="73"/>
                    </a:cubicBezTo>
                    <a:cubicBezTo>
                      <a:pt x="59" y="70"/>
                      <a:pt x="63" y="66"/>
                      <a:pt x="66" y="63"/>
                    </a:cubicBezTo>
                    <a:cubicBezTo>
                      <a:pt x="71" y="57"/>
                      <a:pt x="75" y="51"/>
                      <a:pt x="79" y="45"/>
                    </a:cubicBezTo>
                    <a:cubicBezTo>
                      <a:pt x="81" y="42"/>
                      <a:pt x="82" y="39"/>
                      <a:pt x="85" y="36"/>
                    </a:cubicBezTo>
                    <a:cubicBezTo>
                      <a:pt x="86" y="34"/>
                      <a:pt x="87" y="34"/>
                      <a:pt x="88" y="33"/>
                    </a:cubicBezTo>
                    <a:cubicBezTo>
                      <a:pt x="88" y="33"/>
                      <a:pt x="87" y="33"/>
                      <a:pt x="85" y="33"/>
                    </a:cubicBezTo>
                    <a:cubicBezTo>
                      <a:pt x="81" y="31"/>
                      <a:pt x="76" y="31"/>
                      <a:pt x="71" y="31"/>
                    </a:cubicBezTo>
                    <a:cubicBezTo>
                      <a:pt x="68" y="31"/>
                      <a:pt x="64" y="31"/>
                      <a:pt x="61" y="31"/>
                    </a:cubicBezTo>
                    <a:cubicBezTo>
                      <a:pt x="59" y="31"/>
                      <a:pt x="57" y="31"/>
                      <a:pt x="55" y="32"/>
                    </a:cubicBezTo>
                    <a:cubicBezTo>
                      <a:pt x="54" y="32"/>
                      <a:pt x="52" y="33"/>
                      <a:pt x="51" y="33"/>
                    </a:cubicBezTo>
                    <a:cubicBezTo>
                      <a:pt x="50" y="34"/>
                      <a:pt x="48" y="34"/>
                      <a:pt x="47" y="35"/>
                    </a:cubicBezTo>
                    <a:cubicBezTo>
                      <a:pt x="45" y="35"/>
                      <a:pt x="44" y="37"/>
                      <a:pt x="42" y="38"/>
                    </a:cubicBezTo>
                    <a:cubicBezTo>
                      <a:pt x="40" y="39"/>
                      <a:pt x="39" y="40"/>
                      <a:pt x="37" y="42"/>
                    </a:cubicBezTo>
                    <a:cubicBezTo>
                      <a:pt x="36" y="43"/>
                      <a:pt x="34" y="45"/>
                      <a:pt x="33" y="46"/>
                    </a:cubicBezTo>
                    <a:cubicBezTo>
                      <a:pt x="32" y="48"/>
                      <a:pt x="30" y="49"/>
                      <a:pt x="29" y="52"/>
                    </a:cubicBezTo>
                    <a:cubicBezTo>
                      <a:pt x="28" y="54"/>
                      <a:pt x="27" y="56"/>
                      <a:pt x="25" y="58"/>
                    </a:cubicBezTo>
                    <a:cubicBezTo>
                      <a:pt x="24" y="60"/>
                      <a:pt x="24" y="62"/>
                      <a:pt x="23" y="63"/>
                    </a:cubicBezTo>
                    <a:cubicBezTo>
                      <a:pt x="22" y="65"/>
                      <a:pt x="22" y="67"/>
                      <a:pt x="22" y="69"/>
                    </a:cubicBezTo>
                    <a:cubicBezTo>
                      <a:pt x="22" y="70"/>
                      <a:pt x="21" y="72"/>
                      <a:pt x="21" y="73"/>
                    </a:cubicBezTo>
                    <a:cubicBezTo>
                      <a:pt x="21" y="74"/>
                      <a:pt x="21" y="75"/>
                      <a:pt x="21" y="76"/>
                    </a:cubicBezTo>
                    <a:cubicBezTo>
                      <a:pt x="22" y="77"/>
                      <a:pt x="22" y="78"/>
                      <a:pt x="22" y="79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1"/>
                      <a:pt x="23" y="82"/>
                      <a:pt x="23" y="82"/>
                    </a:cubicBezTo>
                    <a:lnTo>
                      <a:pt x="24" y="83"/>
                    </a:lnTo>
                    <a:lnTo>
                      <a:pt x="24" y="84"/>
                    </a:ln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4"/>
                      <a:pt x="24" y="84"/>
                      <a:pt x="25" y="84"/>
                    </a:cubicBezTo>
                    <a:cubicBezTo>
                      <a:pt x="25" y="85"/>
                      <a:pt x="26" y="85"/>
                      <a:pt x="26" y="85"/>
                    </a:cubicBezTo>
                    <a:cubicBezTo>
                      <a:pt x="27" y="85"/>
                      <a:pt x="27" y="86"/>
                      <a:pt x="27" y="86"/>
                    </a:cubicBezTo>
                    <a:cubicBezTo>
                      <a:pt x="28" y="86"/>
                      <a:pt x="29" y="86"/>
                      <a:pt x="29" y="86"/>
                    </a:cubicBezTo>
                    <a:cubicBezTo>
                      <a:pt x="29" y="86"/>
                      <a:pt x="30" y="86"/>
                      <a:pt x="31" y="86"/>
                    </a:cubicBezTo>
                    <a:cubicBezTo>
                      <a:pt x="31" y="86"/>
                      <a:pt x="32" y="86"/>
                      <a:pt x="33" y="86"/>
                    </a:cubicBezTo>
                    <a:moveTo>
                      <a:pt x="20" y="204"/>
                    </a:moveTo>
                    <a:cubicBezTo>
                      <a:pt x="17" y="203"/>
                      <a:pt x="15" y="201"/>
                      <a:pt x="14" y="199"/>
                    </a:cubicBezTo>
                    <a:cubicBezTo>
                      <a:pt x="10" y="194"/>
                      <a:pt x="11" y="187"/>
                      <a:pt x="15" y="183"/>
                    </a:cubicBezTo>
                    <a:cubicBezTo>
                      <a:pt x="19" y="181"/>
                      <a:pt x="24" y="181"/>
                      <a:pt x="28" y="183"/>
                    </a:cubicBezTo>
                    <a:cubicBezTo>
                      <a:pt x="29" y="182"/>
                      <a:pt x="31" y="181"/>
                      <a:pt x="33" y="179"/>
                    </a:cubicBezTo>
                    <a:cubicBezTo>
                      <a:pt x="36" y="177"/>
                      <a:pt x="39" y="175"/>
                      <a:pt x="41" y="173"/>
                    </a:cubicBezTo>
                    <a:lnTo>
                      <a:pt x="40" y="174"/>
                    </a:lnTo>
                    <a:cubicBezTo>
                      <a:pt x="43" y="171"/>
                      <a:pt x="46" y="168"/>
                      <a:pt x="48" y="165"/>
                    </a:cubicBezTo>
                    <a:cubicBezTo>
                      <a:pt x="50" y="163"/>
                      <a:pt x="52" y="161"/>
                      <a:pt x="54" y="158"/>
                    </a:cubicBezTo>
                    <a:cubicBezTo>
                      <a:pt x="56" y="155"/>
                      <a:pt x="57" y="153"/>
                      <a:pt x="59" y="150"/>
                    </a:cubicBezTo>
                    <a:cubicBezTo>
                      <a:pt x="60" y="146"/>
                      <a:pt x="61" y="142"/>
                      <a:pt x="63" y="138"/>
                    </a:cubicBezTo>
                    <a:cubicBezTo>
                      <a:pt x="68" y="122"/>
                      <a:pt x="71" y="106"/>
                      <a:pt x="74" y="90"/>
                    </a:cubicBezTo>
                    <a:cubicBezTo>
                      <a:pt x="75" y="88"/>
                      <a:pt x="75" y="85"/>
                      <a:pt x="76" y="83"/>
                    </a:cubicBezTo>
                    <a:cubicBezTo>
                      <a:pt x="71" y="87"/>
                      <a:pt x="67" y="91"/>
                      <a:pt x="62" y="95"/>
                    </a:cubicBezTo>
                    <a:cubicBezTo>
                      <a:pt x="57" y="99"/>
                      <a:pt x="50" y="103"/>
                      <a:pt x="44" y="105"/>
                    </a:cubicBezTo>
                    <a:cubicBezTo>
                      <a:pt x="41" y="106"/>
                      <a:pt x="38" y="107"/>
                      <a:pt x="34" y="107"/>
                    </a:cubicBezTo>
                    <a:cubicBezTo>
                      <a:pt x="31" y="107"/>
                      <a:pt x="27" y="107"/>
                      <a:pt x="24" y="107"/>
                    </a:cubicBezTo>
                    <a:cubicBezTo>
                      <a:pt x="17" y="105"/>
                      <a:pt x="11" y="102"/>
                      <a:pt x="8" y="97"/>
                    </a:cubicBezTo>
                    <a:cubicBezTo>
                      <a:pt x="6" y="94"/>
                      <a:pt x="4" y="92"/>
                      <a:pt x="3" y="89"/>
                    </a:cubicBezTo>
                    <a:cubicBezTo>
                      <a:pt x="1" y="86"/>
                      <a:pt x="1" y="83"/>
                      <a:pt x="1" y="80"/>
                    </a:cubicBezTo>
                    <a:cubicBezTo>
                      <a:pt x="0" y="73"/>
                      <a:pt x="0" y="66"/>
                      <a:pt x="2" y="60"/>
                    </a:cubicBezTo>
                    <a:cubicBezTo>
                      <a:pt x="6" y="46"/>
                      <a:pt x="14" y="34"/>
                      <a:pt x="25" y="24"/>
                    </a:cubicBezTo>
                    <a:cubicBezTo>
                      <a:pt x="30" y="19"/>
                      <a:pt x="36" y="16"/>
                      <a:pt x="43" y="13"/>
                    </a:cubicBezTo>
                    <a:cubicBezTo>
                      <a:pt x="50" y="11"/>
                      <a:pt x="56" y="10"/>
                      <a:pt x="63" y="9"/>
                    </a:cubicBezTo>
                    <a:cubicBezTo>
                      <a:pt x="70" y="9"/>
                      <a:pt x="77" y="9"/>
                      <a:pt x="83" y="10"/>
                    </a:cubicBezTo>
                    <a:cubicBezTo>
                      <a:pt x="85" y="10"/>
                      <a:pt x="87" y="11"/>
                      <a:pt x="89" y="11"/>
                    </a:cubicBezTo>
                    <a:cubicBezTo>
                      <a:pt x="89" y="5"/>
                      <a:pt x="96" y="0"/>
                      <a:pt x="102" y="1"/>
                    </a:cubicBezTo>
                    <a:cubicBezTo>
                      <a:pt x="109" y="3"/>
                      <a:pt x="112" y="10"/>
                      <a:pt x="110" y="16"/>
                    </a:cubicBezTo>
                    <a:cubicBezTo>
                      <a:pt x="110" y="19"/>
                      <a:pt x="110" y="22"/>
                      <a:pt x="109" y="24"/>
                    </a:cubicBezTo>
                    <a:cubicBezTo>
                      <a:pt x="109" y="27"/>
                      <a:pt x="108" y="29"/>
                      <a:pt x="105" y="30"/>
                    </a:cubicBezTo>
                    <a:cubicBezTo>
                      <a:pt x="103" y="32"/>
                      <a:pt x="101" y="33"/>
                      <a:pt x="99" y="33"/>
                    </a:cubicBezTo>
                    <a:cubicBezTo>
                      <a:pt x="101" y="34"/>
                      <a:pt x="103" y="37"/>
                      <a:pt x="104" y="39"/>
                    </a:cubicBezTo>
                    <a:cubicBezTo>
                      <a:pt x="104" y="41"/>
                      <a:pt x="105" y="42"/>
                      <a:pt x="105" y="44"/>
                    </a:cubicBezTo>
                    <a:cubicBezTo>
                      <a:pt x="105" y="45"/>
                      <a:pt x="105" y="47"/>
                      <a:pt x="105" y="49"/>
                    </a:cubicBezTo>
                    <a:cubicBezTo>
                      <a:pt x="104" y="51"/>
                      <a:pt x="103" y="53"/>
                      <a:pt x="103" y="55"/>
                    </a:cubicBezTo>
                    <a:cubicBezTo>
                      <a:pt x="102" y="59"/>
                      <a:pt x="102" y="62"/>
                      <a:pt x="101" y="65"/>
                    </a:cubicBezTo>
                    <a:cubicBezTo>
                      <a:pt x="100" y="70"/>
                      <a:pt x="99" y="75"/>
                      <a:pt x="98" y="80"/>
                    </a:cubicBezTo>
                    <a:cubicBezTo>
                      <a:pt x="95" y="91"/>
                      <a:pt x="93" y="103"/>
                      <a:pt x="91" y="114"/>
                    </a:cubicBezTo>
                    <a:cubicBezTo>
                      <a:pt x="87" y="132"/>
                      <a:pt x="82" y="150"/>
                      <a:pt x="74" y="166"/>
                    </a:cubicBezTo>
                    <a:cubicBezTo>
                      <a:pt x="67" y="178"/>
                      <a:pt x="57" y="188"/>
                      <a:pt x="46" y="197"/>
                    </a:cubicBezTo>
                    <a:cubicBezTo>
                      <a:pt x="43" y="199"/>
                      <a:pt x="40" y="200"/>
                      <a:pt x="38" y="202"/>
                    </a:cubicBezTo>
                    <a:cubicBezTo>
                      <a:pt x="35" y="204"/>
                      <a:pt x="32" y="204"/>
                      <a:pt x="29" y="205"/>
                    </a:cubicBezTo>
                    <a:cubicBezTo>
                      <a:pt x="28" y="206"/>
                      <a:pt x="27" y="206"/>
                      <a:pt x="26" y="206"/>
                    </a:cubicBezTo>
                    <a:cubicBezTo>
                      <a:pt x="24" y="206"/>
                      <a:pt x="22" y="205"/>
                      <a:pt x="20" y="20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721960" y="807120"/>
                <a:ext cx="1440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85" extrusionOk="0">
                    <a:moveTo>
                      <a:pt x="16" y="77"/>
                    </a:moveTo>
                    <a:cubicBezTo>
                      <a:pt x="12" y="65"/>
                      <a:pt x="9" y="53"/>
                      <a:pt x="5" y="41"/>
                    </a:cubicBezTo>
                    <a:cubicBezTo>
                      <a:pt x="3" y="34"/>
                      <a:pt x="2" y="25"/>
                      <a:pt x="0" y="18"/>
                    </a:cubicBezTo>
                    <a:cubicBezTo>
                      <a:pt x="0" y="12"/>
                      <a:pt x="1" y="6"/>
                      <a:pt x="6" y="2"/>
                    </a:cubicBezTo>
                    <a:cubicBezTo>
                      <a:pt x="7" y="0"/>
                      <a:pt x="10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5" y="6"/>
                      <a:pt x="26" y="12"/>
                      <a:pt x="24" y="17"/>
                    </a:cubicBezTo>
                    <a:cubicBezTo>
                      <a:pt x="23" y="17"/>
                      <a:pt x="23" y="18"/>
                      <a:pt x="23" y="18"/>
                    </a:cubicBezTo>
                    <a:cubicBezTo>
                      <a:pt x="23" y="22"/>
                      <a:pt x="24" y="26"/>
                      <a:pt x="25" y="30"/>
                    </a:cubicBezTo>
                    <a:cubicBezTo>
                      <a:pt x="28" y="43"/>
                      <a:pt x="32" y="57"/>
                      <a:pt x="37" y="70"/>
                    </a:cubicBezTo>
                    <a:cubicBezTo>
                      <a:pt x="39" y="76"/>
                      <a:pt x="35" y="82"/>
                      <a:pt x="30" y="84"/>
                    </a:cubicBezTo>
                    <a:cubicBezTo>
                      <a:pt x="29" y="84"/>
                      <a:pt x="28" y="84"/>
                      <a:pt x="27" y="84"/>
                    </a:cubicBezTo>
                    <a:cubicBezTo>
                      <a:pt x="22" y="84"/>
                      <a:pt x="18" y="81"/>
                      <a:pt x="16" y="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707560" y="809280"/>
                <a:ext cx="4284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35" extrusionOk="0">
                    <a:moveTo>
                      <a:pt x="7" y="132"/>
                    </a:moveTo>
                    <a:cubicBezTo>
                      <a:pt x="2" y="130"/>
                      <a:pt x="0" y="123"/>
                      <a:pt x="3" y="118"/>
                    </a:cubicBezTo>
                    <a:cubicBezTo>
                      <a:pt x="10" y="107"/>
                      <a:pt x="17" y="96"/>
                      <a:pt x="24" y="85"/>
                    </a:cubicBezTo>
                    <a:cubicBezTo>
                      <a:pt x="30" y="76"/>
                      <a:pt x="37" y="67"/>
                      <a:pt x="43" y="58"/>
                    </a:cubicBezTo>
                    <a:cubicBezTo>
                      <a:pt x="46" y="53"/>
                      <a:pt x="50" y="48"/>
                      <a:pt x="53" y="44"/>
                    </a:cubicBezTo>
                    <a:cubicBezTo>
                      <a:pt x="55" y="41"/>
                      <a:pt x="57" y="39"/>
                      <a:pt x="59" y="37"/>
                    </a:cubicBezTo>
                    <a:cubicBezTo>
                      <a:pt x="60" y="34"/>
                      <a:pt x="62" y="33"/>
                      <a:pt x="64" y="30"/>
                    </a:cubicBezTo>
                    <a:cubicBezTo>
                      <a:pt x="69" y="25"/>
                      <a:pt x="74" y="19"/>
                      <a:pt x="80" y="14"/>
                    </a:cubicBezTo>
                    <a:cubicBezTo>
                      <a:pt x="84" y="9"/>
                      <a:pt x="90" y="5"/>
                      <a:pt x="96" y="2"/>
                    </a:cubicBezTo>
                    <a:cubicBezTo>
                      <a:pt x="99" y="0"/>
                      <a:pt x="104" y="0"/>
                      <a:pt x="108" y="1"/>
                    </a:cubicBezTo>
                    <a:cubicBezTo>
                      <a:pt x="114" y="2"/>
                      <a:pt x="118" y="9"/>
                      <a:pt x="116" y="14"/>
                    </a:cubicBezTo>
                    <a:cubicBezTo>
                      <a:pt x="115" y="20"/>
                      <a:pt x="108" y="24"/>
                      <a:pt x="103" y="22"/>
                    </a:cubicBezTo>
                    <a:cubicBezTo>
                      <a:pt x="102" y="23"/>
                      <a:pt x="101" y="23"/>
                      <a:pt x="100" y="24"/>
                    </a:cubicBezTo>
                    <a:cubicBezTo>
                      <a:pt x="98" y="26"/>
                      <a:pt x="96" y="28"/>
                      <a:pt x="94" y="29"/>
                    </a:cubicBezTo>
                    <a:cubicBezTo>
                      <a:pt x="88" y="34"/>
                      <a:pt x="84" y="40"/>
                      <a:pt x="78" y="45"/>
                    </a:cubicBezTo>
                    <a:cubicBezTo>
                      <a:pt x="79" y="45"/>
                      <a:pt x="79" y="44"/>
                      <a:pt x="80" y="44"/>
                    </a:cubicBezTo>
                    <a:cubicBezTo>
                      <a:pt x="76" y="48"/>
                      <a:pt x="73" y="52"/>
                      <a:pt x="70" y="56"/>
                    </a:cubicBezTo>
                    <a:cubicBezTo>
                      <a:pt x="66" y="61"/>
                      <a:pt x="63" y="66"/>
                      <a:pt x="59" y="71"/>
                    </a:cubicBezTo>
                    <a:cubicBezTo>
                      <a:pt x="53" y="79"/>
                      <a:pt x="47" y="89"/>
                      <a:pt x="41" y="98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39" y="101"/>
                      <a:pt x="37" y="104"/>
                      <a:pt x="34" y="108"/>
                    </a:cubicBezTo>
                    <a:cubicBezTo>
                      <a:pt x="30" y="115"/>
                      <a:pt x="25" y="121"/>
                      <a:pt x="21" y="128"/>
                    </a:cubicBezTo>
                    <a:cubicBezTo>
                      <a:pt x="20" y="132"/>
                      <a:pt x="16" y="134"/>
                      <a:pt x="12" y="134"/>
                    </a:cubicBezTo>
                    <a:cubicBezTo>
                      <a:pt x="10" y="134"/>
                      <a:pt x="9" y="133"/>
                      <a:pt x="7" y="1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751840" y="781920"/>
                <a:ext cx="17280" cy="35640"/>
              </a:xfrm>
              <a:custGeom>
                <a:avLst/>
                <a:gdLst/>
                <a:ahLst/>
                <a:cxnLst/>
                <a:rect l="l" t="t" r="r" b="b"/>
                <a:pathLst>
                  <a:path w="48" h="99" extrusionOk="0">
                    <a:moveTo>
                      <a:pt x="14" y="95"/>
                    </a:moveTo>
                    <a:cubicBezTo>
                      <a:pt x="12" y="94"/>
                      <a:pt x="10" y="92"/>
                      <a:pt x="9" y="90"/>
                    </a:cubicBezTo>
                    <a:cubicBezTo>
                      <a:pt x="7" y="87"/>
                      <a:pt x="6" y="84"/>
                      <a:pt x="5" y="81"/>
                    </a:cubicBezTo>
                    <a:cubicBezTo>
                      <a:pt x="4" y="75"/>
                      <a:pt x="6" y="69"/>
                      <a:pt x="9" y="64"/>
                    </a:cubicBezTo>
                    <a:cubicBezTo>
                      <a:pt x="11" y="59"/>
                      <a:pt x="14" y="54"/>
                      <a:pt x="17" y="49"/>
                    </a:cubicBezTo>
                    <a:cubicBezTo>
                      <a:pt x="18" y="46"/>
                      <a:pt x="19" y="43"/>
                      <a:pt x="21" y="40"/>
                    </a:cubicBezTo>
                    <a:cubicBezTo>
                      <a:pt x="20" y="40"/>
                      <a:pt x="19" y="39"/>
                      <a:pt x="19" y="39"/>
                    </a:cubicBezTo>
                    <a:cubicBezTo>
                      <a:pt x="17" y="39"/>
                      <a:pt x="15" y="38"/>
                      <a:pt x="14" y="37"/>
                    </a:cubicBezTo>
                    <a:cubicBezTo>
                      <a:pt x="11" y="35"/>
                      <a:pt x="8" y="34"/>
                      <a:pt x="6" y="32"/>
                    </a:cubicBezTo>
                    <a:cubicBezTo>
                      <a:pt x="3" y="30"/>
                      <a:pt x="1" y="26"/>
                      <a:pt x="0" y="22"/>
                    </a:cubicBezTo>
                    <a:cubicBezTo>
                      <a:pt x="0" y="18"/>
                      <a:pt x="1" y="14"/>
                      <a:pt x="4" y="11"/>
                    </a:cubicBezTo>
                    <a:cubicBezTo>
                      <a:pt x="8" y="4"/>
                      <a:pt x="17" y="0"/>
                      <a:pt x="25" y="1"/>
                    </a:cubicBezTo>
                    <a:cubicBezTo>
                      <a:pt x="35" y="2"/>
                      <a:pt x="42" y="10"/>
                      <a:pt x="44" y="19"/>
                    </a:cubicBezTo>
                    <a:cubicBezTo>
                      <a:pt x="47" y="28"/>
                      <a:pt x="44" y="39"/>
                      <a:pt x="40" y="49"/>
                    </a:cubicBezTo>
                    <a:cubicBezTo>
                      <a:pt x="37" y="57"/>
                      <a:pt x="33" y="65"/>
                      <a:pt x="29" y="73"/>
                    </a:cubicBezTo>
                    <a:cubicBezTo>
                      <a:pt x="28" y="74"/>
                      <a:pt x="28" y="76"/>
                      <a:pt x="28" y="77"/>
                    </a:cubicBezTo>
                    <a:lnTo>
                      <a:pt x="28" y="78"/>
                    </a:lnTo>
                    <a:cubicBezTo>
                      <a:pt x="28" y="80"/>
                      <a:pt x="29" y="80"/>
                      <a:pt x="29" y="81"/>
                    </a:cubicBezTo>
                    <a:cubicBezTo>
                      <a:pt x="33" y="85"/>
                      <a:pt x="33" y="91"/>
                      <a:pt x="29" y="95"/>
                    </a:cubicBezTo>
                    <a:cubicBezTo>
                      <a:pt x="27" y="97"/>
                      <a:pt x="24" y="98"/>
                      <a:pt x="21" y="98"/>
                    </a:cubicBezTo>
                    <a:cubicBezTo>
                      <a:pt x="18" y="98"/>
                      <a:pt x="15" y="97"/>
                      <a:pt x="14" y="9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781360" y="815400"/>
                <a:ext cx="24840" cy="13680"/>
              </a:xfrm>
              <a:custGeom>
                <a:avLst/>
                <a:gdLst/>
                <a:ahLst/>
                <a:cxnLst/>
                <a:rect l="l" t="t" r="r" b="b"/>
                <a:pathLst>
                  <a:path w="69" h="38" extrusionOk="0">
                    <a:moveTo>
                      <a:pt x="31" y="34"/>
                    </a:moveTo>
                    <a:cubicBezTo>
                      <a:pt x="25" y="32"/>
                      <a:pt x="18" y="30"/>
                      <a:pt x="13" y="27"/>
                    </a:cubicBezTo>
                    <a:cubicBezTo>
                      <a:pt x="7" y="24"/>
                      <a:pt x="0" y="20"/>
                      <a:pt x="1" y="12"/>
                    </a:cubicBezTo>
                    <a:cubicBezTo>
                      <a:pt x="2" y="7"/>
                      <a:pt x="5" y="3"/>
                      <a:pt x="10" y="2"/>
                    </a:cubicBezTo>
                    <a:cubicBezTo>
                      <a:pt x="15" y="0"/>
                      <a:pt x="21" y="3"/>
                      <a:pt x="24" y="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7" y="10"/>
                      <a:pt x="29" y="11"/>
                      <a:pt x="31" y="12"/>
                    </a:cubicBezTo>
                    <a:cubicBezTo>
                      <a:pt x="35" y="13"/>
                      <a:pt x="39" y="14"/>
                      <a:pt x="43" y="15"/>
                    </a:cubicBezTo>
                    <a:cubicBezTo>
                      <a:pt x="45" y="15"/>
                      <a:pt x="47" y="15"/>
                      <a:pt x="49" y="15"/>
                    </a:cubicBezTo>
                    <a:cubicBezTo>
                      <a:pt x="52" y="15"/>
                      <a:pt x="54" y="15"/>
                      <a:pt x="57" y="15"/>
                    </a:cubicBezTo>
                    <a:cubicBezTo>
                      <a:pt x="63" y="15"/>
                      <a:pt x="68" y="20"/>
                      <a:pt x="68" y="26"/>
                    </a:cubicBezTo>
                    <a:cubicBezTo>
                      <a:pt x="68" y="31"/>
                      <a:pt x="63" y="37"/>
                      <a:pt x="57" y="37"/>
                    </a:cubicBezTo>
                    <a:cubicBezTo>
                      <a:pt x="55" y="37"/>
                      <a:pt x="53" y="37"/>
                      <a:pt x="51" y="37"/>
                    </a:cubicBezTo>
                    <a:cubicBezTo>
                      <a:pt x="44" y="37"/>
                      <a:pt x="38" y="36"/>
                      <a:pt x="31" y="3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786760" y="793080"/>
                <a:ext cx="1260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1" extrusionOk="0">
                    <a:moveTo>
                      <a:pt x="3" y="120"/>
                    </a:moveTo>
                    <a:cubicBezTo>
                      <a:pt x="2" y="104"/>
                      <a:pt x="2" y="89"/>
                      <a:pt x="2" y="74"/>
                    </a:cubicBezTo>
                    <a:cubicBezTo>
                      <a:pt x="1" y="52"/>
                      <a:pt x="0" y="27"/>
                      <a:pt x="12" y="7"/>
                    </a:cubicBezTo>
                    <a:cubicBezTo>
                      <a:pt x="15" y="2"/>
                      <a:pt x="21" y="0"/>
                      <a:pt x="27" y="3"/>
                    </a:cubicBezTo>
                    <a:cubicBezTo>
                      <a:pt x="32" y="6"/>
                      <a:pt x="34" y="13"/>
                      <a:pt x="31" y="18"/>
                    </a:cubicBezTo>
                    <a:cubicBezTo>
                      <a:pt x="30" y="20"/>
                      <a:pt x="28" y="22"/>
                      <a:pt x="27" y="25"/>
                    </a:cubicBezTo>
                    <a:cubicBezTo>
                      <a:pt x="27" y="26"/>
                      <a:pt x="26" y="27"/>
                      <a:pt x="26" y="28"/>
                    </a:cubicBezTo>
                    <a:cubicBezTo>
                      <a:pt x="25" y="30"/>
                      <a:pt x="24" y="33"/>
                      <a:pt x="24" y="35"/>
                    </a:cubicBezTo>
                    <a:cubicBezTo>
                      <a:pt x="23" y="40"/>
                      <a:pt x="23" y="46"/>
                      <a:pt x="23" y="52"/>
                    </a:cubicBezTo>
                    <a:cubicBezTo>
                      <a:pt x="22" y="74"/>
                      <a:pt x="23" y="97"/>
                      <a:pt x="23" y="120"/>
                    </a:cubicBezTo>
                    <a:cubicBezTo>
                      <a:pt x="24" y="125"/>
                      <a:pt x="19" y="130"/>
                      <a:pt x="13" y="130"/>
                    </a:cubicBezTo>
                    <a:cubicBezTo>
                      <a:pt x="7" y="130"/>
                      <a:pt x="3" y="125"/>
                      <a:pt x="3" y="1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837160" y="770760"/>
                <a:ext cx="4824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95" extrusionOk="0">
                    <a:moveTo>
                      <a:pt x="70" y="194"/>
                    </a:moveTo>
                    <a:cubicBezTo>
                      <a:pt x="65" y="193"/>
                      <a:pt x="61" y="187"/>
                      <a:pt x="62" y="181"/>
                    </a:cubicBezTo>
                    <a:cubicBezTo>
                      <a:pt x="68" y="159"/>
                      <a:pt x="75" y="137"/>
                      <a:pt x="81" y="115"/>
                    </a:cubicBezTo>
                    <a:cubicBezTo>
                      <a:pt x="80" y="116"/>
                      <a:pt x="79" y="118"/>
                      <a:pt x="77" y="119"/>
                    </a:cubicBezTo>
                    <a:cubicBezTo>
                      <a:pt x="72" y="124"/>
                      <a:pt x="66" y="128"/>
                      <a:pt x="60" y="132"/>
                    </a:cubicBezTo>
                    <a:cubicBezTo>
                      <a:pt x="54" y="136"/>
                      <a:pt x="47" y="138"/>
                      <a:pt x="39" y="140"/>
                    </a:cubicBezTo>
                    <a:cubicBezTo>
                      <a:pt x="33" y="141"/>
                      <a:pt x="26" y="140"/>
                      <a:pt x="19" y="138"/>
                    </a:cubicBezTo>
                    <a:cubicBezTo>
                      <a:pt x="13" y="136"/>
                      <a:pt x="8" y="130"/>
                      <a:pt x="5" y="125"/>
                    </a:cubicBezTo>
                    <a:cubicBezTo>
                      <a:pt x="2" y="120"/>
                      <a:pt x="1" y="113"/>
                      <a:pt x="1" y="107"/>
                    </a:cubicBezTo>
                    <a:cubicBezTo>
                      <a:pt x="0" y="98"/>
                      <a:pt x="1" y="91"/>
                      <a:pt x="3" y="83"/>
                    </a:cubicBezTo>
                    <a:cubicBezTo>
                      <a:pt x="5" y="72"/>
                      <a:pt x="7" y="61"/>
                      <a:pt x="11" y="49"/>
                    </a:cubicBezTo>
                    <a:cubicBezTo>
                      <a:pt x="13" y="43"/>
                      <a:pt x="16" y="36"/>
                      <a:pt x="18" y="30"/>
                    </a:cubicBezTo>
                    <a:cubicBezTo>
                      <a:pt x="20" y="22"/>
                      <a:pt x="23" y="14"/>
                      <a:pt x="27" y="8"/>
                    </a:cubicBezTo>
                    <a:cubicBezTo>
                      <a:pt x="31" y="3"/>
                      <a:pt x="37" y="0"/>
                      <a:pt x="42" y="3"/>
                    </a:cubicBezTo>
                    <a:cubicBezTo>
                      <a:pt x="45" y="5"/>
                      <a:pt x="47" y="7"/>
                      <a:pt x="48" y="10"/>
                    </a:cubicBezTo>
                    <a:cubicBezTo>
                      <a:pt x="48" y="13"/>
                      <a:pt x="48" y="17"/>
                      <a:pt x="46" y="20"/>
                    </a:cubicBezTo>
                    <a:cubicBezTo>
                      <a:pt x="45" y="21"/>
                      <a:pt x="44" y="23"/>
                      <a:pt x="43" y="25"/>
                    </a:cubicBezTo>
                    <a:cubicBezTo>
                      <a:pt x="40" y="31"/>
                      <a:pt x="38" y="37"/>
                      <a:pt x="35" y="43"/>
                    </a:cubicBezTo>
                    <a:cubicBezTo>
                      <a:pt x="34" y="48"/>
                      <a:pt x="32" y="54"/>
                      <a:pt x="30" y="59"/>
                    </a:cubicBezTo>
                    <a:cubicBezTo>
                      <a:pt x="28" y="63"/>
                      <a:pt x="27" y="68"/>
                      <a:pt x="26" y="73"/>
                    </a:cubicBezTo>
                    <a:cubicBezTo>
                      <a:pt x="25" y="77"/>
                      <a:pt x="24" y="81"/>
                      <a:pt x="23" y="86"/>
                    </a:cubicBezTo>
                    <a:cubicBezTo>
                      <a:pt x="23" y="90"/>
                      <a:pt x="22" y="95"/>
                      <a:pt x="21" y="101"/>
                    </a:cubicBezTo>
                    <a:cubicBezTo>
                      <a:pt x="21" y="103"/>
                      <a:pt x="21" y="105"/>
                      <a:pt x="21" y="108"/>
                    </a:cubicBezTo>
                    <a:cubicBezTo>
                      <a:pt x="22" y="109"/>
                      <a:pt x="22" y="109"/>
                      <a:pt x="22" y="111"/>
                    </a:cubicBezTo>
                    <a:cubicBezTo>
                      <a:pt x="23" y="112"/>
                      <a:pt x="23" y="112"/>
                      <a:pt x="23" y="114"/>
                    </a:cubicBezTo>
                    <a:lnTo>
                      <a:pt x="23" y="115"/>
                    </a:lnTo>
                    <a:cubicBezTo>
                      <a:pt x="24" y="115"/>
                      <a:pt x="24" y="115"/>
                      <a:pt x="24" y="115"/>
                    </a:cubicBezTo>
                    <a:cubicBezTo>
                      <a:pt x="24" y="116"/>
                      <a:pt x="24" y="116"/>
                      <a:pt x="25" y="116"/>
                    </a:cubicBezTo>
                    <a:cubicBezTo>
                      <a:pt x="25" y="117"/>
                      <a:pt x="26" y="117"/>
                      <a:pt x="26" y="118"/>
                    </a:cubicBezTo>
                    <a:lnTo>
                      <a:pt x="27" y="118"/>
                    </a:lnTo>
                    <a:lnTo>
                      <a:pt x="28" y="119"/>
                    </a:lnTo>
                    <a:cubicBezTo>
                      <a:pt x="29" y="119"/>
                      <a:pt x="29" y="119"/>
                      <a:pt x="30" y="119"/>
                    </a:cubicBezTo>
                    <a:lnTo>
                      <a:pt x="31" y="119"/>
                    </a:lnTo>
                    <a:cubicBezTo>
                      <a:pt x="33" y="119"/>
                      <a:pt x="34" y="119"/>
                      <a:pt x="35" y="119"/>
                    </a:cubicBezTo>
                    <a:lnTo>
                      <a:pt x="34" y="119"/>
                    </a:lnTo>
                    <a:cubicBezTo>
                      <a:pt x="35" y="119"/>
                      <a:pt x="36" y="119"/>
                      <a:pt x="37" y="119"/>
                    </a:cubicBezTo>
                    <a:cubicBezTo>
                      <a:pt x="39" y="118"/>
                      <a:pt x="41" y="118"/>
                      <a:pt x="42" y="117"/>
                    </a:cubicBezTo>
                    <a:cubicBezTo>
                      <a:pt x="44" y="116"/>
                      <a:pt x="46" y="115"/>
                      <a:pt x="48" y="115"/>
                    </a:cubicBezTo>
                    <a:cubicBezTo>
                      <a:pt x="51" y="113"/>
                      <a:pt x="54" y="111"/>
                      <a:pt x="56" y="109"/>
                    </a:cubicBezTo>
                    <a:cubicBezTo>
                      <a:pt x="61" y="107"/>
                      <a:pt x="64" y="103"/>
                      <a:pt x="68" y="100"/>
                    </a:cubicBezTo>
                    <a:cubicBezTo>
                      <a:pt x="73" y="95"/>
                      <a:pt x="79" y="89"/>
                      <a:pt x="84" y="83"/>
                    </a:cubicBezTo>
                    <a:cubicBezTo>
                      <a:pt x="83" y="83"/>
                      <a:pt x="83" y="84"/>
                      <a:pt x="83" y="84"/>
                    </a:cubicBezTo>
                    <a:cubicBezTo>
                      <a:pt x="89" y="77"/>
                      <a:pt x="95" y="69"/>
                      <a:pt x="100" y="61"/>
                    </a:cubicBezTo>
                    <a:cubicBezTo>
                      <a:pt x="101" y="58"/>
                      <a:pt x="103" y="54"/>
                      <a:pt x="105" y="51"/>
                    </a:cubicBezTo>
                    <a:cubicBezTo>
                      <a:pt x="106" y="48"/>
                      <a:pt x="108" y="45"/>
                      <a:pt x="109" y="42"/>
                    </a:cubicBezTo>
                    <a:cubicBezTo>
                      <a:pt x="111" y="39"/>
                      <a:pt x="113" y="37"/>
                      <a:pt x="116" y="35"/>
                    </a:cubicBezTo>
                    <a:cubicBezTo>
                      <a:pt x="123" y="31"/>
                      <a:pt x="133" y="38"/>
                      <a:pt x="131" y="47"/>
                    </a:cubicBezTo>
                    <a:cubicBezTo>
                      <a:pt x="130" y="49"/>
                      <a:pt x="129" y="52"/>
                      <a:pt x="128" y="55"/>
                    </a:cubicBezTo>
                    <a:cubicBezTo>
                      <a:pt x="126" y="58"/>
                      <a:pt x="125" y="61"/>
                      <a:pt x="123" y="64"/>
                    </a:cubicBezTo>
                    <a:cubicBezTo>
                      <a:pt x="122" y="66"/>
                      <a:pt x="120" y="67"/>
                      <a:pt x="119" y="69"/>
                    </a:cubicBezTo>
                    <a:cubicBezTo>
                      <a:pt x="113" y="84"/>
                      <a:pt x="108" y="100"/>
                      <a:pt x="103" y="115"/>
                    </a:cubicBezTo>
                    <a:cubicBezTo>
                      <a:pt x="100" y="126"/>
                      <a:pt x="97" y="137"/>
                      <a:pt x="94" y="148"/>
                    </a:cubicBezTo>
                    <a:cubicBezTo>
                      <a:pt x="90" y="161"/>
                      <a:pt x="87" y="173"/>
                      <a:pt x="84" y="186"/>
                    </a:cubicBezTo>
                    <a:cubicBezTo>
                      <a:pt x="82" y="191"/>
                      <a:pt x="78" y="194"/>
                      <a:pt x="73" y="194"/>
                    </a:cubicBezTo>
                    <a:cubicBezTo>
                      <a:pt x="72" y="194"/>
                      <a:pt x="71" y="194"/>
                      <a:pt x="70" y="19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89000" y="784800"/>
                <a:ext cx="61200" cy="12564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9" extrusionOk="0">
                    <a:moveTo>
                      <a:pt x="43" y="327"/>
                    </a:moveTo>
                    <a:lnTo>
                      <a:pt x="44" y="327"/>
                    </a:lnTo>
                    <a:cubicBezTo>
                      <a:pt x="45" y="327"/>
                      <a:pt x="45" y="327"/>
                      <a:pt x="45" y="327"/>
                    </a:cubicBezTo>
                    <a:cubicBezTo>
                      <a:pt x="45" y="326"/>
                      <a:pt x="45" y="326"/>
                      <a:pt x="45" y="326"/>
                    </a:cubicBezTo>
                    <a:cubicBezTo>
                      <a:pt x="45" y="326"/>
                      <a:pt x="46" y="325"/>
                      <a:pt x="46" y="324"/>
                    </a:cubicBezTo>
                    <a:cubicBezTo>
                      <a:pt x="47" y="323"/>
                      <a:pt x="48" y="322"/>
                      <a:pt x="48" y="321"/>
                    </a:cubicBezTo>
                    <a:cubicBezTo>
                      <a:pt x="49" y="317"/>
                      <a:pt x="51" y="313"/>
                      <a:pt x="52" y="309"/>
                    </a:cubicBezTo>
                    <a:cubicBezTo>
                      <a:pt x="59" y="285"/>
                      <a:pt x="66" y="261"/>
                      <a:pt x="72" y="236"/>
                    </a:cubicBezTo>
                    <a:cubicBezTo>
                      <a:pt x="77" y="214"/>
                      <a:pt x="83" y="193"/>
                      <a:pt x="90" y="171"/>
                    </a:cubicBezTo>
                    <a:cubicBezTo>
                      <a:pt x="92" y="160"/>
                      <a:pt x="95" y="150"/>
                      <a:pt x="98" y="140"/>
                    </a:cubicBezTo>
                    <a:cubicBezTo>
                      <a:pt x="98" y="139"/>
                      <a:pt x="99" y="138"/>
                      <a:pt x="99" y="137"/>
                    </a:cubicBezTo>
                    <a:cubicBezTo>
                      <a:pt x="93" y="144"/>
                      <a:pt x="87" y="152"/>
                      <a:pt x="80" y="160"/>
                    </a:cubicBezTo>
                    <a:cubicBezTo>
                      <a:pt x="67" y="176"/>
                      <a:pt x="54" y="192"/>
                      <a:pt x="42" y="210"/>
                    </a:cubicBezTo>
                    <a:cubicBezTo>
                      <a:pt x="39" y="215"/>
                      <a:pt x="36" y="220"/>
                      <a:pt x="34" y="225"/>
                    </a:cubicBezTo>
                    <a:cubicBezTo>
                      <a:pt x="31" y="230"/>
                      <a:pt x="30" y="236"/>
                      <a:pt x="28" y="241"/>
                    </a:cubicBezTo>
                    <a:cubicBezTo>
                      <a:pt x="26" y="247"/>
                      <a:pt x="24" y="252"/>
                      <a:pt x="24" y="257"/>
                    </a:cubicBezTo>
                    <a:cubicBezTo>
                      <a:pt x="23" y="262"/>
                      <a:pt x="23" y="266"/>
                      <a:pt x="22" y="270"/>
                    </a:cubicBezTo>
                    <a:cubicBezTo>
                      <a:pt x="22" y="275"/>
                      <a:pt x="22" y="280"/>
                      <a:pt x="23" y="284"/>
                    </a:cubicBezTo>
                    <a:cubicBezTo>
                      <a:pt x="23" y="288"/>
                      <a:pt x="24" y="291"/>
                      <a:pt x="24" y="295"/>
                    </a:cubicBezTo>
                    <a:cubicBezTo>
                      <a:pt x="25" y="299"/>
                      <a:pt x="26" y="302"/>
                      <a:pt x="27" y="305"/>
                    </a:cubicBezTo>
                    <a:cubicBezTo>
                      <a:pt x="28" y="308"/>
                      <a:pt x="30" y="310"/>
                      <a:pt x="31" y="313"/>
                    </a:cubicBezTo>
                    <a:cubicBezTo>
                      <a:pt x="32" y="315"/>
                      <a:pt x="33" y="317"/>
                      <a:pt x="34" y="319"/>
                    </a:cubicBezTo>
                    <a:cubicBezTo>
                      <a:pt x="35" y="320"/>
                      <a:pt x="36" y="322"/>
                      <a:pt x="37" y="323"/>
                    </a:cubicBezTo>
                    <a:cubicBezTo>
                      <a:pt x="38" y="323"/>
                      <a:pt x="38" y="324"/>
                      <a:pt x="39" y="324"/>
                    </a:cubicBezTo>
                    <a:cubicBezTo>
                      <a:pt x="39" y="325"/>
                      <a:pt x="40" y="325"/>
                      <a:pt x="41" y="326"/>
                    </a:cubicBezTo>
                    <a:lnTo>
                      <a:pt x="42" y="326"/>
                    </a:lnTo>
                    <a:cubicBezTo>
                      <a:pt x="42" y="327"/>
                      <a:pt x="43" y="327"/>
                      <a:pt x="43" y="327"/>
                    </a:cubicBezTo>
                    <a:moveTo>
                      <a:pt x="25" y="341"/>
                    </a:moveTo>
                    <a:cubicBezTo>
                      <a:pt x="20" y="337"/>
                      <a:pt x="16" y="331"/>
                      <a:pt x="13" y="324"/>
                    </a:cubicBezTo>
                    <a:cubicBezTo>
                      <a:pt x="5" y="312"/>
                      <a:pt x="2" y="296"/>
                      <a:pt x="2" y="281"/>
                    </a:cubicBezTo>
                    <a:cubicBezTo>
                      <a:pt x="0" y="250"/>
                      <a:pt x="11" y="219"/>
                      <a:pt x="30" y="194"/>
                    </a:cubicBezTo>
                    <a:cubicBezTo>
                      <a:pt x="36" y="184"/>
                      <a:pt x="43" y="175"/>
                      <a:pt x="51" y="166"/>
                    </a:cubicBezTo>
                    <a:cubicBezTo>
                      <a:pt x="56" y="160"/>
                      <a:pt x="60" y="154"/>
                      <a:pt x="65" y="148"/>
                    </a:cubicBezTo>
                    <a:cubicBezTo>
                      <a:pt x="67" y="145"/>
                      <a:pt x="70" y="143"/>
                      <a:pt x="72" y="140"/>
                    </a:cubicBezTo>
                    <a:cubicBezTo>
                      <a:pt x="68" y="141"/>
                      <a:pt x="63" y="143"/>
                      <a:pt x="58" y="143"/>
                    </a:cubicBezTo>
                    <a:cubicBezTo>
                      <a:pt x="55" y="143"/>
                      <a:pt x="52" y="143"/>
                      <a:pt x="49" y="141"/>
                    </a:cubicBezTo>
                    <a:cubicBezTo>
                      <a:pt x="46" y="141"/>
                      <a:pt x="44" y="139"/>
                      <a:pt x="42" y="137"/>
                    </a:cubicBezTo>
                    <a:cubicBezTo>
                      <a:pt x="40" y="135"/>
                      <a:pt x="38" y="133"/>
                      <a:pt x="37" y="130"/>
                    </a:cubicBezTo>
                    <a:cubicBezTo>
                      <a:pt x="35" y="127"/>
                      <a:pt x="35" y="123"/>
                      <a:pt x="34" y="120"/>
                    </a:cubicBezTo>
                    <a:cubicBezTo>
                      <a:pt x="34" y="115"/>
                      <a:pt x="34" y="111"/>
                      <a:pt x="35" y="107"/>
                    </a:cubicBezTo>
                    <a:cubicBezTo>
                      <a:pt x="35" y="104"/>
                      <a:pt x="35" y="101"/>
                      <a:pt x="36" y="98"/>
                    </a:cubicBezTo>
                    <a:cubicBezTo>
                      <a:pt x="36" y="92"/>
                      <a:pt x="38" y="86"/>
                      <a:pt x="39" y="80"/>
                    </a:cubicBezTo>
                    <a:cubicBezTo>
                      <a:pt x="41" y="70"/>
                      <a:pt x="44" y="60"/>
                      <a:pt x="48" y="50"/>
                    </a:cubicBezTo>
                    <a:cubicBezTo>
                      <a:pt x="50" y="43"/>
                      <a:pt x="53" y="37"/>
                      <a:pt x="56" y="30"/>
                    </a:cubicBezTo>
                    <a:cubicBezTo>
                      <a:pt x="59" y="23"/>
                      <a:pt x="63" y="17"/>
                      <a:pt x="68" y="12"/>
                    </a:cubicBezTo>
                    <a:cubicBezTo>
                      <a:pt x="73" y="6"/>
                      <a:pt x="80" y="2"/>
                      <a:pt x="87" y="1"/>
                    </a:cubicBezTo>
                    <a:cubicBezTo>
                      <a:pt x="93" y="0"/>
                      <a:pt x="98" y="4"/>
                      <a:pt x="99" y="10"/>
                    </a:cubicBezTo>
                    <a:cubicBezTo>
                      <a:pt x="101" y="17"/>
                      <a:pt x="95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7" y="24"/>
                      <a:pt x="87" y="24"/>
                      <a:pt x="86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6" y="25"/>
                      <a:pt x="85" y="25"/>
                    </a:cubicBezTo>
                    <a:cubicBezTo>
                      <a:pt x="85" y="26"/>
                      <a:pt x="84" y="27"/>
                      <a:pt x="83" y="27"/>
                    </a:cubicBezTo>
                    <a:cubicBezTo>
                      <a:pt x="82" y="30"/>
                      <a:pt x="80" y="31"/>
                      <a:pt x="79" y="33"/>
                    </a:cubicBezTo>
                    <a:cubicBezTo>
                      <a:pt x="77" y="37"/>
                      <a:pt x="74" y="42"/>
                      <a:pt x="72" y="46"/>
                    </a:cubicBezTo>
                    <a:cubicBezTo>
                      <a:pt x="72" y="47"/>
                      <a:pt x="72" y="47"/>
                      <a:pt x="71" y="47"/>
                    </a:cubicBezTo>
                    <a:lnTo>
                      <a:pt x="72" y="47"/>
                    </a:lnTo>
                    <a:cubicBezTo>
                      <a:pt x="69" y="53"/>
                      <a:pt x="67" y="59"/>
                      <a:pt x="64" y="66"/>
                    </a:cubicBezTo>
                    <a:cubicBezTo>
                      <a:pt x="63" y="70"/>
                      <a:pt x="62" y="76"/>
                      <a:pt x="60" y="80"/>
                    </a:cubicBezTo>
                    <a:cubicBezTo>
                      <a:pt x="60" y="84"/>
                      <a:pt x="59" y="87"/>
                      <a:pt x="58" y="90"/>
                    </a:cubicBezTo>
                    <a:cubicBezTo>
                      <a:pt x="57" y="98"/>
                      <a:pt x="56" y="106"/>
                      <a:pt x="56" y="114"/>
                    </a:cubicBezTo>
                    <a:cubicBezTo>
                      <a:pt x="56" y="115"/>
                      <a:pt x="56" y="116"/>
                      <a:pt x="56" y="117"/>
                    </a:cubicBezTo>
                    <a:cubicBezTo>
                      <a:pt x="56" y="118"/>
                      <a:pt x="56" y="119"/>
                      <a:pt x="56" y="120"/>
                    </a:cubicBezTo>
                    <a:lnTo>
                      <a:pt x="56" y="121"/>
                    </a:lnTo>
                    <a:cubicBezTo>
                      <a:pt x="57" y="121"/>
                      <a:pt x="57" y="121"/>
                      <a:pt x="57" y="122"/>
                    </a:cubicBezTo>
                    <a:cubicBezTo>
                      <a:pt x="58" y="122"/>
                      <a:pt x="59" y="122"/>
                      <a:pt x="59" y="122"/>
                    </a:cubicBezTo>
                    <a:lnTo>
                      <a:pt x="60" y="122"/>
                    </a:lnTo>
                    <a:cubicBezTo>
                      <a:pt x="60" y="121"/>
                      <a:pt x="61" y="121"/>
                      <a:pt x="62" y="121"/>
                    </a:cubicBezTo>
                    <a:cubicBezTo>
                      <a:pt x="62" y="121"/>
                      <a:pt x="63" y="120"/>
                      <a:pt x="64" y="120"/>
                    </a:cubicBezTo>
                    <a:cubicBezTo>
                      <a:pt x="66" y="119"/>
                      <a:pt x="68" y="118"/>
                      <a:pt x="70" y="116"/>
                    </a:cubicBezTo>
                    <a:cubicBezTo>
                      <a:pt x="74" y="113"/>
                      <a:pt x="78" y="109"/>
                      <a:pt x="83" y="105"/>
                    </a:cubicBezTo>
                    <a:cubicBezTo>
                      <a:pt x="94" y="95"/>
                      <a:pt x="104" y="83"/>
                      <a:pt x="113" y="72"/>
                    </a:cubicBezTo>
                    <a:cubicBezTo>
                      <a:pt x="120" y="64"/>
                      <a:pt x="126" y="56"/>
                      <a:pt x="132" y="48"/>
                    </a:cubicBezTo>
                    <a:cubicBezTo>
                      <a:pt x="134" y="45"/>
                      <a:pt x="136" y="41"/>
                      <a:pt x="137" y="38"/>
                    </a:cubicBezTo>
                    <a:cubicBezTo>
                      <a:pt x="139" y="34"/>
                      <a:pt x="141" y="31"/>
                      <a:pt x="143" y="27"/>
                    </a:cubicBezTo>
                    <a:cubicBezTo>
                      <a:pt x="145" y="24"/>
                      <a:pt x="147" y="22"/>
                      <a:pt x="150" y="18"/>
                    </a:cubicBezTo>
                    <a:cubicBezTo>
                      <a:pt x="153" y="14"/>
                      <a:pt x="159" y="13"/>
                      <a:pt x="164" y="16"/>
                    </a:cubicBezTo>
                    <a:cubicBezTo>
                      <a:pt x="167" y="18"/>
                      <a:pt x="169" y="22"/>
                      <a:pt x="169" y="25"/>
                    </a:cubicBezTo>
                    <a:cubicBezTo>
                      <a:pt x="169" y="29"/>
                      <a:pt x="167" y="32"/>
                      <a:pt x="165" y="35"/>
                    </a:cubicBezTo>
                    <a:lnTo>
                      <a:pt x="166" y="34"/>
                    </a:lnTo>
                    <a:cubicBezTo>
                      <a:pt x="161" y="42"/>
                      <a:pt x="156" y="49"/>
                      <a:pt x="151" y="56"/>
                    </a:cubicBezTo>
                    <a:cubicBezTo>
                      <a:pt x="150" y="58"/>
                      <a:pt x="149" y="59"/>
                      <a:pt x="148" y="61"/>
                    </a:cubicBezTo>
                    <a:lnTo>
                      <a:pt x="148" y="60"/>
                    </a:lnTo>
                    <a:cubicBezTo>
                      <a:pt x="143" y="73"/>
                      <a:pt x="137" y="87"/>
                      <a:pt x="131" y="101"/>
                    </a:cubicBezTo>
                    <a:cubicBezTo>
                      <a:pt x="130" y="106"/>
                      <a:pt x="128" y="111"/>
                      <a:pt x="126" y="116"/>
                    </a:cubicBezTo>
                    <a:cubicBezTo>
                      <a:pt x="124" y="122"/>
                      <a:pt x="123" y="127"/>
                      <a:pt x="121" y="133"/>
                    </a:cubicBezTo>
                    <a:cubicBezTo>
                      <a:pt x="117" y="144"/>
                      <a:pt x="114" y="155"/>
                      <a:pt x="110" y="167"/>
                    </a:cubicBezTo>
                    <a:cubicBezTo>
                      <a:pt x="107" y="178"/>
                      <a:pt x="104" y="189"/>
                      <a:pt x="101" y="200"/>
                    </a:cubicBezTo>
                    <a:cubicBezTo>
                      <a:pt x="95" y="222"/>
                      <a:pt x="90" y="244"/>
                      <a:pt x="84" y="266"/>
                    </a:cubicBezTo>
                    <a:cubicBezTo>
                      <a:pt x="82" y="275"/>
                      <a:pt x="79" y="285"/>
                      <a:pt x="77" y="295"/>
                    </a:cubicBezTo>
                    <a:cubicBezTo>
                      <a:pt x="74" y="305"/>
                      <a:pt x="72" y="315"/>
                      <a:pt x="69" y="324"/>
                    </a:cubicBezTo>
                    <a:cubicBezTo>
                      <a:pt x="67" y="330"/>
                      <a:pt x="64" y="336"/>
                      <a:pt x="60" y="341"/>
                    </a:cubicBezTo>
                    <a:cubicBezTo>
                      <a:pt x="56" y="345"/>
                      <a:pt x="49" y="348"/>
                      <a:pt x="43" y="348"/>
                    </a:cubicBezTo>
                    <a:lnTo>
                      <a:pt x="42" y="348"/>
                    </a:lnTo>
                    <a:cubicBezTo>
                      <a:pt x="36" y="348"/>
                      <a:pt x="30" y="345"/>
                      <a:pt x="25" y="3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965320" y="777240"/>
                <a:ext cx="4140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5" extrusionOk="0">
                    <a:moveTo>
                      <a:pt x="39" y="92"/>
                    </a:moveTo>
                    <a:cubicBezTo>
                      <a:pt x="34" y="89"/>
                      <a:pt x="31" y="83"/>
                      <a:pt x="31" y="77"/>
                    </a:cubicBezTo>
                    <a:cubicBezTo>
                      <a:pt x="31" y="72"/>
                      <a:pt x="32" y="66"/>
                      <a:pt x="34" y="61"/>
                    </a:cubicBezTo>
                    <a:cubicBezTo>
                      <a:pt x="35" y="59"/>
                      <a:pt x="35" y="56"/>
                      <a:pt x="35" y="54"/>
                    </a:cubicBezTo>
                    <a:cubicBezTo>
                      <a:pt x="36" y="49"/>
                      <a:pt x="36" y="45"/>
                      <a:pt x="37" y="41"/>
                    </a:cubicBezTo>
                    <a:cubicBezTo>
                      <a:pt x="37" y="39"/>
                      <a:pt x="37" y="37"/>
                      <a:pt x="36" y="34"/>
                    </a:cubicBezTo>
                    <a:cubicBezTo>
                      <a:pt x="35" y="35"/>
                      <a:pt x="34" y="35"/>
                      <a:pt x="33" y="35"/>
                    </a:cubicBezTo>
                    <a:cubicBezTo>
                      <a:pt x="30" y="36"/>
                      <a:pt x="27" y="36"/>
                      <a:pt x="24" y="36"/>
                    </a:cubicBezTo>
                    <a:cubicBezTo>
                      <a:pt x="18" y="36"/>
                      <a:pt x="13" y="35"/>
                      <a:pt x="8" y="32"/>
                    </a:cubicBezTo>
                    <a:cubicBezTo>
                      <a:pt x="3" y="29"/>
                      <a:pt x="0" y="22"/>
                      <a:pt x="2" y="15"/>
                    </a:cubicBezTo>
                    <a:cubicBezTo>
                      <a:pt x="4" y="12"/>
                      <a:pt x="6" y="9"/>
                      <a:pt x="8" y="7"/>
                    </a:cubicBezTo>
                    <a:cubicBezTo>
                      <a:pt x="11" y="5"/>
                      <a:pt x="15" y="3"/>
                      <a:pt x="19" y="2"/>
                    </a:cubicBezTo>
                    <a:cubicBezTo>
                      <a:pt x="25" y="0"/>
                      <a:pt x="33" y="0"/>
                      <a:pt x="40" y="3"/>
                    </a:cubicBezTo>
                    <a:cubicBezTo>
                      <a:pt x="47" y="6"/>
                      <a:pt x="53" y="12"/>
                      <a:pt x="56" y="20"/>
                    </a:cubicBezTo>
                    <a:cubicBezTo>
                      <a:pt x="59" y="28"/>
                      <a:pt x="59" y="37"/>
                      <a:pt x="58" y="45"/>
                    </a:cubicBezTo>
                    <a:cubicBezTo>
                      <a:pt x="58" y="50"/>
                      <a:pt x="57" y="54"/>
                      <a:pt x="56" y="58"/>
                    </a:cubicBezTo>
                    <a:cubicBezTo>
                      <a:pt x="56" y="60"/>
                      <a:pt x="56" y="62"/>
                      <a:pt x="55" y="65"/>
                    </a:cubicBezTo>
                    <a:cubicBezTo>
                      <a:pt x="55" y="67"/>
                      <a:pt x="54" y="70"/>
                      <a:pt x="53" y="72"/>
                    </a:cubicBezTo>
                    <a:cubicBezTo>
                      <a:pt x="54" y="72"/>
                      <a:pt x="55" y="72"/>
                      <a:pt x="56" y="72"/>
                    </a:cubicBezTo>
                    <a:lnTo>
                      <a:pt x="55" y="72"/>
                    </a:lnTo>
                    <a:cubicBezTo>
                      <a:pt x="59" y="71"/>
                      <a:pt x="62" y="70"/>
                      <a:pt x="65" y="69"/>
                    </a:cubicBezTo>
                    <a:cubicBezTo>
                      <a:pt x="77" y="65"/>
                      <a:pt x="87" y="59"/>
                      <a:pt x="98" y="54"/>
                    </a:cubicBezTo>
                    <a:cubicBezTo>
                      <a:pt x="103" y="52"/>
                      <a:pt x="110" y="55"/>
                      <a:pt x="112" y="59"/>
                    </a:cubicBezTo>
                    <a:cubicBezTo>
                      <a:pt x="114" y="65"/>
                      <a:pt x="112" y="70"/>
                      <a:pt x="106" y="73"/>
                    </a:cubicBezTo>
                    <a:cubicBezTo>
                      <a:pt x="101" y="76"/>
                      <a:pt x="95" y="79"/>
                      <a:pt x="89" y="82"/>
                    </a:cubicBezTo>
                    <a:cubicBezTo>
                      <a:pt x="87" y="83"/>
                      <a:pt x="84" y="84"/>
                      <a:pt x="81" y="86"/>
                    </a:cubicBezTo>
                    <a:cubicBezTo>
                      <a:pt x="77" y="87"/>
                      <a:pt x="74" y="89"/>
                      <a:pt x="70" y="90"/>
                    </a:cubicBezTo>
                    <a:cubicBezTo>
                      <a:pt x="66" y="91"/>
                      <a:pt x="62" y="93"/>
                      <a:pt x="58" y="94"/>
                    </a:cubicBezTo>
                    <a:cubicBezTo>
                      <a:pt x="56" y="94"/>
                      <a:pt x="53" y="94"/>
                      <a:pt x="50" y="94"/>
                    </a:cubicBezTo>
                    <a:cubicBezTo>
                      <a:pt x="46" y="94"/>
                      <a:pt x="43" y="94"/>
                      <a:pt x="39" y="9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2"/>
            <p:cNvGrpSpPr/>
            <p:nvPr/>
          </p:nvGrpSpPr>
          <p:grpSpPr>
            <a:xfrm>
              <a:off x="-1847931" y="723933"/>
              <a:ext cx="2561166" cy="2417115"/>
              <a:chOff x="16200" y="3746880"/>
              <a:chExt cx="1190520" cy="1123560"/>
            </a:xfrm>
          </p:grpSpPr>
          <p:sp>
            <p:nvSpPr>
              <p:cNvPr id="223" name="Google Shape;223;p2"/>
              <p:cNvSpPr/>
              <p:nvPr/>
            </p:nvSpPr>
            <p:spPr>
              <a:xfrm>
                <a:off x="89640" y="3895560"/>
                <a:ext cx="963360" cy="71820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1995" extrusionOk="0">
                    <a:moveTo>
                      <a:pt x="1338" y="1994"/>
                    </a:moveTo>
                    <a:cubicBezTo>
                      <a:pt x="1312" y="1993"/>
                      <a:pt x="1287" y="1991"/>
                      <a:pt x="1261" y="1988"/>
                    </a:cubicBezTo>
                    <a:cubicBezTo>
                      <a:pt x="1208" y="1982"/>
                      <a:pt x="1156" y="1973"/>
                      <a:pt x="1104" y="1958"/>
                    </a:cubicBezTo>
                    <a:cubicBezTo>
                      <a:pt x="1061" y="1946"/>
                      <a:pt x="1019" y="1930"/>
                      <a:pt x="978" y="1912"/>
                    </a:cubicBezTo>
                    <a:cubicBezTo>
                      <a:pt x="948" y="1899"/>
                      <a:pt x="918" y="1884"/>
                      <a:pt x="889" y="1868"/>
                    </a:cubicBezTo>
                    <a:cubicBezTo>
                      <a:pt x="857" y="1851"/>
                      <a:pt x="827" y="1833"/>
                      <a:pt x="797" y="1813"/>
                    </a:cubicBezTo>
                    <a:lnTo>
                      <a:pt x="797" y="1814"/>
                    </a:lnTo>
                    <a:cubicBezTo>
                      <a:pt x="797" y="1813"/>
                      <a:pt x="796" y="1812"/>
                      <a:pt x="796" y="1812"/>
                    </a:cubicBezTo>
                    <a:lnTo>
                      <a:pt x="795" y="1812"/>
                    </a:lnTo>
                    <a:cubicBezTo>
                      <a:pt x="754" y="1784"/>
                      <a:pt x="714" y="1752"/>
                      <a:pt x="677" y="1717"/>
                    </a:cubicBezTo>
                    <a:cubicBezTo>
                      <a:pt x="639" y="1681"/>
                      <a:pt x="603" y="1643"/>
                      <a:pt x="567" y="1604"/>
                    </a:cubicBezTo>
                    <a:cubicBezTo>
                      <a:pt x="532" y="1565"/>
                      <a:pt x="498" y="1525"/>
                      <a:pt x="468" y="1482"/>
                    </a:cubicBezTo>
                    <a:cubicBezTo>
                      <a:pt x="436" y="1439"/>
                      <a:pt x="407" y="1394"/>
                      <a:pt x="381" y="1347"/>
                    </a:cubicBezTo>
                    <a:cubicBezTo>
                      <a:pt x="354" y="1300"/>
                      <a:pt x="329" y="1253"/>
                      <a:pt x="304" y="1204"/>
                    </a:cubicBezTo>
                    <a:cubicBezTo>
                      <a:pt x="281" y="1157"/>
                      <a:pt x="259" y="1109"/>
                      <a:pt x="238" y="1060"/>
                    </a:cubicBezTo>
                    <a:cubicBezTo>
                      <a:pt x="217" y="1011"/>
                      <a:pt x="198" y="961"/>
                      <a:pt x="179" y="912"/>
                    </a:cubicBezTo>
                    <a:cubicBezTo>
                      <a:pt x="161" y="865"/>
                      <a:pt x="143" y="819"/>
                      <a:pt x="127" y="772"/>
                    </a:cubicBezTo>
                    <a:cubicBezTo>
                      <a:pt x="110" y="724"/>
                      <a:pt x="94" y="676"/>
                      <a:pt x="81" y="627"/>
                    </a:cubicBezTo>
                    <a:cubicBezTo>
                      <a:pt x="74" y="603"/>
                      <a:pt x="69" y="580"/>
                      <a:pt x="63" y="557"/>
                    </a:cubicBezTo>
                    <a:cubicBezTo>
                      <a:pt x="56" y="532"/>
                      <a:pt x="51" y="506"/>
                      <a:pt x="46" y="481"/>
                    </a:cubicBezTo>
                    <a:cubicBezTo>
                      <a:pt x="36" y="430"/>
                      <a:pt x="28" y="379"/>
                      <a:pt x="20" y="327"/>
                    </a:cubicBezTo>
                    <a:cubicBezTo>
                      <a:pt x="17" y="301"/>
                      <a:pt x="13" y="275"/>
                      <a:pt x="10" y="249"/>
                    </a:cubicBezTo>
                    <a:cubicBezTo>
                      <a:pt x="8" y="237"/>
                      <a:pt x="8" y="225"/>
                      <a:pt x="7" y="214"/>
                    </a:cubicBezTo>
                    <a:cubicBezTo>
                      <a:pt x="6" y="202"/>
                      <a:pt x="4" y="191"/>
                      <a:pt x="4" y="179"/>
                    </a:cubicBezTo>
                    <a:cubicBezTo>
                      <a:pt x="4" y="175"/>
                      <a:pt x="4" y="171"/>
                      <a:pt x="3" y="167"/>
                    </a:cubicBezTo>
                    <a:cubicBezTo>
                      <a:pt x="2" y="151"/>
                      <a:pt x="1" y="135"/>
                      <a:pt x="1" y="119"/>
                    </a:cubicBezTo>
                    <a:cubicBezTo>
                      <a:pt x="1" y="115"/>
                      <a:pt x="1" y="110"/>
                      <a:pt x="1" y="105"/>
                    </a:cubicBezTo>
                    <a:cubicBezTo>
                      <a:pt x="1" y="101"/>
                      <a:pt x="1" y="98"/>
                      <a:pt x="1" y="94"/>
                    </a:cubicBezTo>
                    <a:cubicBezTo>
                      <a:pt x="1" y="93"/>
                      <a:pt x="1" y="92"/>
                      <a:pt x="0" y="91"/>
                    </a:cubicBezTo>
                    <a:cubicBezTo>
                      <a:pt x="0" y="81"/>
                      <a:pt x="10" y="72"/>
                      <a:pt x="19" y="72"/>
                    </a:cubicBezTo>
                    <a:cubicBezTo>
                      <a:pt x="29" y="72"/>
                      <a:pt x="38" y="81"/>
                      <a:pt x="38" y="91"/>
                    </a:cubicBezTo>
                    <a:cubicBezTo>
                      <a:pt x="38" y="92"/>
                      <a:pt x="38" y="93"/>
                      <a:pt x="38" y="94"/>
                    </a:cubicBezTo>
                    <a:cubicBezTo>
                      <a:pt x="37" y="97"/>
                      <a:pt x="38" y="101"/>
                      <a:pt x="38" y="105"/>
                    </a:cubicBezTo>
                    <a:cubicBezTo>
                      <a:pt x="37" y="109"/>
                      <a:pt x="37" y="114"/>
                      <a:pt x="38" y="118"/>
                    </a:cubicBezTo>
                    <a:cubicBezTo>
                      <a:pt x="38" y="123"/>
                      <a:pt x="38" y="130"/>
                      <a:pt x="38" y="136"/>
                    </a:cubicBezTo>
                    <a:cubicBezTo>
                      <a:pt x="38" y="144"/>
                      <a:pt x="39" y="153"/>
                      <a:pt x="39" y="161"/>
                    </a:cubicBezTo>
                    <a:lnTo>
                      <a:pt x="39" y="160"/>
                    </a:lnTo>
                    <a:lnTo>
                      <a:pt x="39" y="161"/>
                    </a:lnTo>
                    <a:lnTo>
                      <a:pt x="39" y="162"/>
                    </a:lnTo>
                    <a:lnTo>
                      <a:pt x="39" y="161"/>
                    </a:lnTo>
                    <a:cubicBezTo>
                      <a:pt x="40" y="171"/>
                      <a:pt x="41" y="181"/>
                      <a:pt x="42" y="190"/>
                    </a:cubicBezTo>
                    <a:cubicBezTo>
                      <a:pt x="42" y="202"/>
                      <a:pt x="43" y="214"/>
                      <a:pt x="45" y="226"/>
                    </a:cubicBezTo>
                    <a:cubicBezTo>
                      <a:pt x="48" y="251"/>
                      <a:pt x="50" y="275"/>
                      <a:pt x="53" y="301"/>
                    </a:cubicBezTo>
                    <a:cubicBezTo>
                      <a:pt x="61" y="352"/>
                      <a:pt x="70" y="404"/>
                      <a:pt x="79" y="455"/>
                    </a:cubicBezTo>
                    <a:cubicBezTo>
                      <a:pt x="82" y="471"/>
                      <a:pt x="85" y="486"/>
                      <a:pt x="88" y="502"/>
                    </a:cubicBezTo>
                    <a:cubicBezTo>
                      <a:pt x="88" y="501"/>
                      <a:pt x="88" y="501"/>
                      <a:pt x="88" y="501"/>
                    </a:cubicBezTo>
                    <a:cubicBezTo>
                      <a:pt x="96" y="541"/>
                      <a:pt x="106" y="580"/>
                      <a:pt x="117" y="620"/>
                    </a:cubicBezTo>
                    <a:cubicBezTo>
                      <a:pt x="129" y="661"/>
                      <a:pt x="142" y="701"/>
                      <a:pt x="156" y="742"/>
                    </a:cubicBezTo>
                    <a:cubicBezTo>
                      <a:pt x="172" y="788"/>
                      <a:pt x="189" y="834"/>
                      <a:pt x="206" y="879"/>
                    </a:cubicBezTo>
                    <a:cubicBezTo>
                      <a:pt x="225" y="928"/>
                      <a:pt x="244" y="978"/>
                      <a:pt x="265" y="1026"/>
                    </a:cubicBezTo>
                    <a:cubicBezTo>
                      <a:pt x="288" y="1082"/>
                      <a:pt x="313" y="1138"/>
                      <a:pt x="341" y="1192"/>
                    </a:cubicBezTo>
                    <a:cubicBezTo>
                      <a:pt x="342" y="1194"/>
                      <a:pt x="342" y="1197"/>
                      <a:pt x="343" y="1198"/>
                    </a:cubicBezTo>
                    <a:lnTo>
                      <a:pt x="343" y="1197"/>
                    </a:lnTo>
                    <a:cubicBezTo>
                      <a:pt x="363" y="1236"/>
                      <a:pt x="384" y="1275"/>
                      <a:pt x="406" y="1314"/>
                    </a:cubicBezTo>
                    <a:cubicBezTo>
                      <a:pt x="427" y="1352"/>
                      <a:pt x="448" y="1388"/>
                      <a:pt x="473" y="1424"/>
                    </a:cubicBezTo>
                    <a:cubicBezTo>
                      <a:pt x="504" y="1470"/>
                      <a:pt x="538" y="1515"/>
                      <a:pt x="575" y="1557"/>
                    </a:cubicBezTo>
                    <a:cubicBezTo>
                      <a:pt x="624" y="1612"/>
                      <a:pt x="676" y="1665"/>
                      <a:pt x="731" y="1715"/>
                    </a:cubicBezTo>
                    <a:cubicBezTo>
                      <a:pt x="730" y="1714"/>
                      <a:pt x="730" y="1713"/>
                      <a:pt x="729" y="1713"/>
                    </a:cubicBezTo>
                    <a:cubicBezTo>
                      <a:pt x="758" y="1738"/>
                      <a:pt x="787" y="1761"/>
                      <a:pt x="820" y="1783"/>
                    </a:cubicBezTo>
                    <a:cubicBezTo>
                      <a:pt x="819" y="1782"/>
                      <a:pt x="818" y="1782"/>
                      <a:pt x="817" y="1782"/>
                    </a:cubicBezTo>
                    <a:cubicBezTo>
                      <a:pt x="858" y="1808"/>
                      <a:pt x="901" y="1832"/>
                      <a:pt x="944" y="1854"/>
                    </a:cubicBezTo>
                    <a:cubicBezTo>
                      <a:pt x="943" y="1853"/>
                      <a:pt x="942" y="1853"/>
                      <a:pt x="941" y="1853"/>
                    </a:cubicBezTo>
                    <a:cubicBezTo>
                      <a:pt x="979" y="1871"/>
                      <a:pt x="1016" y="1888"/>
                      <a:pt x="1056" y="1902"/>
                    </a:cubicBezTo>
                    <a:cubicBezTo>
                      <a:pt x="1096" y="1916"/>
                      <a:pt x="1138" y="1928"/>
                      <a:pt x="1180" y="1937"/>
                    </a:cubicBezTo>
                    <a:cubicBezTo>
                      <a:pt x="1219" y="1944"/>
                      <a:pt x="1257" y="1949"/>
                      <a:pt x="1297" y="1952"/>
                    </a:cubicBezTo>
                    <a:cubicBezTo>
                      <a:pt x="1296" y="1952"/>
                      <a:pt x="1296" y="1952"/>
                      <a:pt x="1296" y="1952"/>
                    </a:cubicBezTo>
                    <a:cubicBezTo>
                      <a:pt x="1312" y="1953"/>
                      <a:pt x="1328" y="1954"/>
                      <a:pt x="1343" y="1955"/>
                    </a:cubicBezTo>
                    <a:cubicBezTo>
                      <a:pt x="1358" y="1955"/>
                      <a:pt x="1372" y="1956"/>
                      <a:pt x="1386" y="1955"/>
                    </a:cubicBezTo>
                    <a:cubicBezTo>
                      <a:pt x="1409" y="1953"/>
                      <a:pt x="1431" y="1949"/>
                      <a:pt x="1453" y="1945"/>
                    </a:cubicBezTo>
                    <a:cubicBezTo>
                      <a:pt x="1477" y="1939"/>
                      <a:pt x="1501" y="1934"/>
                      <a:pt x="1524" y="1928"/>
                    </a:cubicBezTo>
                    <a:cubicBezTo>
                      <a:pt x="1545" y="1922"/>
                      <a:pt x="1566" y="1917"/>
                      <a:pt x="1587" y="1910"/>
                    </a:cubicBezTo>
                    <a:cubicBezTo>
                      <a:pt x="1586" y="1910"/>
                      <a:pt x="1586" y="1910"/>
                      <a:pt x="1586" y="1910"/>
                    </a:cubicBezTo>
                    <a:cubicBezTo>
                      <a:pt x="1603" y="1904"/>
                      <a:pt x="1620" y="1897"/>
                      <a:pt x="1636" y="1890"/>
                    </a:cubicBezTo>
                    <a:cubicBezTo>
                      <a:pt x="1652" y="1883"/>
                      <a:pt x="1668" y="1877"/>
                      <a:pt x="1683" y="1869"/>
                    </a:cubicBezTo>
                    <a:cubicBezTo>
                      <a:pt x="1709" y="1856"/>
                      <a:pt x="1734" y="1840"/>
                      <a:pt x="1758" y="1824"/>
                    </a:cubicBezTo>
                    <a:lnTo>
                      <a:pt x="1757" y="1825"/>
                    </a:lnTo>
                    <a:cubicBezTo>
                      <a:pt x="1793" y="1801"/>
                      <a:pt x="1826" y="1775"/>
                      <a:pt x="1860" y="1750"/>
                    </a:cubicBezTo>
                    <a:cubicBezTo>
                      <a:pt x="1893" y="1724"/>
                      <a:pt x="1925" y="1699"/>
                      <a:pt x="1955" y="1672"/>
                    </a:cubicBezTo>
                    <a:cubicBezTo>
                      <a:pt x="1954" y="1673"/>
                      <a:pt x="1954" y="1673"/>
                      <a:pt x="1953" y="1673"/>
                    </a:cubicBezTo>
                    <a:cubicBezTo>
                      <a:pt x="1987" y="1644"/>
                      <a:pt x="2019" y="1613"/>
                      <a:pt x="2052" y="1583"/>
                    </a:cubicBezTo>
                    <a:cubicBezTo>
                      <a:pt x="2068" y="1568"/>
                      <a:pt x="2084" y="1554"/>
                      <a:pt x="2100" y="1539"/>
                    </a:cubicBezTo>
                    <a:cubicBezTo>
                      <a:pt x="2116" y="1522"/>
                      <a:pt x="2133" y="1505"/>
                      <a:pt x="2149" y="1487"/>
                    </a:cubicBezTo>
                    <a:cubicBezTo>
                      <a:pt x="2165" y="1468"/>
                      <a:pt x="2182" y="1448"/>
                      <a:pt x="2197" y="1428"/>
                    </a:cubicBezTo>
                    <a:cubicBezTo>
                      <a:pt x="2214" y="1408"/>
                      <a:pt x="2229" y="1388"/>
                      <a:pt x="2244" y="1366"/>
                    </a:cubicBezTo>
                    <a:cubicBezTo>
                      <a:pt x="2264" y="1337"/>
                      <a:pt x="2283" y="1307"/>
                      <a:pt x="2301" y="1276"/>
                    </a:cubicBezTo>
                    <a:cubicBezTo>
                      <a:pt x="2318" y="1246"/>
                      <a:pt x="2336" y="1215"/>
                      <a:pt x="2351" y="1184"/>
                    </a:cubicBezTo>
                    <a:cubicBezTo>
                      <a:pt x="2351" y="1184"/>
                      <a:pt x="2351" y="1185"/>
                      <a:pt x="2350" y="1185"/>
                    </a:cubicBezTo>
                    <a:cubicBezTo>
                      <a:pt x="2351" y="1184"/>
                      <a:pt x="2351" y="1183"/>
                      <a:pt x="2352" y="1181"/>
                    </a:cubicBezTo>
                    <a:cubicBezTo>
                      <a:pt x="2352" y="1182"/>
                      <a:pt x="2351" y="1183"/>
                      <a:pt x="2351" y="1184"/>
                    </a:cubicBezTo>
                    <a:cubicBezTo>
                      <a:pt x="2361" y="1164"/>
                      <a:pt x="2371" y="1145"/>
                      <a:pt x="2379" y="1126"/>
                    </a:cubicBezTo>
                    <a:cubicBezTo>
                      <a:pt x="2389" y="1103"/>
                      <a:pt x="2398" y="1081"/>
                      <a:pt x="2408" y="1059"/>
                    </a:cubicBezTo>
                    <a:cubicBezTo>
                      <a:pt x="2425" y="1018"/>
                      <a:pt x="2441" y="978"/>
                      <a:pt x="2456" y="936"/>
                    </a:cubicBezTo>
                    <a:cubicBezTo>
                      <a:pt x="2458" y="927"/>
                      <a:pt x="2461" y="918"/>
                      <a:pt x="2464" y="909"/>
                    </a:cubicBezTo>
                    <a:lnTo>
                      <a:pt x="2464" y="910"/>
                    </a:lnTo>
                    <a:cubicBezTo>
                      <a:pt x="2464" y="909"/>
                      <a:pt x="2465" y="909"/>
                      <a:pt x="2465" y="908"/>
                    </a:cubicBezTo>
                    <a:cubicBezTo>
                      <a:pt x="2465" y="906"/>
                      <a:pt x="2466" y="904"/>
                      <a:pt x="2467" y="902"/>
                    </a:cubicBezTo>
                    <a:cubicBezTo>
                      <a:pt x="2467" y="903"/>
                      <a:pt x="2467" y="904"/>
                      <a:pt x="2466" y="905"/>
                    </a:cubicBezTo>
                    <a:cubicBezTo>
                      <a:pt x="2474" y="882"/>
                      <a:pt x="2482" y="859"/>
                      <a:pt x="2489" y="837"/>
                    </a:cubicBezTo>
                    <a:cubicBezTo>
                      <a:pt x="2498" y="813"/>
                      <a:pt x="2506" y="790"/>
                      <a:pt x="2513" y="766"/>
                    </a:cubicBezTo>
                    <a:cubicBezTo>
                      <a:pt x="2530" y="715"/>
                      <a:pt x="2545" y="663"/>
                      <a:pt x="2559" y="612"/>
                    </a:cubicBezTo>
                    <a:cubicBezTo>
                      <a:pt x="2574" y="550"/>
                      <a:pt x="2590" y="489"/>
                      <a:pt x="2603" y="428"/>
                    </a:cubicBezTo>
                    <a:cubicBezTo>
                      <a:pt x="2620" y="341"/>
                      <a:pt x="2628" y="253"/>
                      <a:pt x="2634" y="165"/>
                    </a:cubicBezTo>
                    <a:lnTo>
                      <a:pt x="2634" y="167"/>
                    </a:lnTo>
                    <a:cubicBezTo>
                      <a:pt x="2635" y="144"/>
                      <a:pt x="2636" y="121"/>
                      <a:pt x="2637" y="98"/>
                    </a:cubicBezTo>
                    <a:cubicBezTo>
                      <a:pt x="2637" y="72"/>
                      <a:pt x="2637" y="46"/>
                      <a:pt x="2636" y="20"/>
                    </a:cubicBezTo>
                    <a:cubicBezTo>
                      <a:pt x="2636" y="9"/>
                      <a:pt x="2645" y="0"/>
                      <a:pt x="2655" y="0"/>
                    </a:cubicBezTo>
                    <a:cubicBezTo>
                      <a:pt x="2666" y="0"/>
                      <a:pt x="2674" y="9"/>
                      <a:pt x="2674" y="20"/>
                    </a:cubicBezTo>
                    <a:cubicBezTo>
                      <a:pt x="2675" y="31"/>
                      <a:pt x="2675" y="44"/>
                      <a:pt x="2675" y="55"/>
                    </a:cubicBezTo>
                    <a:cubicBezTo>
                      <a:pt x="2675" y="68"/>
                      <a:pt x="2675" y="81"/>
                      <a:pt x="2675" y="95"/>
                    </a:cubicBezTo>
                    <a:cubicBezTo>
                      <a:pt x="2675" y="117"/>
                      <a:pt x="2673" y="140"/>
                      <a:pt x="2672" y="162"/>
                    </a:cubicBezTo>
                    <a:cubicBezTo>
                      <a:pt x="2669" y="213"/>
                      <a:pt x="2664" y="263"/>
                      <a:pt x="2658" y="314"/>
                    </a:cubicBezTo>
                    <a:cubicBezTo>
                      <a:pt x="2653" y="363"/>
                      <a:pt x="2645" y="412"/>
                      <a:pt x="2634" y="460"/>
                    </a:cubicBezTo>
                    <a:cubicBezTo>
                      <a:pt x="2624" y="510"/>
                      <a:pt x="2611" y="559"/>
                      <a:pt x="2598" y="609"/>
                    </a:cubicBezTo>
                    <a:cubicBezTo>
                      <a:pt x="2583" y="661"/>
                      <a:pt x="2569" y="713"/>
                      <a:pt x="2553" y="765"/>
                    </a:cubicBezTo>
                    <a:cubicBezTo>
                      <a:pt x="2538" y="811"/>
                      <a:pt x="2522" y="858"/>
                      <a:pt x="2506" y="904"/>
                    </a:cubicBezTo>
                    <a:cubicBezTo>
                      <a:pt x="2491" y="950"/>
                      <a:pt x="2474" y="996"/>
                      <a:pt x="2456" y="1042"/>
                    </a:cubicBezTo>
                    <a:cubicBezTo>
                      <a:pt x="2446" y="1065"/>
                      <a:pt x="2436" y="1088"/>
                      <a:pt x="2426" y="1111"/>
                    </a:cubicBezTo>
                    <a:cubicBezTo>
                      <a:pt x="2416" y="1134"/>
                      <a:pt x="2406" y="1158"/>
                      <a:pt x="2394" y="1181"/>
                    </a:cubicBezTo>
                    <a:cubicBezTo>
                      <a:pt x="2384" y="1202"/>
                      <a:pt x="2373" y="1222"/>
                      <a:pt x="2362" y="1243"/>
                    </a:cubicBezTo>
                    <a:cubicBezTo>
                      <a:pt x="2351" y="1264"/>
                      <a:pt x="2339" y="1284"/>
                      <a:pt x="2327" y="1305"/>
                    </a:cubicBezTo>
                    <a:cubicBezTo>
                      <a:pt x="2315" y="1325"/>
                      <a:pt x="2302" y="1346"/>
                      <a:pt x="2289" y="1366"/>
                    </a:cubicBezTo>
                    <a:cubicBezTo>
                      <a:pt x="2282" y="1377"/>
                      <a:pt x="2275" y="1387"/>
                      <a:pt x="2268" y="1398"/>
                    </a:cubicBezTo>
                    <a:cubicBezTo>
                      <a:pt x="2260" y="1408"/>
                      <a:pt x="2253" y="1419"/>
                      <a:pt x="2246" y="1429"/>
                    </a:cubicBezTo>
                    <a:cubicBezTo>
                      <a:pt x="2230" y="1450"/>
                      <a:pt x="2213" y="1470"/>
                      <a:pt x="2195" y="1490"/>
                    </a:cubicBezTo>
                    <a:cubicBezTo>
                      <a:pt x="2180" y="1508"/>
                      <a:pt x="2164" y="1525"/>
                      <a:pt x="2148" y="1543"/>
                    </a:cubicBezTo>
                    <a:cubicBezTo>
                      <a:pt x="2132" y="1560"/>
                      <a:pt x="2114" y="1576"/>
                      <a:pt x="2097" y="1592"/>
                    </a:cubicBezTo>
                    <a:cubicBezTo>
                      <a:pt x="2081" y="1607"/>
                      <a:pt x="2065" y="1622"/>
                      <a:pt x="2049" y="1636"/>
                    </a:cubicBezTo>
                    <a:cubicBezTo>
                      <a:pt x="2015" y="1669"/>
                      <a:pt x="1981" y="1701"/>
                      <a:pt x="1945" y="1730"/>
                    </a:cubicBezTo>
                    <a:cubicBezTo>
                      <a:pt x="1907" y="1762"/>
                      <a:pt x="1868" y="1792"/>
                      <a:pt x="1828" y="1821"/>
                    </a:cubicBezTo>
                    <a:cubicBezTo>
                      <a:pt x="1787" y="1850"/>
                      <a:pt x="1747" y="1879"/>
                      <a:pt x="1703" y="1902"/>
                    </a:cubicBezTo>
                    <a:cubicBezTo>
                      <a:pt x="1692" y="1907"/>
                      <a:pt x="1682" y="1912"/>
                      <a:pt x="1671" y="1917"/>
                    </a:cubicBezTo>
                    <a:cubicBezTo>
                      <a:pt x="1659" y="1923"/>
                      <a:pt x="1646" y="1928"/>
                      <a:pt x="1633" y="1933"/>
                    </a:cubicBezTo>
                    <a:cubicBezTo>
                      <a:pt x="1610" y="1942"/>
                      <a:pt x="1586" y="1951"/>
                      <a:pt x="1562" y="1958"/>
                    </a:cubicBezTo>
                    <a:cubicBezTo>
                      <a:pt x="1538" y="1965"/>
                      <a:pt x="1513" y="1971"/>
                      <a:pt x="1488" y="1977"/>
                    </a:cubicBezTo>
                    <a:cubicBezTo>
                      <a:pt x="1462" y="1983"/>
                      <a:pt x="1435" y="1988"/>
                      <a:pt x="1408" y="1991"/>
                    </a:cubicBezTo>
                    <a:cubicBezTo>
                      <a:pt x="1391" y="1994"/>
                      <a:pt x="1375" y="1994"/>
                      <a:pt x="1358" y="1994"/>
                    </a:cubicBezTo>
                    <a:cubicBezTo>
                      <a:pt x="1351" y="1994"/>
                      <a:pt x="1344" y="1994"/>
                      <a:pt x="1338" y="199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86480" y="4291200"/>
                <a:ext cx="9720" cy="6408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78" extrusionOk="0">
                    <a:moveTo>
                      <a:pt x="10" y="177"/>
                    </a:moveTo>
                    <a:cubicBezTo>
                      <a:pt x="6" y="177"/>
                      <a:pt x="0" y="172"/>
                      <a:pt x="1" y="167"/>
                    </a:cubicBezTo>
                    <a:cubicBezTo>
                      <a:pt x="2" y="149"/>
                      <a:pt x="3" y="133"/>
                      <a:pt x="4" y="115"/>
                    </a:cubicBezTo>
                    <a:cubicBezTo>
                      <a:pt x="5" y="100"/>
                      <a:pt x="5" y="85"/>
                      <a:pt x="4" y="69"/>
                    </a:cubicBezTo>
                    <a:cubicBezTo>
                      <a:pt x="3" y="61"/>
                      <a:pt x="3" y="52"/>
                      <a:pt x="3" y="43"/>
                    </a:cubicBezTo>
                    <a:cubicBezTo>
                      <a:pt x="2" y="39"/>
                      <a:pt x="2" y="35"/>
                      <a:pt x="2" y="31"/>
                    </a:cubicBezTo>
                    <a:cubicBezTo>
                      <a:pt x="2" y="27"/>
                      <a:pt x="2" y="24"/>
                      <a:pt x="1" y="21"/>
                    </a:cubicBezTo>
                    <a:cubicBezTo>
                      <a:pt x="1" y="15"/>
                      <a:pt x="1" y="10"/>
                      <a:pt x="4" y="6"/>
                    </a:cubicBezTo>
                    <a:cubicBezTo>
                      <a:pt x="6" y="3"/>
                      <a:pt x="10" y="0"/>
                      <a:pt x="13" y="1"/>
                    </a:cubicBezTo>
                    <a:cubicBezTo>
                      <a:pt x="18" y="1"/>
                      <a:pt x="21" y="4"/>
                      <a:pt x="23" y="8"/>
                    </a:cubicBezTo>
                    <a:cubicBezTo>
                      <a:pt x="24" y="9"/>
                      <a:pt x="24" y="11"/>
                      <a:pt x="25" y="13"/>
                    </a:cubicBezTo>
                    <a:cubicBezTo>
                      <a:pt x="26" y="15"/>
                      <a:pt x="25" y="19"/>
                      <a:pt x="23" y="22"/>
                    </a:cubicBezTo>
                    <a:cubicBezTo>
                      <a:pt x="23" y="23"/>
                      <a:pt x="23" y="24"/>
                      <a:pt x="23" y="25"/>
                    </a:cubicBezTo>
                    <a:lnTo>
                      <a:pt x="23" y="26"/>
                    </a:lnTo>
                    <a:lnTo>
                      <a:pt x="23" y="25"/>
                    </a:lnTo>
                    <a:cubicBezTo>
                      <a:pt x="23" y="26"/>
                      <a:pt x="23" y="27"/>
                      <a:pt x="23" y="28"/>
                    </a:cubicBezTo>
                    <a:cubicBezTo>
                      <a:pt x="23" y="31"/>
                      <a:pt x="23" y="34"/>
                      <a:pt x="23" y="36"/>
                    </a:cubicBezTo>
                    <a:cubicBezTo>
                      <a:pt x="23" y="37"/>
                      <a:pt x="23" y="37"/>
                      <a:pt x="23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8"/>
                      <a:pt x="24" y="39"/>
                      <a:pt x="24" y="40"/>
                    </a:cubicBezTo>
                    <a:cubicBezTo>
                      <a:pt x="24" y="39"/>
                      <a:pt x="24" y="39"/>
                      <a:pt x="24" y="39"/>
                    </a:cubicBezTo>
                    <a:lnTo>
                      <a:pt x="24" y="40"/>
                    </a:lnTo>
                    <a:lnTo>
                      <a:pt x="24" y="41"/>
                    </a:lnTo>
                    <a:lnTo>
                      <a:pt x="24" y="40"/>
                    </a:lnTo>
                    <a:cubicBezTo>
                      <a:pt x="24" y="42"/>
                      <a:pt x="24" y="44"/>
                      <a:pt x="24" y="46"/>
                    </a:cubicBezTo>
                    <a:lnTo>
                      <a:pt x="24" y="47"/>
                    </a:lnTo>
                    <a:cubicBezTo>
                      <a:pt x="24" y="48"/>
                      <a:pt x="24" y="49"/>
                      <a:pt x="24" y="50"/>
                    </a:cubicBezTo>
                    <a:lnTo>
                      <a:pt x="24" y="49"/>
                    </a:lnTo>
                    <a:cubicBezTo>
                      <a:pt x="24" y="50"/>
                      <a:pt x="24" y="50"/>
                      <a:pt x="24" y="51"/>
                    </a:cubicBezTo>
                    <a:lnTo>
                      <a:pt x="24" y="50"/>
                    </a:lnTo>
                    <a:cubicBezTo>
                      <a:pt x="24" y="60"/>
                      <a:pt x="25" y="69"/>
                      <a:pt x="25" y="78"/>
                    </a:cubicBezTo>
                    <a:cubicBezTo>
                      <a:pt x="25" y="88"/>
                      <a:pt x="24" y="98"/>
                      <a:pt x="24" y="109"/>
                    </a:cubicBezTo>
                    <a:cubicBezTo>
                      <a:pt x="24" y="129"/>
                      <a:pt x="22" y="149"/>
                      <a:pt x="20" y="169"/>
                    </a:cubicBezTo>
                    <a:cubicBezTo>
                      <a:pt x="20" y="173"/>
                      <a:pt x="16" y="177"/>
                      <a:pt x="11" y="177"/>
                    </a:cubicBezTo>
                    <a:lnTo>
                      <a:pt x="10" y="17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88280" y="4374720"/>
                <a:ext cx="972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15" y="103"/>
                    </a:moveTo>
                    <a:cubicBezTo>
                      <a:pt x="9" y="103"/>
                      <a:pt x="4" y="98"/>
                      <a:pt x="4" y="92"/>
                    </a:cubicBezTo>
                    <a:cubicBezTo>
                      <a:pt x="4" y="86"/>
                      <a:pt x="4" y="81"/>
                      <a:pt x="4" y="75"/>
                    </a:cubicBezTo>
                    <a:lnTo>
                      <a:pt x="4" y="74"/>
                    </a:lnTo>
                    <a:cubicBezTo>
                      <a:pt x="4" y="64"/>
                      <a:pt x="2" y="54"/>
                      <a:pt x="2" y="44"/>
                    </a:cubicBezTo>
                    <a:cubicBezTo>
                      <a:pt x="1" y="34"/>
                      <a:pt x="1" y="2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0" y="14"/>
                    </a:lnTo>
                    <a:cubicBezTo>
                      <a:pt x="0" y="13"/>
                      <a:pt x="0" y="12"/>
                      <a:pt x="0" y="11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17"/>
                      <a:pt x="22" y="23"/>
                      <a:pt x="22" y="29"/>
                    </a:cubicBezTo>
                    <a:cubicBezTo>
                      <a:pt x="23" y="50"/>
                      <a:pt x="26" y="71"/>
                      <a:pt x="26" y="93"/>
                    </a:cubicBezTo>
                    <a:cubicBezTo>
                      <a:pt x="26" y="99"/>
                      <a:pt x="21" y="103"/>
                      <a:pt x="15" y="10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90800" y="4452120"/>
                <a:ext cx="8640" cy="5256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46" extrusionOk="0">
                    <a:moveTo>
                      <a:pt x="12" y="145"/>
                    </a:moveTo>
                    <a:cubicBezTo>
                      <a:pt x="7" y="145"/>
                      <a:pt x="2" y="140"/>
                      <a:pt x="2" y="135"/>
                    </a:cubicBezTo>
                    <a:cubicBezTo>
                      <a:pt x="2" y="123"/>
                      <a:pt x="1" y="110"/>
                      <a:pt x="1" y="99"/>
                    </a:cubicBezTo>
                    <a:cubicBezTo>
                      <a:pt x="0" y="89"/>
                      <a:pt x="0" y="79"/>
                      <a:pt x="0" y="69"/>
                    </a:cubicBezTo>
                    <a:cubicBezTo>
                      <a:pt x="0" y="57"/>
                      <a:pt x="0" y="46"/>
                      <a:pt x="0" y="35"/>
                    </a:cubicBezTo>
                    <a:cubicBezTo>
                      <a:pt x="0" y="30"/>
                      <a:pt x="0" y="25"/>
                      <a:pt x="0" y="21"/>
                    </a:cubicBezTo>
                    <a:cubicBezTo>
                      <a:pt x="0" y="18"/>
                      <a:pt x="1" y="15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4"/>
                      <a:pt x="8" y="0"/>
                      <a:pt x="14" y="1"/>
                    </a:cubicBezTo>
                    <a:cubicBezTo>
                      <a:pt x="20" y="2"/>
                      <a:pt x="23" y="8"/>
                      <a:pt x="23" y="14"/>
                    </a:cubicBezTo>
                    <a:lnTo>
                      <a:pt x="23" y="15"/>
                    </a:lnTo>
                    <a:cubicBezTo>
                      <a:pt x="22" y="17"/>
                      <a:pt x="22" y="19"/>
                      <a:pt x="22" y="22"/>
                    </a:cubicBezTo>
                    <a:cubicBezTo>
                      <a:pt x="21" y="30"/>
                      <a:pt x="21" y="38"/>
                      <a:pt x="21" y="46"/>
                    </a:cubicBezTo>
                    <a:cubicBezTo>
                      <a:pt x="21" y="56"/>
                      <a:pt x="21" y="65"/>
                      <a:pt x="21" y="74"/>
                    </a:cubicBezTo>
                    <a:cubicBezTo>
                      <a:pt x="21" y="84"/>
                      <a:pt x="21" y="93"/>
                      <a:pt x="22" y="103"/>
                    </a:cubicBezTo>
                    <a:cubicBezTo>
                      <a:pt x="22" y="114"/>
                      <a:pt x="22" y="124"/>
                      <a:pt x="22" y="135"/>
                    </a:cubicBezTo>
                    <a:cubicBezTo>
                      <a:pt x="22" y="141"/>
                      <a:pt x="18" y="145"/>
                      <a:pt x="12" y="1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92240" y="4524840"/>
                <a:ext cx="90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18" extrusionOk="0">
                    <a:moveTo>
                      <a:pt x="3" y="108"/>
                    </a:moveTo>
                    <a:cubicBezTo>
                      <a:pt x="2" y="91"/>
                      <a:pt x="1" y="74"/>
                      <a:pt x="1" y="56"/>
                    </a:cubicBezTo>
                    <a:cubicBezTo>
                      <a:pt x="1" y="49"/>
                      <a:pt x="1" y="41"/>
                      <a:pt x="1" y="33"/>
                    </a:cubicBezTo>
                    <a:cubicBezTo>
                      <a:pt x="1" y="26"/>
                      <a:pt x="0" y="18"/>
                      <a:pt x="1" y="11"/>
                    </a:cubicBezTo>
                    <a:cubicBezTo>
                      <a:pt x="1" y="5"/>
                      <a:pt x="7" y="0"/>
                      <a:pt x="14" y="2"/>
                    </a:cubicBezTo>
                    <a:cubicBezTo>
                      <a:pt x="20" y="3"/>
                      <a:pt x="24" y="9"/>
                      <a:pt x="23" y="15"/>
                    </a:cubicBezTo>
                    <a:cubicBezTo>
                      <a:pt x="22" y="15"/>
                      <a:pt x="22" y="16"/>
                      <a:pt x="22" y="17"/>
                    </a:cubicBezTo>
                    <a:cubicBezTo>
                      <a:pt x="22" y="28"/>
                      <a:pt x="22" y="39"/>
                      <a:pt x="22" y="50"/>
                    </a:cubicBezTo>
                    <a:cubicBezTo>
                      <a:pt x="22" y="60"/>
                      <a:pt x="22" y="71"/>
                      <a:pt x="22" y="82"/>
                    </a:cubicBezTo>
                    <a:cubicBezTo>
                      <a:pt x="22" y="85"/>
                      <a:pt x="23" y="89"/>
                      <a:pt x="23" y="92"/>
                    </a:cubicBezTo>
                    <a:lnTo>
                      <a:pt x="23" y="93"/>
                    </a:lnTo>
                    <a:cubicBezTo>
                      <a:pt x="23" y="97"/>
                      <a:pt x="24" y="102"/>
                      <a:pt x="24" y="106"/>
                    </a:cubicBezTo>
                    <a:cubicBezTo>
                      <a:pt x="24" y="112"/>
                      <a:pt x="21" y="117"/>
                      <a:pt x="14" y="117"/>
                    </a:cubicBezTo>
                    <a:cubicBezTo>
                      <a:pt x="8" y="117"/>
                      <a:pt x="3" y="113"/>
                      <a:pt x="3" y="1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96200" y="4606560"/>
                <a:ext cx="10080" cy="3636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1" extrusionOk="0">
                    <a:moveTo>
                      <a:pt x="1" y="90"/>
                    </a:moveTo>
                    <a:cubicBezTo>
                      <a:pt x="1" y="75"/>
                      <a:pt x="0" y="60"/>
                      <a:pt x="0" y="44"/>
                    </a:cubicBezTo>
                    <a:cubicBezTo>
                      <a:pt x="0" y="38"/>
                      <a:pt x="0" y="31"/>
                      <a:pt x="1" y="25"/>
                    </a:cubicBezTo>
                    <a:cubicBezTo>
                      <a:pt x="1" y="22"/>
                      <a:pt x="2" y="19"/>
                      <a:pt x="3" y="15"/>
                    </a:cubicBezTo>
                    <a:cubicBezTo>
                      <a:pt x="3" y="13"/>
                      <a:pt x="4" y="10"/>
                      <a:pt x="5" y="8"/>
                    </a:cubicBezTo>
                    <a:cubicBezTo>
                      <a:pt x="7" y="3"/>
                      <a:pt x="13" y="0"/>
                      <a:pt x="17" y="1"/>
                    </a:cubicBezTo>
                    <a:cubicBezTo>
                      <a:pt x="24" y="2"/>
                      <a:pt x="27" y="8"/>
                      <a:pt x="27" y="13"/>
                    </a:cubicBezTo>
                    <a:cubicBezTo>
                      <a:pt x="27" y="16"/>
                      <a:pt x="25" y="17"/>
                      <a:pt x="24" y="19"/>
                    </a:cubicBezTo>
                    <a:lnTo>
                      <a:pt x="24" y="20"/>
                    </a:lnTo>
                    <a:cubicBezTo>
                      <a:pt x="24" y="23"/>
                      <a:pt x="23" y="26"/>
                      <a:pt x="22" y="28"/>
                    </a:cubicBezTo>
                    <a:cubicBezTo>
                      <a:pt x="21" y="48"/>
                      <a:pt x="21" y="69"/>
                      <a:pt x="22" y="89"/>
                    </a:cubicBezTo>
                    <a:cubicBezTo>
                      <a:pt x="22" y="94"/>
                      <a:pt x="18" y="99"/>
                      <a:pt x="13" y="100"/>
                    </a:cubicBezTo>
                    <a:lnTo>
                      <a:pt x="12" y="100"/>
                    </a:lnTo>
                    <a:cubicBezTo>
                      <a:pt x="7" y="100"/>
                      <a:pt x="2" y="96"/>
                      <a:pt x="1" y="9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96920" y="4676760"/>
                <a:ext cx="900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0" y="11"/>
                    </a:moveTo>
                    <a:cubicBezTo>
                      <a:pt x="0" y="4"/>
                      <a:pt x="6" y="0"/>
                      <a:pt x="12" y="0"/>
                    </a:cubicBezTo>
                    <a:cubicBezTo>
                      <a:pt x="19" y="0"/>
                      <a:pt x="24" y="5"/>
                      <a:pt x="23" y="11"/>
                    </a:cubicBezTo>
                    <a:cubicBezTo>
                      <a:pt x="23" y="18"/>
                      <a:pt x="18" y="23"/>
                      <a:pt x="12" y="23"/>
                    </a:cubicBezTo>
                    <a:cubicBezTo>
                      <a:pt x="5" y="23"/>
                      <a:pt x="0" y="17"/>
                      <a:pt x="0" y="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94040" y="4296240"/>
                <a:ext cx="7632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33" extrusionOk="0">
                    <a:moveTo>
                      <a:pt x="161" y="32"/>
                    </a:moveTo>
                    <a:cubicBezTo>
                      <a:pt x="155" y="32"/>
                      <a:pt x="148" y="32"/>
                      <a:pt x="142" y="32"/>
                    </a:cubicBezTo>
                    <a:cubicBezTo>
                      <a:pt x="135" y="31"/>
                      <a:pt x="129" y="31"/>
                      <a:pt x="122" y="31"/>
                    </a:cubicBezTo>
                    <a:lnTo>
                      <a:pt x="123" y="31"/>
                    </a:lnTo>
                    <a:cubicBezTo>
                      <a:pt x="116" y="30"/>
                      <a:pt x="109" y="29"/>
                      <a:pt x="101" y="29"/>
                    </a:cubicBezTo>
                    <a:cubicBezTo>
                      <a:pt x="95" y="28"/>
                      <a:pt x="88" y="28"/>
                      <a:pt x="82" y="27"/>
                    </a:cubicBezTo>
                    <a:cubicBezTo>
                      <a:pt x="70" y="25"/>
                      <a:pt x="59" y="24"/>
                      <a:pt x="47" y="23"/>
                    </a:cubicBezTo>
                    <a:cubicBezTo>
                      <a:pt x="43" y="22"/>
                      <a:pt x="39" y="22"/>
                      <a:pt x="34" y="22"/>
                    </a:cubicBezTo>
                    <a:cubicBezTo>
                      <a:pt x="30" y="22"/>
                      <a:pt x="25" y="22"/>
                      <a:pt x="20" y="22"/>
                    </a:cubicBezTo>
                    <a:cubicBezTo>
                      <a:pt x="19" y="22"/>
                      <a:pt x="17" y="22"/>
                      <a:pt x="16" y="22"/>
                    </a:cubicBezTo>
                    <a:cubicBezTo>
                      <a:pt x="15" y="23"/>
                      <a:pt x="14" y="23"/>
                      <a:pt x="14" y="23"/>
                    </a:cubicBezTo>
                    <a:cubicBezTo>
                      <a:pt x="7" y="24"/>
                      <a:pt x="2" y="20"/>
                      <a:pt x="2" y="13"/>
                    </a:cubicBezTo>
                    <a:cubicBezTo>
                      <a:pt x="0" y="7"/>
                      <a:pt x="5" y="3"/>
                      <a:pt x="10" y="1"/>
                    </a:cubicBezTo>
                    <a:cubicBezTo>
                      <a:pt x="15" y="0"/>
                      <a:pt x="21" y="0"/>
                      <a:pt x="27" y="0"/>
                    </a:cubicBezTo>
                    <a:cubicBezTo>
                      <a:pt x="31" y="0"/>
                      <a:pt x="35" y="0"/>
                      <a:pt x="39" y="1"/>
                    </a:cubicBezTo>
                    <a:cubicBezTo>
                      <a:pt x="48" y="1"/>
                      <a:pt x="58" y="3"/>
                      <a:pt x="67" y="4"/>
                    </a:cubicBezTo>
                    <a:cubicBezTo>
                      <a:pt x="77" y="6"/>
                      <a:pt x="88" y="7"/>
                      <a:pt x="98" y="8"/>
                    </a:cubicBezTo>
                    <a:cubicBezTo>
                      <a:pt x="107" y="9"/>
                      <a:pt x="115" y="10"/>
                      <a:pt x="123" y="11"/>
                    </a:cubicBezTo>
                    <a:cubicBezTo>
                      <a:pt x="124" y="11"/>
                      <a:pt x="125" y="11"/>
                      <a:pt x="125" y="11"/>
                    </a:cubicBezTo>
                    <a:cubicBezTo>
                      <a:pt x="125" y="11"/>
                      <a:pt x="124" y="11"/>
                      <a:pt x="123" y="11"/>
                    </a:cubicBezTo>
                    <a:cubicBezTo>
                      <a:pt x="130" y="11"/>
                      <a:pt x="136" y="11"/>
                      <a:pt x="143" y="12"/>
                    </a:cubicBezTo>
                    <a:cubicBezTo>
                      <a:pt x="149" y="13"/>
                      <a:pt x="155" y="13"/>
                      <a:pt x="162" y="13"/>
                    </a:cubicBezTo>
                    <a:cubicBezTo>
                      <a:pt x="175" y="13"/>
                      <a:pt x="188" y="13"/>
                      <a:pt x="201" y="13"/>
                    </a:cubicBezTo>
                    <a:cubicBezTo>
                      <a:pt x="206" y="13"/>
                      <a:pt x="211" y="17"/>
                      <a:pt x="211" y="22"/>
                    </a:cubicBezTo>
                    <a:cubicBezTo>
                      <a:pt x="210" y="28"/>
                      <a:pt x="206" y="32"/>
                      <a:pt x="201" y="32"/>
                    </a:cubicBezTo>
                    <a:cubicBezTo>
                      <a:pt x="192" y="32"/>
                      <a:pt x="182" y="32"/>
                      <a:pt x="172" y="32"/>
                    </a:cubicBezTo>
                    <a:cubicBezTo>
                      <a:pt x="169" y="32"/>
                      <a:pt x="165" y="32"/>
                      <a:pt x="161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00240" y="4292640"/>
                <a:ext cx="48240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6" extrusionOk="0">
                    <a:moveTo>
                      <a:pt x="36" y="25"/>
                    </a:moveTo>
                    <a:cubicBezTo>
                      <a:pt x="27" y="25"/>
                      <a:pt x="18" y="24"/>
                      <a:pt x="9" y="23"/>
                    </a:cubicBezTo>
                    <a:lnTo>
                      <a:pt x="10" y="23"/>
                    </a:lnTo>
                    <a:cubicBezTo>
                      <a:pt x="10" y="23"/>
                      <a:pt x="9" y="23"/>
                      <a:pt x="8" y="23"/>
                    </a:cubicBezTo>
                    <a:cubicBezTo>
                      <a:pt x="3" y="21"/>
                      <a:pt x="0" y="14"/>
                      <a:pt x="1" y="9"/>
                    </a:cubicBezTo>
                    <a:cubicBezTo>
                      <a:pt x="3" y="3"/>
                      <a:pt x="8" y="0"/>
                      <a:pt x="14" y="1"/>
                    </a:cubicBezTo>
                    <a:cubicBezTo>
                      <a:pt x="14" y="1"/>
                      <a:pt x="15" y="2"/>
                      <a:pt x="17" y="2"/>
                    </a:cubicBezTo>
                    <a:cubicBezTo>
                      <a:pt x="20" y="2"/>
                      <a:pt x="23" y="3"/>
                      <a:pt x="27" y="3"/>
                    </a:cubicBezTo>
                    <a:cubicBezTo>
                      <a:pt x="42" y="4"/>
                      <a:pt x="58" y="4"/>
                      <a:pt x="74" y="4"/>
                    </a:cubicBezTo>
                    <a:cubicBezTo>
                      <a:pt x="90" y="4"/>
                      <a:pt x="106" y="4"/>
                      <a:pt x="123" y="4"/>
                    </a:cubicBezTo>
                    <a:cubicBezTo>
                      <a:pt x="128" y="4"/>
                      <a:pt x="133" y="9"/>
                      <a:pt x="133" y="14"/>
                    </a:cubicBezTo>
                    <a:cubicBezTo>
                      <a:pt x="133" y="20"/>
                      <a:pt x="128" y="24"/>
                      <a:pt x="123" y="24"/>
                    </a:cubicBezTo>
                    <a:cubicBezTo>
                      <a:pt x="102" y="25"/>
                      <a:pt x="82" y="25"/>
                      <a:pt x="62" y="25"/>
                    </a:cubicBezTo>
                    <a:cubicBezTo>
                      <a:pt x="53" y="25"/>
                      <a:pt x="45" y="25"/>
                      <a:pt x="36" y="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414360" y="4287240"/>
                <a:ext cx="6804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3" extrusionOk="0">
                    <a:moveTo>
                      <a:pt x="25" y="32"/>
                    </a:moveTo>
                    <a:cubicBezTo>
                      <a:pt x="19" y="31"/>
                      <a:pt x="15" y="31"/>
                      <a:pt x="10" y="30"/>
                    </a:cubicBezTo>
                    <a:cubicBezTo>
                      <a:pt x="4" y="29"/>
                      <a:pt x="0" y="24"/>
                      <a:pt x="1" y="18"/>
                    </a:cubicBezTo>
                    <a:cubicBezTo>
                      <a:pt x="2" y="12"/>
                      <a:pt x="7" y="8"/>
                      <a:pt x="13" y="8"/>
                    </a:cubicBezTo>
                    <a:cubicBezTo>
                      <a:pt x="17" y="9"/>
                      <a:pt x="21" y="10"/>
                      <a:pt x="24" y="10"/>
                    </a:cubicBezTo>
                    <a:cubicBezTo>
                      <a:pt x="30" y="10"/>
                      <a:pt x="36" y="10"/>
                      <a:pt x="42" y="10"/>
                    </a:cubicBezTo>
                    <a:cubicBezTo>
                      <a:pt x="47" y="10"/>
                      <a:pt x="52" y="10"/>
                      <a:pt x="57" y="9"/>
                    </a:cubicBezTo>
                    <a:cubicBezTo>
                      <a:pt x="76" y="8"/>
                      <a:pt x="95" y="7"/>
                      <a:pt x="114" y="6"/>
                    </a:cubicBezTo>
                    <a:cubicBezTo>
                      <a:pt x="123" y="5"/>
                      <a:pt x="132" y="5"/>
                      <a:pt x="141" y="4"/>
                    </a:cubicBezTo>
                    <a:cubicBezTo>
                      <a:pt x="153" y="3"/>
                      <a:pt x="165" y="2"/>
                      <a:pt x="177" y="1"/>
                    </a:cubicBezTo>
                    <a:cubicBezTo>
                      <a:pt x="182" y="0"/>
                      <a:pt x="187" y="4"/>
                      <a:pt x="188" y="10"/>
                    </a:cubicBezTo>
                    <a:cubicBezTo>
                      <a:pt x="188" y="15"/>
                      <a:pt x="184" y="19"/>
                      <a:pt x="179" y="20"/>
                    </a:cubicBezTo>
                    <a:cubicBezTo>
                      <a:pt x="155" y="22"/>
                      <a:pt x="131" y="25"/>
                      <a:pt x="106" y="26"/>
                    </a:cubicBezTo>
                    <a:cubicBezTo>
                      <a:pt x="84" y="28"/>
                      <a:pt x="61" y="30"/>
                      <a:pt x="39" y="31"/>
                    </a:cubicBezTo>
                    <a:cubicBezTo>
                      <a:pt x="35" y="31"/>
                      <a:pt x="31" y="32"/>
                      <a:pt x="28" y="32"/>
                    </a:cubicBezTo>
                    <a:cubicBezTo>
                      <a:pt x="26" y="32"/>
                      <a:pt x="26" y="32"/>
                      <a:pt x="25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504000" y="4290840"/>
                <a:ext cx="7992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4" extrusionOk="0">
                    <a:moveTo>
                      <a:pt x="40" y="23"/>
                    </a:moveTo>
                    <a:cubicBezTo>
                      <a:pt x="30" y="23"/>
                      <a:pt x="20" y="22"/>
                      <a:pt x="11" y="22"/>
                    </a:cubicBezTo>
                    <a:cubicBezTo>
                      <a:pt x="5" y="21"/>
                      <a:pt x="0" y="17"/>
                      <a:pt x="0" y="11"/>
                    </a:cubicBezTo>
                    <a:cubicBezTo>
                      <a:pt x="0" y="8"/>
                      <a:pt x="1" y="5"/>
                      <a:pt x="4" y="2"/>
                    </a:cubicBezTo>
                    <a:cubicBezTo>
                      <a:pt x="6" y="0"/>
                      <a:pt x="9" y="0"/>
                      <a:pt x="13" y="0"/>
                    </a:cubicBezTo>
                    <a:cubicBezTo>
                      <a:pt x="24" y="1"/>
                      <a:pt x="34" y="1"/>
                      <a:pt x="45" y="2"/>
                    </a:cubicBezTo>
                    <a:cubicBezTo>
                      <a:pt x="56" y="2"/>
                      <a:pt x="67" y="2"/>
                      <a:pt x="78" y="2"/>
                    </a:cubicBezTo>
                    <a:cubicBezTo>
                      <a:pt x="100" y="2"/>
                      <a:pt x="123" y="2"/>
                      <a:pt x="146" y="2"/>
                    </a:cubicBezTo>
                    <a:cubicBezTo>
                      <a:pt x="168" y="2"/>
                      <a:pt x="189" y="2"/>
                      <a:pt x="212" y="2"/>
                    </a:cubicBezTo>
                    <a:cubicBezTo>
                      <a:pt x="217" y="2"/>
                      <a:pt x="221" y="7"/>
                      <a:pt x="221" y="11"/>
                    </a:cubicBezTo>
                    <a:cubicBezTo>
                      <a:pt x="221" y="17"/>
                      <a:pt x="216" y="21"/>
                      <a:pt x="211" y="21"/>
                    </a:cubicBezTo>
                    <a:cubicBezTo>
                      <a:pt x="165" y="22"/>
                      <a:pt x="118" y="22"/>
                      <a:pt x="72" y="23"/>
                    </a:cubicBezTo>
                    <a:cubicBezTo>
                      <a:pt x="68" y="23"/>
                      <a:pt x="65" y="23"/>
                      <a:pt x="62" y="23"/>
                    </a:cubicBezTo>
                    <a:cubicBezTo>
                      <a:pt x="55" y="23"/>
                      <a:pt x="47" y="23"/>
                      <a:pt x="40" y="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618480" y="4293720"/>
                <a:ext cx="4176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0" extrusionOk="0">
                    <a:moveTo>
                      <a:pt x="2" y="21"/>
                    </a:moveTo>
                    <a:cubicBezTo>
                      <a:pt x="0" y="14"/>
                      <a:pt x="5" y="8"/>
                      <a:pt x="11" y="7"/>
                    </a:cubicBezTo>
                    <a:cubicBezTo>
                      <a:pt x="14" y="7"/>
                      <a:pt x="17" y="6"/>
                      <a:pt x="20" y="6"/>
                    </a:cubicBezTo>
                    <a:cubicBezTo>
                      <a:pt x="24" y="6"/>
                      <a:pt x="28" y="5"/>
                      <a:pt x="32" y="5"/>
                    </a:cubicBezTo>
                    <a:cubicBezTo>
                      <a:pt x="39" y="4"/>
                      <a:pt x="47" y="4"/>
                      <a:pt x="55" y="3"/>
                    </a:cubicBezTo>
                    <a:cubicBezTo>
                      <a:pt x="70" y="2"/>
                      <a:pt x="87" y="1"/>
                      <a:pt x="103" y="0"/>
                    </a:cubicBezTo>
                    <a:cubicBezTo>
                      <a:pt x="108" y="0"/>
                      <a:pt x="113" y="4"/>
                      <a:pt x="114" y="9"/>
                    </a:cubicBezTo>
                    <a:cubicBezTo>
                      <a:pt x="115" y="15"/>
                      <a:pt x="110" y="20"/>
                      <a:pt x="105" y="21"/>
                    </a:cubicBezTo>
                    <a:cubicBezTo>
                      <a:pt x="89" y="22"/>
                      <a:pt x="74" y="23"/>
                      <a:pt x="59" y="24"/>
                    </a:cubicBezTo>
                    <a:cubicBezTo>
                      <a:pt x="46" y="25"/>
                      <a:pt x="34" y="26"/>
                      <a:pt x="21" y="28"/>
                    </a:cubicBezTo>
                    <a:cubicBezTo>
                      <a:pt x="19" y="28"/>
                      <a:pt x="17" y="28"/>
                      <a:pt x="15" y="29"/>
                    </a:cubicBezTo>
                    <a:cubicBezTo>
                      <a:pt x="15" y="29"/>
                      <a:pt x="14" y="29"/>
                      <a:pt x="13" y="29"/>
                    </a:cubicBezTo>
                    <a:cubicBezTo>
                      <a:pt x="8" y="29"/>
                      <a:pt x="3" y="26"/>
                      <a:pt x="2" y="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20000" y="4291920"/>
                <a:ext cx="5004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7" extrusionOk="0">
                    <a:moveTo>
                      <a:pt x="68" y="26"/>
                    </a:moveTo>
                    <a:cubicBezTo>
                      <a:pt x="58" y="26"/>
                      <a:pt x="49" y="26"/>
                      <a:pt x="39" y="26"/>
                    </a:cubicBezTo>
                    <a:cubicBezTo>
                      <a:pt x="35" y="25"/>
                      <a:pt x="30" y="25"/>
                      <a:pt x="26" y="25"/>
                    </a:cubicBezTo>
                    <a:cubicBezTo>
                      <a:pt x="23" y="25"/>
                      <a:pt x="21" y="25"/>
                      <a:pt x="19" y="25"/>
                    </a:cubicBezTo>
                    <a:cubicBezTo>
                      <a:pt x="15" y="24"/>
                      <a:pt x="10" y="25"/>
                      <a:pt x="7" y="23"/>
                    </a:cubicBezTo>
                    <a:cubicBezTo>
                      <a:pt x="3" y="21"/>
                      <a:pt x="0" y="17"/>
                      <a:pt x="0" y="13"/>
                    </a:cubicBezTo>
                    <a:cubicBezTo>
                      <a:pt x="0" y="11"/>
                      <a:pt x="1" y="9"/>
                      <a:pt x="1" y="8"/>
                    </a:cubicBezTo>
                    <a:cubicBezTo>
                      <a:pt x="3" y="3"/>
                      <a:pt x="9" y="0"/>
                      <a:pt x="15" y="2"/>
                    </a:cubicBezTo>
                    <a:cubicBezTo>
                      <a:pt x="16" y="2"/>
                      <a:pt x="16" y="2"/>
                      <a:pt x="18" y="3"/>
                    </a:cubicBezTo>
                    <a:cubicBezTo>
                      <a:pt x="26" y="3"/>
                      <a:pt x="33" y="4"/>
                      <a:pt x="42" y="4"/>
                    </a:cubicBezTo>
                    <a:cubicBezTo>
                      <a:pt x="51" y="5"/>
                      <a:pt x="60" y="5"/>
                      <a:pt x="69" y="5"/>
                    </a:cubicBezTo>
                    <a:cubicBezTo>
                      <a:pt x="89" y="6"/>
                      <a:pt x="109" y="6"/>
                      <a:pt x="128" y="6"/>
                    </a:cubicBezTo>
                    <a:cubicBezTo>
                      <a:pt x="134" y="6"/>
                      <a:pt x="138" y="11"/>
                      <a:pt x="138" y="16"/>
                    </a:cubicBezTo>
                    <a:cubicBezTo>
                      <a:pt x="138" y="22"/>
                      <a:pt x="133" y="26"/>
                      <a:pt x="128" y="26"/>
                    </a:cubicBezTo>
                    <a:cubicBezTo>
                      <a:pt x="118" y="26"/>
                      <a:pt x="108" y="26"/>
                      <a:pt x="98" y="26"/>
                    </a:cubicBezTo>
                    <a:cubicBezTo>
                      <a:pt x="88" y="26"/>
                      <a:pt x="78" y="26"/>
                      <a:pt x="68" y="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812880" y="4290840"/>
                <a:ext cx="4896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9" extrusionOk="0">
                    <a:moveTo>
                      <a:pt x="32" y="28"/>
                    </a:moveTo>
                    <a:cubicBezTo>
                      <a:pt x="26" y="28"/>
                      <a:pt x="21" y="27"/>
                      <a:pt x="16" y="26"/>
                    </a:cubicBezTo>
                    <a:cubicBezTo>
                      <a:pt x="11" y="26"/>
                      <a:pt x="5" y="25"/>
                      <a:pt x="2" y="21"/>
                    </a:cubicBezTo>
                    <a:cubicBezTo>
                      <a:pt x="0" y="18"/>
                      <a:pt x="0" y="15"/>
                      <a:pt x="0" y="11"/>
                    </a:cubicBezTo>
                    <a:cubicBezTo>
                      <a:pt x="1" y="5"/>
                      <a:pt x="7" y="1"/>
                      <a:pt x="12" y="2"/>
                    </a:cubicBezTo>
                    <a:cubicBezTo>
                      <a:pt x="15" y="2"/>
                      <a:pt x="17" y="4"/>
                      <a:pt x="18" y="5"/>
                    </a:cubicBezTo>
                    <a:cubicBezTo>
                      <a:pt x="21" y="5"/>
                      <a:pt x="24" y="6"/>
                      <a:pt x="26" y="6"/>
                    </a:cubicBezTo>
                    <a:cubicBezTo>
                      <a:pt x="33" y="6"/>
                      <a:pt x="39" y="6"/>
                      <a:pt x="46" y="5"/>
                    </a:cubicBezTo>
                    <a:cubicBezTo>
                      <a:pt x="57" y="5"/>
                      <a:pt x="70" y="4"/>
                      <a:pt x="81" y="3"/>
                    </a:cubicBezTo>
                    <a:cubicBezTo>
                      <a:pt x="95" y="2"/>
                      <a:pt x="109" y="1"/>
                      <a:pt x="123" y="1"/>
                    </a:cubicBezTo>
                    <a:cubicBezTo>
                      <a:pt x="129" y="0"/>
                      <a:pt x="134" y="4"/>
                      <a:pt x="135" y="9"/>
                    </a:cubicBezTo>
                    <a:cubicBezTo>
                      <a:pt x="135" y="15"/>
                      <a:pt x="131" y="21"/>
                      <a:pt x="126" y="21"/>
                    </a:cubicBezTo>
                    <a:cubicBezTo>
                      <a:pt x="104" y="22"/>
                      <a:pt x="82" y="24"/>
                      <a:pt x="61" y="26"/>
                    </a:cubicBezTo>
                    <a:cubicBezTo>
                      <a:pt x="56" y="26"/>
                      <a:pt x="52" y="26"/>
                      <a:pt x="47" y="27"/>
                    </a:cubicBezTo>
                    <a:cubicBezTo>
                      <a:pt x="42" y="27"/>
                      <a:pt x="38" y="28"/>
                      <a:pt x="32" y="2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899280" y="4290120"/>
                <a:ext cx="5436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29" extrusionOk="0">
                    <a:moveTo>
                      <a:pt x="57" y="27"/>
                    </a:moveTo>
                    <a:cubicBezTo>
                      <a:pt x="47" y="27"/>
                      <a:pt x="38" y="25"/>
                      <a:pt x="28" y="25"/>
                    </a:cubicBezTo>
                    <a:lnTo>
                      <a:pt x="29" y="25"/>
                    </a:lnTo>
                    <a:cubicBezTo>
                      <a:pt x="25" y="24"/>
                      <a:pt x="21" y="24"/>
                      <a:pt x="17" y="24"/>
                    </a:cubicBezTo>
                    <a:cubicBezTo>
                      <a:pt x="17" y="24"/>
                      <a:pt x="16" y="24"/>
                      <a:pt x="15" y="24"/>
                    </a:cubicBezTo>
                    <a:cubicBezTo>
                      <a:pt x="14" y="24"/>
                      <a:pt x="12" y="24"/>
                      <a:pt x="11" y="24"/>
                    </a:cubicBezTo>
                    <a:cubicBezTo>
                      <a:pt x="5" y="23"/>
                      <a:pt x="0" y="18"/>
                      <a:pt x="2" y="11"/>
                    </a:cubicBezTo>
                    <a:cubicBezTo>
                      <a:pt x="3" y="6"/>
                      <a:pt x="9" y="1"/>
                      <a:pt x="14" y="2"/>
                    </a:cubicBezTo>
                    <a:lnTo>
                      <a:pt x="15" y="2"/>
                    </a:lnTo>
                    <a:cubicBezTo>
                      <a:pt x="18" y="3"/>
                      <a:pt x="20" y="3"/>
                      <a:pt x="23" y="3"/>
                    </a:cubicBezTo>
                    <a:cubicBezTo>
                      <a:pt x="27" y="3"/>
                      <a:pt x="31" y="3"/>
                      <a:pt x="35" y="4"/>
                    </a:cubicBezTo>
                    <a:cubicBezTo>
                      <a:pt x="42" y="4"/>
                      <a:pt x="49" y="6"/>
                      <a:pt x="56" y="6"/>
                    </a:cubicBezTo>
                    <a:cubicBezTo>
                      <a:pt x="58" y="6"/>
                      <a:pt x="61" y="7"/>
                      <a:pt x="64" y="7"/>
                    </a:cubicBezTo>
                    <a:cubicBezTo>
                      <a:pt x="67" y="7"/>
                      <a:pt x="71" y="7"/>
                      <a:pt x="74" y="7"/>
                    </a:cubicBezTo>
                    <a:cubicBezTo>
                      <a:pt x="79" y="6"/>
                      <a:pt x="83" y="6"/>
                      <a:pt x="87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90" y="6"/>
                      <a:pt x="94" y="5"/>
                      <a:pt x="99" y="4"/>
                    </a:cubicBezTo>
                    <a:cubicBezTo>
                      <a:pt x="103" y="4"/>
                      <a:pt x="107" y="4"/>
                      <a:pt x="111" y="3"/>
                    </a:cubicBezTo>
                    <a:cubicBezTo>
                      <a:pt x="120" y="2"/>
                      <a:pt x="129" y="2"/>
                      <a:pt x="138" y="0"/>
                    </a:cubicBezTo>
                    <a:cubicBezTo>
                      <a:pt x="144" y="0"/>
                      <a:pt x="149" y="4"/>
                      <a:pt x="150" y="9"/>
                    </a:cubicBezTo>
                    <a:cubicBezTo>
                      <a:pt x="150" y="15"/>
                      <a:pt x="146" y="20"/>
                      <a:pt x="140" y="21"/>
                    </a:cubicBezTo>
                    <a:cubicBezTo>
                      <a:pt x="131" y="22"/>
                      <a:pt x="121" y="23"/>
                      <a:pt x="111" y="24"/>
                    </a:cubicBezTo>
                    <a:cubicBezTo>
                      <a:pt x="103" y="25"/>
                      <a:pt x="94" y="27"/>
                      <a:pt x="86" y="27"/>
                    </a:cubicBezTo>
                    <a:cubicBezTo>
                      <a:pt x="79" y="27"/>
                      <a:pt x="73" y="28"/>
                      <a:pt x="66" y="28"/>
                    </a:cubicBezTo>
                    <a:cubicBezTo>
                      <a:pt x="63" y="28"/>
                      <a:pt x="60" y="28"/>
                      <a:pt x="57" y="2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957240" y="4292640"/>
                <a:ext cx="1080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30" h="156" extrusionOk="0">
                    <a:moveTo>
                      <a:pt x="9" y="146"/>
                    </a:moveTo>
                    <a:cubicBezTo>
                      <a:pt x="8" y="132"/>
                      <a:pt x="6" y="118"/>
                      <a:pt x="5" y="104"/>
                    </a:cubicBezTo>
                    <a:cubicBezTo>
                      <a:pt x="3" y="92"/>
                      <a:pt x="3" y="80"/>
                      <a:pt x="2" y="67"/>
                    </a:cubicBezTo>
                    <a:lnTo>
                      <a:pt x="2" y="66"/>
                    </a:lnTo>
                    <a:cubicBezTo>
                      <a:pt x="2" y="66"/>
                      <a:pt x="2" y="65"/>
                      <a:pt x="2" y="64"/>
                    </a:cubicBezTo>
                    <a:lnTo>
                      <a:pt x="2" y="65"/>
                    </a:lnTo>
                    <a:cubicBezTo>
                      <a:pt x="1" y="60"/>
                      <a:pt x="1" y="56"/>
                      <a:pt x="1" y="52"/>
                    </a:cubicBezTo>
                    <a:lnTo>
                      <a:pt x="1" y="51"/>
                    </a:lnTo>
                    <a:lnTo>
                      <a:pt x="1" y="50"/>
                    </a:lnTo>
                    <a:cubicBezTo>
                      <a:pt x="1" y="51"/>
                      <a:pt x="1" y="51"/>
                      <a:pt x="1" y="51"/>
                    </a:cubicBezTo>
                    <a:cubicBezTo>
                      <a:pt x="1" y="50"/>
                      <a:pt x="1" y="50"/>
                      <a:pt x="1" y="49"/>
                    </a:cubicBezTo>
                    <a:lnTo>
                      <a:pt x="1" y="50"/>
                    </a:lnTo>
                    <a:cubicBezTo>
                      <a:pt x="1" y="49"/>
                      <a:pt x="1" y="49"/>
                      <a:pt x="1" y="49"/>
                    </a:cubicBezTo>
                    <a:lnTo>
                      <a:pt x="1" y="48"/>
                    </a:lnTo>
                    <a:lnTo>
                      <a:pt x="1" y="49"/>
                    </a:lnTo>
                    <a:cubicBezTo>
                      <a:pt x="1" y="44"/>
                      <a:pt x="1" y="38"/>
                      <a:pt x="1" y="33"/>
                    </a:cubicBezTo>
                    <a:cubicBezTo>
                      <a:pt x="0" y="27"/>
                      <a:pt x="1" y="20"/>
                      <a:pt x="1" y="13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4" y="4"/>
                      <a:pt x="7" y="2"/>
                      <a:pt x="12" y="1"/>
                    </a:cubicBezTo>
                    <a:cubicBezTo>
                      <a:pt x="15" y="0"/>
                      <a:pt x="20" y="2"/>
                      <a:pt x="22" y="4"/>
                    </a:cubicBezTo>
                    <a:cubicBezTo>
                      <a:pt x="27" y="6"/>
                      <a:pt x="29" y="11"/>
                      <a:pt x="29" y="17"/>
                    </a:cubicBezTo>
                    <a:cubicBezTo>
                      <a:pt x="28" y="20"/>
                      <a:pt x="26" y="23"/>
                      <a:pt x="22" y="25"/>
                    </a:cubicBezTo>
                    <a:cubicBezTo>
                      <a:pt x="22" y="39"/>
                      <a:pt x="22" y="53"/>
                      <a:pt x="23" y="66"/>
                    </a:cubicBezTo>
                    <a:lnTo>
                      <a:pt x="23" y="65"/>
                    </a:lnTo>
                    <a:lnTo>
                      <a:pt x="23" y="66"/>
                    </a:lnTo>
                    <a:cubicBezTo>
                      <a:pt x="23" y="67"/>
                      <a:pt x="23" y="67"/>
                      <a:pt x="23" y="67"/>
                    </a:cubicBezTo>
                    <a:cubicBezTo>
                      <a:pt x="23" y="68"/>
                      <a:pt x="23" y="68"/>
                      <a:pt x="23" y="69"/>
                    </a:cubicBezTo>
                    <a:cubicBezTo>
                      <a:pt x="23" y="71"/>
                      <a:pt x="23" y="73"/>
                      <a:pt x="24" y="76"/>
                    </a:cubicBezTo>
                    <a:lnTo>
                      <a:pt x="24" y="77"/>
                    </a:lnTo>
                    <a:lnTo>
                      <a:pt x="24" y="78"/>
                    </a:lnTo>
                    <a:cubicBezTo>
                      <a:pt x="24" y="79"/>
                      <a:pt x="24" y="80"/>
                      <a:pt x="24" y="81"/>
                    </a:cubicBezTo>
                    <a:cubicBezTo>
                      <a:pt x="24" y="82"/>
                      <a:pt x="24" y="82"/>
                      <a:pt x="24" y="82"/>
                    </a:cubicBezTo>
                    <a:lnTo>
                      <a:pt x="24" y="81"/>
                    </a:lnTo>
                    <a:cubicBezTo>
                      <a:pt x="24" y="82"/>
                      <a:pt x="24" y="82"/>
                      <a:pt x="24" y="83"/>
                    </a:cubicBezTo>
                    <a:cubicBezTo>
                      <a:pt x="24" y="82"/>
                      <a:pt x="24" y="82"/>
                      <a:pt x="24" y="82"/>
                    </a:cubicBezTo>
                    <a:lnTo>
                      <a:pt x="24" y="83"/>
                    </a:lnTo>
                    <a:cubicBezTo>
                      <a:pt x="25" y="103"/>
                      <a:pt x="28" y="123"/>
                      <a:pt x="29" y="144"/>
                    </a:cubicBezTo>
                    <a:cubicBezTo>
                      <a:pt x="29" y="150"/>
                      <a:pt x="26" y="155"/>
                      <a:pt x="20" y="155"/>
                    </a:cubicBezTo>
                    <a:lnTo>
                      <a:pt x="19" y="155"/>
                    </a:lnTo>
                    <a:cubicBezTo>
                      <a:pt x="14" y="155"/>
                      <a:pt x="10" y="151"/>
                      <a:pt x="9" y="1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959400" y="4376160"/>
                <a:ext cx="1008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31" extrusionOk="0">
                    <a:moveTo>
                      <a:pt x="6" y="120"/>
                    </a:moveTo>
                    <a:cubicBezTo>
                      <a:pt x="5" y="103"/>
                      <a:pt x="3" y="86"/>
                      <a:pt x="2" y="70"/>
                    </a:cubicBezTo>
                    <a:cubicBezTo>
                      <a:pt x="2" y="60"/>
                      <a:pt x="1" y="49"/>
                      <a:pt x="1" y="38"/>
                    </a:cubicBezTo>
                    <a:cubicBezTo>
                      <a:pt x="0" y="32"/>
                      <a:pt x="0" y="26"/>
                      <a:pt x="0" y="21"/>
                    </a:cubicBezTo>
                    <a:cubicBezTo>
                      <a:pt x="0" y="17"/>
                      <a:pt x="0" y="13"/>
                      <a:pt x="1" y="9"/>
                    </a:cubicBezTo>
                    <a:cubicBezTo>
                      <a:pt x="2" y="4"/>
                      <a:pt x="6" y="0"/>
                      <a:pt x="12" y="0"/>
                    </a:cubicBezTo>
                    <a:cubicBezTo>
                      <a:pt x="17" y="0"/>
                      <a:pt x="23" y="5"/>
                      <a:pt x="23" y="11"/>
                    </a:cubicBezTo>
                    <a:cubicBezTo>
                      <a:pt x="22" y="13"/>
                      <a:pt x="22" y="15"/>
                      <a:pt x="22" y="17"/>
                    </a:cubicBezTo>
                    <a:cubicBezTo>
                      <a:pt x="22" y="22"/>
                      <a:pt x="21" y="26"/>
                      <a:pt x="22" y="32"/>
                    </a:cubicBezTo>
                    <a:cubicBezTo>
                      <a:pt x="22" y="31"/>
                      <a:pt x="22" y="31"/>
                      <a:pt x="22" y="30"/>
                    </a:cubicBezTo>
                    <a:cubicBezTo>
                      <a:pt x="22" y="31"/>
                      <a:pt x="22" y="33"/>
                      <a:pt x="22" y="34"/>
                    </a:cubicBezTo>
                    <a:lnTo>
                      <a:pt x="22" y="33"/>
                    </a:lnTo>
                    <a:cubicBezTo>
                      <a:pt x="22" y="34"/>
                      <a:pt x="22" y="34"/>
                      <a:pt x="22" y="35"/>
                    </a:cubicBezTo>
                    <a:lnTo>
                      <a:pt x="22" y="36"/>
                    </a:lnTo>
                    <a:cubicBezTo>
                      <a:pt x="22" y="37"/>
                      <a:pt x="22" y="37"/>
                      <a:pt x="22" y="38"/>
                    </a:cubicBezTo>
                    <a:lnTo>
                      <a:pt x="22" y="37"/>
                    </a:lnTo>
                    <a:cubicBezTo>
                      <a:pt x="22" y="43"/>
                      <a:pt x="23" y="50"/>
                      <a:pt x="23" y="57"/>
                    </a:cubicBezTo>
                    <a:cubicBezTo>
                      <a:pt x="23" y="61"/>
                      <a:pt x="23" y="66"/>
                      <a:pt x="23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4"/>
                      <a:pt x="24" y="78"/>
                      <a:pt x="24" y="82"/>
                    </a:cubicBezTo>
                    <a:cubicBezTo>
                      <a:pt x="24" y="85"/>
                      <a:pt x="24" y="89"/>
                      <a:pt x="24" y="93"/>
                    </a:cubicBezTo>
                    <a:lnTo>
                      <a:pt x="25" y="94"/>
                    </a:lnTo>
                    <a:lnTo>
                      <a:pt x="25" y="93"/>
                    </a:lnTo>
                    <a:cubicBezTo>
                      <a:pt x="25" y="102"/>
                      <a:pt x="26" y="110"/>
                      <a:pt x="26" y="118"/>
                    </a:cubicBezTo>
                    <a:cubicBezTo>
                      <a:pt x="27" y="123"/>
                      <a:pt x="23" y="128"/>
                      <a:pt x="17" y="129"/>
                    </a:cubicBezTo>
                    <a:lnTo>
                      <a:pt x="16" y="130"/>
                    </a:lnTo>
                    <a:cubicBezTo>
                      <a:pt x="11" y="130"/>
                      <a:pt x="6" y="126"/>
                      <a:pt x="6" y="1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959760" y="4482360"/>
                <a:ext cx="11160" cy="5688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58" extrusionOk="0">
                    <a:moveTo>
                      <a:pt x="10" y="157"/>
                    </a:moveTo>
                    <a:cubicBezTo>
                      <a:pt x="5" y="157"/>
                      <a:pt x="0" y="152"/>
                      <a:pt x="0" y="146"/>
                    </a:cubicBezTo>
                    <a:cubicBezTo>
                      <a:pt x="0" y="129"/>
                      <a:pt x="0" y="113"/>
                      <a:pt x="0" y="96"/>
                    </a:cubicBezTo>
                    <a:cubicBezTo>
                      <a:pt x="0" y="88"/>
                      <a:pt x="0" y="80"/>
                      <a:pt x="1" y="73"/>
                    </a:cubicBezTo>
                    <a:cubicBezTo>
                      <a:pt x="1" y="65"/>
                      <a:pt x="1" y="57"/>
                      <a:pt x="1" y="49"/>
                    </a:cubicBezTo>
                    <a:cubicBezTo>
                      <a:pt x="1" y="47"/>
                      <a:pt x="2" y="43"/>
                      <a:pt x="2" y="40"/>
                    </a:cubicBezTo>
                    <a:cubicBezTo>
                      <a:pt x="3" y="30"/>
                      <a:pt x="5" y="19"/>
                      <a:pt x="8" y="9"/>
                    </a:cubicBezTo>
                    <a:cubicBezTo>
                      <a:pt x="9" y="3"/>
                      <a:pt x="16" y="0"/>
                      <a:pt x="21" y="2"/>
                    </a:cubicBezTo>
                    <a:cubicBezTo>
                      <a:pt x="28" y="3"/>
                      <a:pt x="30" y="10"/>
                      <a:pt x="29" y="16"/>
                    </a:cubicBezTo>
                    <a:cubicBezTo>
                      <a:pt x="28" y="19"/>
                      <a:pt x="28" y="21"/>
                      <a:pt x="26" y="25"/>
                    </a:cubicBezTo>
                    <a:cubicBezTo>
                      <a:pt x="26" y="29"/>
                      <a:pt x="25" y="34"/>
                      <a:pt x="24" y="38"/>
                    </a:cubicBezTo>
                    <a:cubicBezTo>
                      <a:pt x="23" y="42"/>
                      <a:pt x="23" y="47"/>
                      <a:pt x="22" y="51"/>
                    </a:cubicBezTo>
                    <a:cubicBezTo>
                      <a:pt x="22" y="66"/>
                      <a:pt x="21" y="81"/>
                      <a:pt x="21" y="97"/>
                    </a:cubicBezTo>
                    <a:cubicBezTo>
                      <a:pt x="21" y="114"/>
                      <a:pt x="21" y="130"/>
                      <a:pt x="21" y="147"/>
                    </a:cubicBezTo>
                    <a:cubicBezTo>
                      <a:pt x="21" y="152"/>
                      <a:pt x="16" y="157"/>
                      <a:pt x="11" y="157"/>
                    </a:cubicBezTo>
                    <a:lnTo>
                      <a:pt x="10" y="15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958680" y="4581720"/>
                <a:ext cx="972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55" extrusionOk="0">
                    <a:moveTo>
                      <a:pt x="12" y="154"/>
                    </a:moveTo>
                    <a:cubicBezTo>
                      <a:pt x="7" y="154"/>
                      <a:pt x="3" y="149"/>
                      <a:pt x="3" y="144"/>
                    </a:cubicBezTo>
                    <a:cubicBezTo>
                      <a:pt x="2" y="121"/>
                      <a:pt x="1" y="98"/>
                      <a:pt x="1" y="75"/>
                    </a:cubicBezTo>
                    <a:cubicBezTo>
                      <a:pt x="0" y="65"/>
                      <a:pt x="0" y="55"/>
                      <a:pt x="0" y="45"/>
                    </a:cubicBezTo>
                    <a:cubicBezTo>
                      <a:pt x="0" y="39"/>
                      <a:pt x="1" y="33"/>
                      <a:pt x="1" y="27"/>
                    </a:cubicBezTo>
                    <a:cubicBezTo>
                      <a:pt x="2" y="22"/>
                      <a:pt x="3" y="16"/>
                      <a:pt x="3" y="10"/>
                    </a:cubicBezTo>
                    <a:cubicBezTo>
                      <a:pt x="4" y="4"/>
                      <a:pt x="10" y="0"/>
                      <a:pt x="16" y="1"/>
                    </a:cubicBezTo>
                    <a:cubicBezTo>
                      <a:pt x="22" y="2"/>
                      <a:pt x="26" y="8"/>
                      <a:pt x="25" y="14"/>
                    </a:cubicBezTo>
                    <a:cubicBezTo>
                      <a:pt x="24" y="19"/>
                      <a:pt x="23" y="25"/>
                      <a:pt x="22" y="30"/>
                    </a:cubicBezTo>
                    <a:cubicBezTo>
                      <a:pt x="21" y="48"/>
                      <a:pt x="22" y="66"/>
                      <a:pt x="22" y="84"/>
                    </a:cubicBezTo>
                    <a:cubicBezTo>
                      <a:pt x="22" y="105"/>
                      <a:pt x="23" y="124"/>
                      <a:pt x="23" y="144"/>
                    </a:cubicBezTo>
                    <a:cubicBezTo>
                      <a:pt x="23" y="150"/>
                      <a:pt x="18" y="154"/>
                      <a:pt x="13" y="154"/>
                    </a:cubicBezTo>
                    <a:lnTo>
                      <a:pt x="12" y="15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960120" y="4678560"/>
                <a:ext cx="9360" cy="21240"/>
              </a:xfrm>
              <a:custGeom>
                <a:avLst/>
                <a:gdLst/>
                <a:ahLst/>
                <a:cxnLst/>
                <a:rect l="l" t="t" r="r" b="b"/>
                <a:pathLst>
                  <a:path w="26" h="59" extrusionOk="0">
                    <a:moveTo>
                      <a:pt x="12" y="58"/>
                    </a:moveTo>
                    <a:cubicBezTo>
                      <a:pt x="6" y="58"/>
                      <a:pt x="1" y="53"/>
                      <a:pt x="1" y="48"/>
                    </a:cubicBezTo>
                    <a:cubicBezTo>
                      <a:pt x="1" y="35"/>
                      <a:pt x="0" y="23"/>
                      <a:pt x="2" y="10"/>
                    </a:cubicBezTo>
                    <a:cubicBezTo>
                      <a:pt x="3" y="4"/>
                      <a:pt x="9" y="0"/>
                      <a:pt x="15" y="1"/>
                    </a:cubicBezTo>
                    <a:cubicBezTo>
                      <a:pt x="21" y="2"/>
                      <a:pt x="25" y="7"/>
                      <a:pt x="24" y="14"/>
                    </a:cubicBezTo>
                    <a:cubicBezTo>
                      <a:pt x="24" y="16"/>
                      <a:pt x="24" y="18"/>
                      <a:pt x="23" y="20"/>
                    </a:cubicBezTo>
                    <a:cubicBezTo>
                      <a:pt x="22" y="29"/>
                      <a:pt x="22" y="38"/>
                      <a:pt x="23" y="48"/>
                    </a:cubicBezTo>
                    <a:cubicBezTo>
                      <a:pt x="23" y="53"/>
                      <a:pt x="18" y="58"/>
                      <a:pt x="12" y="5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556920" y="3749040"/>
                <a:ext cx="16920" cy="11214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3115" extrusionOk="0">
                    <a:moveTo>
                      <a:pt x="34" y="3114"/>
                    </a:moveTo>
                    <a:cubicBezTo>
                      <a:pt x="28" y="3114"/>
                      <a:pt x="24" y="3109"/>
                      <a:pt x="24" y="3103"/>
                    </a:cubicBezTo>
                    <a:cubicBezTo>
                      <a:pt x="24" y="3088"/>
                      <a:pt x="23" y="3072"/>
                      <a:pt x="23" y="3058"/>
                    </a:cubicBezTo>
                    <a:cubicBezTo>
                      <a:pt x="23" y="3044"/>
                      <a:pt x="23" y="3030"/>
                      <a:pt x="23" y="3016"/>
                    </a:cubicBezTo>
                    <a:cubicBezTo>
                      <a:pt x="23" y="3001"/>
                      <a:pt x="23" y="2986"/>
                      <a:pt x="23" y="2971"/>
                    </a:cubicBezTo>
                    <a:cubicBezTo>
                      <a:pt x="23" y="2956"/>
                      <a:pt x="23" y="2941"/>
                      <a:pt x="23" y="2926"/>
                    </a:cubicBezTo>
                    <a:cubicBezTo>
                      <a:pt x="23" y="2863"/>
                      <a:pt x="23" y="2800"/>
                      <a:pt x="22" y="2737"/>
                    </a:cubicBezTo>
                    <a:cubicBezTo>
                      <a:pt x="21" y="2606"/>
                      <a:pt x="21" y="2475"/>
                      <a:pt x="20" y="2343"/>
                    </a:cubicBezTo>
                    <a:cubicBezTo>
                      <a:pt x="18" y="2208"/>
                      <a:pt x="18" y="2073"/>
                      <a:pt x="17" y="1939"/>
                    </a:cubicBezTo>
                    <a:cubicBezTo>
                      <a:pt x="16" y="1808"/>
                      <a:pt x="15" y="1678"/>
                      <a:pt x="14" y="1547"/>
                    </a:cubicBezTo>
                    <a:cubicBezTo>
                      <a:pt x="13" y="1415"/>
                      <a:pt x="12" y="1283"/>
                      <a:pt x="11" y="1150"/>
                    </a:cubicBezTo>
                    <a:cubicBezTo>
                      <a:pt x="10" y="1018"/>
                      <a:pt x="9" y="885"/>
                      <a:pt x="7" y="753"/>
                    </a:cubicBezTo>
                    <a:cubicBezTo>
                      <a:pt x="6" y="620"/>
                      <a:pt x="5" y="486"/>
                      <a:pt x="4" y="353"/>
                    </a:cubicBezTo>
                    <a:cubicBezTo>
                      <a:pt x="4" y="294"/>
                      <a:pt x="3" y="237"/>
                      <a:pt x="2" y="179"/>
                    </a:cubicBezTo>
                    <a:cubicBezTo>
                      <a:pt x="2" y="151"/>
                      <a:pt x="2" y="121"/>
                      <a:pt x="2" y="93"/>
                    </a:cubicBezTo>
                    <a:cubicBezTo>
                      <a:pt x="1" y="78"/>
                      <a:pt x="1" y="63"/>
                      <a:pt x="1" y="49"/>
                    </a:cubicBezTo>
                    <a:cubicBezTo>
                      <a:pt x="0" y="36"/>
                      <a:pt x="0" y="24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25"/>
                      <a:pt x="22" y="38"/>
                      <a:pt x="22" y="51"/>
                    </a:cubicBezTo>
                    <a:cubicBezTo>
                      <a:pt x="22" y="68"/>
                      <a:pt x="22" y="85"/>
                      <a:pt x="22" y="101"/>
                    </a:cubicBezTo>
                    <a:cubicBezTo>
                      <a:pt x="22" y="134"/>
                      <a:pt x="22" y="167"/>
                      <a:pt x="23" y="200"/>
                    </a:cubicBezTo>
                    <a:cubicBezTo>
                      <a:pt x="23" y="265"/>
                      <a:pt x="23" y="329"/>
                      <a:pt x="24" y="394"/>
                    </a:cubicBezTo>
                    <a:cubicBezTo>
                      <a:pt x="24" y="526"/>
                      <a:pt x="25" y="659"/>
                      <a:pt x="26" y="793"/>
                    </a:cubicBezTo>
                    <a:cubicBezTo>
                      <a:pt x="27" y="926"/>
                      <a:pt x="28" y="1059"/>
                      <a:pt x="29" y="1193"/>
                    </a:cubicBezTo>
                    <a:cubicBezTo>
                      <a:pt x="30" y="1323"/>
                      <a:pt x="31" y="1454"/>
                      <a:pt x="32" y="1585"/>
                    </a:cubicBezTo>
                    <a:cubicBezTo>
                      <a:pt x="33" y="1719"/>
                      <a:pt x="34" y="1852"/>
                      <a:pt x="35" y="1986"/>
                    </a:cubicBezTo>
                    <a:cubicBezTo>
                      <a:pt x="36" y="2119"/>
                      <a:pt x="37" y="2251"/>
                      <a:pt x="38" y="2383"/>
                    </a:cubicBezTo>
                    <a:cubicBezTo>
                      <a:pt x="39" y="2514"/>
                      <a:pt x="41" y="2646"/>
                      <a:pt x="42" y="2778"/>
                    </a:cubicBezTo>
                    <a:cubicBezTo>
                      <a:pt x="42" y="2834"/>
                      <a:pt x="43" y="2890"/>
                      <a:pt x="44" y="2947"/>
                    </a:cubicBezTo>
                    <a:cubicBezTo>
                      <a:pt x="44" y="2959"/>
                      <a:pt x="45" y="2971"/>
                      <a:pt x="45" y="2984"/>
                    </a:cubicBezTo>
                    <a:cubicBezTo>
                      <a:pt x="45" y="2997"/>
                      <a:pt x="45" y="3011"/>
                      <a:pt x="45" y="3024"/>
                    </a:cubicBezTo>
                    <a:cubicBezTo>
                      <a:pt x="45" y="3036"/>
                      <a:pt x="45" y="3049"/>
                      <a:pt x="45" y="3061"/>
                    </a:cubicBezTo>
                    <a:cubicBezTo>
                      <a:pt x="45" y="3075"/>
                      <a:pt x="45" y="3089"/>
                      <a:pt x="46" y="3103"/>
                    </a:cubicBezTo>
                    <a:cubicBezTo>
                      <a:pt x="46" y="3109"/>
                      <a:pt x="41" y="3114"/>
                      <a:pt x="35" y="3114"/>
                    </a:cubicBezTo>
                    <a:lnTo>
                      <a:pt x="34" y="311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542520" y="3746880"/>
                <a:ext cx="3996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42" extrusionOk="0">
                    <a:moveTo>
                      <a:pt x="12" y="241"/>
                    </a:moveTo>
                    <a:cubicBezTo>
                      <a:pt x="5" y="241"/>
                      <a:pt x="0" y="235"/>
                      <a:pt x="1" y="229"/>
                    </a:cubicBezTo>
                    <a:cubicBezTo>
                      <a:pt x="3" y="219"/>
                      <a:pt x="4" y="211"/>
                      <a:pt x="6" y="201"/>
                    </a:cubicBezTo>
                    <a:cubicBezTo>
                      <a:pt x="7" y="198"/>
                      <a:pt x="7" y="194"/>
                      <a:pt x="8" y="191"/>
                    </a:cubicBezTo>
                    <a:cubicBezTo>
                      <a:pt x="9" y="186"/>
                      <a:pt x="10" y="182"/>
                      <a:pt x="10" y="178"/>
                    </a:cubicBezTo>
                    <a:lnTo>
                      <a:pt x="10" y="179"/>
                    </a:lnTo>
                    <a:cubicBezTo>
                      <a:pt x="10" y="178"/>
                      <a:pt x="11" y="176"/>
                      <a:pt x="11" y="175"/>
                    </a:cubicBezTo>
                    <a:cubicBezTo>
                      <a:pt x="11" y="171"/>
                      <a:pt x="12" y="168"/>
                      <a:pt x="12" y="164"/>
                    </a:cubicBezTo>
                    <a:cubicBezTo>
                      <a:pt x="16" y="141"/>
                      <a:pt x="19" y="119"/>
                      <a:pt x="22" y="97"/>
                    </a:cubicBezTo>
                    <a:cubicBezTo>
                      <a:pt x="25" y="76"/>
                      <a:pt x="28" y="55"/>
                      <a:pt x="31" y="34"/>
                    </a:cubicBezTo>
                    <a:cubicBezTo>
                      <a:pt x="31" y="31"/>
                      <a:pt x="31" y="30"/>
                      <a:pt x="31" y="28"/>
                    </a:cubicBezTo>
                    <a:cubicBezTo>
                      <a:pt x="32" y="22"/>
                      <a:pt x="36" y="18"/>
                      <a:pt x="42" y="18"/>
                    </a:cubicBezTo>
                    <a:cubicBezTo>
                      <a:pt x="43" y="18"/>
                      <a:pt x="45" y="18"/>
                      <a:pt x="46" y="19"/>
                    </a:cubicBezTo>
                    <a:cubicBezTo>
                      <a:pt x="47" y="16"/>
                      <a:pt x="47" y="13"/>
                      <a:pt x="47" y="10"/>
                    </a:cubicBezTo>
                    <a:cubicBezTo>
                      <a:pt x="49" y="5"/>
                      <a:pt x="52" y="2"/>
                      <a:pt x="57" y="1"/>
                    </a:cubicBezTo>
                    <a:cubicBezTo>
                      <a:pt x="63" y="0"/>
                      <a:pt x="68" y="4"/>
                      <a:pt x="69" y="9"/>
                    </a:cubicBezTo>
                    <a:cubicBezTo>
                      <a:pt x="70" y="12"/>
                      <a:pt x="70" y="16"/>
                      <a:pt x="70" y="19"/>
                    </a:cubicBezTo>
                    <a:cubicBezTo>
                      <a:pt x="71" y="23"/>
                      <a:pt x="72" y="26"/>
                      <a:pt x="72" y="30"/>
                    </a:cubicBezTo>
                    <a:cubicBezTo>
                      <a:pt x="72" y="30"/>
                      <a:pt x="72" y="29"/>
                      <a:pt x="72" y="28"/>
                    </a:cubicBezTo>
                    <a:cubicBezTo>
                      <a:pt x="77" y="53"/>
                      <a:pt x="84" y="77"/>
                      <a:pt x="88" y="101"/>
                    </a:cubicBezTo>
                    <a:cubicBezTo>
                      <a:pt x="88" y="100"/>
                      <a:pt x="88" y="100"/>
                      <a:pt x="88" y="99"/>
                    </a:cubicBezTo>
                    <a:cubicBezTo>
                      <a:pt x="88" y="101"/>
                      <a:pt x="88" y="101"/>
                      <a:pt x="88" y="102"/>
                    </a:cubicBezTo>
                    <a:cubicBezTo>
                      <a:pt x="89" y="108"/>
                      <a:pt x="90" y="113"/>
                      <a:pt x="91" y="117"/>
                    </a:cubicBezTo>
                    <a:lnTo>
                      <a:pt x="91" y="116"/>
                    </a:lnTo>
                    <a:cubicBezTo>
                      <a:pt x="92" y="123"/>
                      <a:pt x="93" y="130"/>
                      <a:pt x="94" y="136"/>
                    </a:cubicBezTo>
                    <a:lnTo>
                      <a:pt x="94" y="137"/>
                    </a:lnTo>
                    <a:cubicBezTo>
                      <a:pt x="95" y="137"/>
                      <a:pt x="95" y="137"/>
                      <a:pt x="95" y="137"/>
                    </a:cubicBezTo>
                    <a:cubicBezTo>
                      <a:pt x="95" y="142"/>
                      <a:pt x="96" y="147"/>
                      <a:pt x="97" y="152"/>
                    </a:cubicBezTo>
                    <a:cubicBezTo>
                      <a:pt x="97" y="151"/>
                      <a:pt x="97" y="151"/>
                      <a:pt x="97" y="151"/>
                    </a:cubicBezTo>
                    <a:lnTo>
                      <a:pt x="97" y="152"/>
                    </a:lnTo>
                    <a:lnTo>
                      <a:pt x="97" y="151"/>
                    </a:lnTo>
                    <a:cubicBezTo>
                      <a:pt x="100" y="171"/>
                      <a:pt x="105" y="191"/>
                      <a:pt x="109" y="212"/>
                    </a:cubicBezTo>
                    <a:cubicBezTo>
                      <a:pt x="110" y="218"/>
                      <a:pt x="107" y="223"/>
                      <a:pt x="101" y="225"/>
                    </a:cubicBezTo>
                    <a:cubicBezTo>
                      <a:pt x="96" y="226"/>
                      <a:pt x="90" y="222"/>
                      <a:pt x="89" y="217"/>
                    </a:cubicBezTo>
                    <a:cubicBezTo>
                      <a:pt x="87" y="209"/>
                      <a:pt x="85" y="201"/>
                      <a:pt x="84" y="193"/>
                    </a:cubicBezTo>
                    <a:lnTo>
                      <a:pt x="84" y="194"/>
                    </a:lnTo>
                    <a:cubicBezTo>
                      <a:pt x="84" y="193"/>
                      <a:pt x="84" y="191"/>
                      <a:pt x="84" y="190"/>
                    </a:cubicBezTo>
                    <a:cubicBezTo>
                      <a:pt x="84" y="191"/>
                      <a:pt x="84" y="191"/>
                      <a:pt x="84" y="192"/>
                    </a:cubicBezTo>
                    <a:cubicBezTo>
                      <a:pt x="83" y="190"/>
                      <a:pt x="83" y="187"/>
                      <a:pt x="82" y="185"/>
                    </a:cubicBezTo>
                    <a:lnTo>
                      <a:pt x="82" y="186"/>
                    </a:lnTo>
                    <a:cubicBezTo>
                      <a:pt x="82" y="185"/>
                      <a:pt x="82" y="184"/>
                      <a:pt x="82" y="183"/>
                    </a:cubicBezTo>
                    <a:cubicBezTo>
                      <a:pt x="81" y="178"/>
                      <a:pt x="80" y="173"/>
                      <a:pt x="79" y="169"/>
                    </a:cubicBezTo>
                    <a:lnTo>
                      <a:pt x="80" y="170"/>
                    </a:lnTo>
                    <a:cubicBezTo>
                      <a:pt x="79" y="165"/>
                      <a:pt x="78" y="161"/>
                      <a:pt x="77" y="156"/>
                    </a:cubicBezTo>
                    <a:cubicBezTo>
                      <a:pt x="77" y="157"/>
                      <a:pt x="77" y="157"/>
                      <a:pt x="78" y="157"/>
                    </a:cubicBezTo>
                    <a:cubicBezTo>
                      <a:pt x="77" y="157"/>
                      <a:pt x="77" y="155"/>
                      <a:pt x="77" y="155"/>
                    </a:cubicBezTo>
                    <a:lnTo>
                      <a:pt x="77" y="156"/>
                    </a:lnTo>
                    <a:cubicBezTo>
                      <a:pt x="77" y="151"/>
                      <a:pt x="75" y="145"/>
                      <a:pt x="74" y="141"/>
                    </a:cubicBezTo>
                    <a:cubicBezTo>
                      <a:pt x="74" y="140"/>
                      <a:pt x="74" y="140"/>
                      <a:pt x="74" y="140"/>
                    </a:cubicBezTo>
                    <a:cubicBezTo>
                      <a:pt x="73" y="134"/>
                      <a:pt x="72" y="128"/>
                      <a:pt x="71" y="122"/>
                    </a:cubicBezTo>
                    <a:lnTo>
                      <a:pt x="71" y="123"/>
                    </a:lnTo>
                    <a:cubicBezTo>
                      <a:pt x="70" y="116"/>
                      <a:pt x="68" y="109"/>
                      <a:pt x="67" y="103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6" y="98"/>
                      <a:pt x="65" y="91"/>
                      <a:pt x="63" y="84"/>
                    </a:cubicBezTo>
                    <a:cubicBezTo>
                      <a:pt x="61" y="77"/>
                      <a:pt x="60" y="70"/>
                      <a:pt x="58" y="63"/>
                    </a:cubicBezTo>
                    <a:cubicBezTo>
                      <a:pt x="58" y="64"/>
                      <a:pt x="57" y="66"/>
                      <a:pt x="57" y="68"/>
                    </a:cubicBezTo>
                    <a:cubicBezTo>
                      <a:pt x="53" y="84"/>
                      <a:pt x="50" y="100"/>
                      <a:pt x="46" y="116"/>
                    </a:cubicBezTo>
                    <a:cubicBezTo>
                      <a:pt x="42" y="131"/>
                      <a:pt x="38" y="147"/>
                      <a:pt x="34" y="162"/>
                    </a:cubicBezTo>
                    <a:cubicBezTo>
                      <a:pt x="35" y="162"/>
                      <a:pt x="35" y="161"/>
                      <a:pt x="35" y="161"/>
                    </a:cubicBezTo>
                    <a:cubicBezTo>
                      <a:pt x="29" y="185"/>
                      <a:pt x="26" y="208"/>
                      <a:pt x="23" y="232"/>
                    </a:cubicBezTo>
                    <a:cubicBezTo>
                      <a:pt x="22" y="237"/>
                      <a:pt x="18" y="241"/>
                      <a:pt x="12" y="2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16200" y="4703760"/>
                <a:ext cx="10778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36" extrusionOk="0">
                    <a:moveTo>
                      <a:pt x="0" y="24"/>
                    </a:moveTo>
                    <a:cubicBezTo>
                      <a:pt x="1" y="18"/>
                      <a:pt x="6" y="14"/>
                      <a:pt x="12" y="14"/>
                    </a:cubicBezTo>
                    <a:cubicBezTo>
                      <a:pt x="26" y="13"/>
                      <a:pt x="41" y="14"/>
                      <a:pt x="55" y="14"/>
                    </a:cubicBezTo>
                    <a:cubicBezTo>
                      <a:pt x="71" y="14"/>
                      <a:pt x="87" y="14"/>
                      <a:pt x="103" y="14"/>
                    </a:cubicBezTo>
                    <a:cubicBezTo>
                      <a:pt x="134" y="14"/>
                      <a:pt x="165" y="14"/>
                      <a:pt x="197" y="14"/>
                    </a:cubicBezTo>
                    <a:cubicBezTo>
                      <a:pt x="259" y="13"/>
                      <a:pt x="322" y="13"/>
                      <a:pt x="384" y="13"/>
                    </a:cubicBezTo>
                    <a:cubicBezTo>
                      <a:pt x="510" y="13"/>
                      <a:pt x="635" y="11"/>
                      <a:pt x="761" y="11"/>
                    </a:cubicBezTo>
                    <a:cubicBezTo>
                      <a:pt x="887" y="11"/>
                      <a:pt x="1013" y="10"/>
                      <a:pt x="1139" y="10"/>
                    </a:cubicBezTo>
                    <a:cubicBezTo>
                      <a:pt x="1269" y="9"/>
                      <a:pt x="1398" y="8"/>
                      <a:pt x="1528" y="8"/>
                    </a:cubicBezTo>
                    <a:cubicBezTo>
                      <a:pt x="1655" y="7"/>
                      <a:pt x="1781" y="7"/>
                      <a:pt x="1907" y="6"/>
                    </a:cubicBezTo>
                    <a:cubicBezTo>
                      <a:pt x="2034" y="6"/>
                      <a:pt x="2160" y="6"/>
                      <a:pt x="2287" y="5"/>
                    </a:cubicBezTo>
                    <a:cubicBezTo>
                      <a:pt x="2415" y="4"/>
                      <a:pt x="2542" y="4"/>
                      <a:pt x="2669" y="3"/>
                    </a:cubicBezTo>
                    <a:cubicBezTo>
                      <a:pt x="2720" y="3"/>
                      <a:pt x="2771" y="3"/>
                      <a:pt x="2822" y="2"/>
                    </a:cubicBezTo>
                    <a:cubicBezTo>
                      <a:pt x="2848" y="2"/>
                      <a:pt x="2875" y="1"/>
                      <a:pt x="2901" y="1"/>
                    </a:cubicBezTo>
                    <a:cubicBezTo>
                      <a:pt x="2928" y="1"/>
                      <a:pt x="2956" y="1"/>
                      <a:pt x="2983" y="0"/>
                    </a:cubicBezTo>
                    <a:cubicBezTo>
                      <a:pt x="2989" y="0"/>
                      <a:pt x="2993" y="6"/>
                      <a:pt x="2993" y="11"/>
                    </a:cubicBezTo>
                    <a:cubicBezTo>
                      <a:pt x="2993" y="17"/>
                      <a:pt x="2988" y="22"/>
                      <a:pt x="2982" y="22"/>
                    </a:cubicBezTo>
                    <a:cubicBezTo>
                      <a:pt x="2950" y="21"/>
                      <a:pt x="2918" y="21"/>
                      <a:pt x="2885" y="21"/>
                    </a:cubicBezTo>
                    <a:cubicBezTo>
                      <a:pt x="2854" y="22"/>
                      <a:pt x="2824" y="22"/>
                      <a:pt x="2793" y="22"/>
                    </a:cubicBezTo>
                    <a:cubicBezTo>
                      <a:pt x="2730" y="22"/>
                      <a:pt x="2667" y="22"/>
                      <a:pt x="2604" y="22"/>
                    </a:cubicBezTo>
                    <a:cubicBezTo>
                      <a:pt x="2476" y="22"/>
                      <a:pt x="2348" y="24"/>
                      <a:pt x="2220" y="24"/>
                    </a:cubicBezTo>
                    <a:cubicBezTo>
                      <a:pt x="2094" y="25"/>
                      <a:pt x="1967" y="25"/>
                      <a:pt x="1842" y="26"/>
                    </a:cubicBezTo>
                    <a:cubicBezTo>
                      <a:pt x="1713" y="26"/>
                      <a:pt x="1585" y="27"/>
                      <a:pt x="1456" y="28"/>
                    </a:cubicBezTo>
                    <a:cubicBezTo>
                      <a:pt x="1394" y="28"/>
                      <a:pt x="1331" y="28"/>
                      <a:pt x="1269" y="29"/>
                    </a:cubicBezTo>
                    <a:cubicBezTo>
                      <a:pt x="1204" y="29"/>
                      <a:pt x="1139" y="29"/>
                      <a:pt x="1075" y="29"/>
                    </a:cubicBezTo>
                    <a:cubicBezTo>
                      <a:pt x="949" y="30"/>
                      <a:pt x="823" y="31"/>
                      <a:pt x="697" y="31"/>
                    </a:cubicBezTo>
                    <a:cubicBezTo>
                      <a:pt x="635" y="32"/>
                      <a:pt x="573" y="32"/>
                      <a:pt x="510" y="32"/>
                    </a:cubicBezTo>
                    <a:cubicBezTo>
                      <a:pt x="447" y="32"/>
                      <a:pt x="383" y="33"/>
                      <a:pt x="319" y="33"/>
                    </a:cubicBezTo>
                    <a:cubicBezTo>
                      <a:pt x="266" y="34"/>
                      <a:pt x="214" y="34"/>
                      <a:pt x="161" y="34"/>
                    </a:cubicBezTo>
                    <a:cubicBezTo>
                      <a:pt x="136" y="34"/>
                      <a:pt x="111" y="35"/>
                      <a:pt x="86" y="35"/>
                    </a:cubicBezTo>
                    <a:cubicBezTo>
                      <a:pt x="61" y="35"/>
                      <a:pt x="37" y="35"/>
                      <a:pt x="11" y="35"/>
                    </a:cubicBezTo>
                    <a:cubicBezTo>
                      <a:pt x="6" y="35"/>
                      <a:pt x="0" y="30"/>
                      <a:pt x="0" y="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1049040" y="4692960"/>
                <a:ext cx="7128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3" extrusionOk="0">
                    <a:moveTo>
                      <a:pt x="21" y="108"/>
                    </a:moveTo>
                    <a:cubicBezTo>
                      <a:pt x="17" y="104"/>
                      <a:pt x="17" y="97"/>
                      <a:pt x="21" y="93"/>
                    </a:cubicBezTo>
                    <a:cubicBezTo>
                      <a:pt x="29" y="86"/>
                      <a:pt x="39" y="79"/>
                      <a:pt x="49" y="74"/>
                    </a:cubicBezTo>
                    <a:cubicBezTo>
                      <a:pt x="53" y="72"/>
                      <a:pt x="58" y="69"/>
                      <a:pt x="63" y="67"/>
                    </a:cubicBezTo>
                    <a:cubicBezTo>
                      <a:pt x="67" y="65"/>
                      <a:pt x="71" y="63"/>
                      <a:pt x="76" y="61"/>
                    </a:cubicBezTo>
                    <a:cubicBezTo>
                      <a:pt x="81" y="59"/>
                      <a:pt x="85" y="58"/>
                      <a:pt x="90" y="57"/>
                    </a:cubicBezTo>
                    <a:cubicBezTo>
                      <a:pt x="100" y="53"/>
                      <a:pt x="110" y="50"/>
                      <a:pt x="120" y="47"/>
                    </a:cubicBezTo>
                    <a:cubicBezTo>
                      <a:pt x="125" y="45"/>
                      <a:pt x="130" y="43"/>
                      <a:pt x="135" y="41"/>
                    </a:cubicBezTo>
                    <a:cubicBezTo>
                      <a:pt x="133" y="41"/>
                      <a:pt x="131" y="41"/>
                      <a:pt x="130" y="41"/>
                    </a:cubicBezTo>
                    <a:cubicBezTo>
                      <a:pt x="123" y="41"/>
                      <a:pt x="117" y="40"/>
                      <a:pt x="110" y="40"/>
                    </a:cubicBezTo>
                    <a:cubicBezTo>
                      <a:pt x="99" y="38"/>
                      <a:pt x="88" y="36"/>
                      <a:pt x="77" y="34"/>
                    </a:cubicBezTo>
                    <a:cubicBezTo>
                      <a:pt x="66" y="33"/>
                      <a:pt x="54" y="30"/>
                      <a:pt x="43" y="28"/>
                    </a:cubicBezTo>
                    <a:lnTo>
                      <a:pt x="42" y="28"/>
                    </a:lnTo>
                    <a:cubicBezTo>
                      <a:pt x="43" y="28"/>
                      <a:pt x="43" y="28"/>
                      <a:pt x="43" y="28"/>
                    </a:cubicBezTo>
                    <a:cubicBezTo>
                      <a:pt x="35" y="26"/>
                      <a:pt x="28" y="24"/>
                      <a:pt x="21" y="23"/>
                    </a:cubicBezTo>
                    <a:cubicBezTo>
                      <a:pt x="18" y="24"/>
                      <a:pt x="16" y="24"/>
                      <a:pt x="14" y="23"/>
                    </a:cubicBezTo>
                    <a:cubicBezTo>
                      <a:pt x="11" y="23"/>
                      <a:pt x="8" y="22"/>
                      <a:pt x="6" y="20"/>
                    </a:cubicBezTo>
                    <a:cubicBezTo>
                      <a:pt x="3" y="18"/>
                      <a:pt x="0" y="14"/>
                      <a:pt x="2" y="9"/>
                    </a:cubicBezTo>
                    <a:cubicBezTo>
                      <a:pt x="2" y="5"/>
                      <a:pt x="6" y="1"/>
                      <a:pt x="11" y="0"/>
                    </a:cubicBezTo>
                    <a:cubicBezTo>
                      <a:pt x="15" y="0"/>
                      <a:pt x="19" y="1"/>
                      <a:pt x="23" y="2"/>
                    </a:cubicBezTo>
                    <a:cubicBezTo>
                      <a:pt x="27" y="2"/>
                      <a:pt x="29" y="3"/>
                      <a:pt x="33" y="3"/>
                    </a:cubicBezTo>
                    <a:cubicBezTo>
                      <a:pt x="38" y="5"/>
                      <a:pt x="43" y="6"/>
                      <a:pt x="48" y="7"/>
                    </a:cubicBezTo>
                    <a:cubicBezTo>
                      <a:pt x="47" y="7"/>
                      <a:pt x="46" y="7"/>
                      <a:pt x="46" y="7"/>
                    </a:cubicBezTo>
                    <a:cubicBezTo>
                      <a:pt x="52" y="8"/>
                      <a:pt x="57" y="9"/>
                      <a:pt x="63" y="10"/>
                    </a:cubicBezTo>
                    <a:cubicBezTo>
                      <a:pt x="74" y="13"/>
                      <a:pt x="84" y="15"/>
                      <a:pt x="95" y="16"/>
                    </a:cubicBezTo>
                    <a:cubicBezTo>
                      <a:pt x="104" y="18"/>
                      <a:pt x="114" y="19"/>
                      <a:pt x="124" y="20"/>
                    </a:cubicBezTo>
                    <a:cubicBezTo>
                      <a:pt x="133" y="21"/>
                      <a:pt x="142" y="21"/>
                      <a:pt x="151" y="21"/>
                    </a:cubicBezTo>
                    <a:cubicBezTo>
                      <a:pt x="161" y="22"/>
                      <a:pt x="169" y="22"/>
                      <a:pt x="178" y="22"/>
                    </a:cubicBezTo>
                    <a:cubicBezTo>
                      <a:pt x="185" y="22"/>
                      <a:pt x="193" y="23"/>
                      <a:pt x="195" y="30"/>
                    </a:cubicBezTo>
                    <a:cubicBezTo>
                      <a:pt x="197" y="34"/>
                      <a:pt x="196" y="39"/>
                      <a:pt x="193" y="43"/>
                    </a:cubicBezTo>
                    <a:cubicBezTo>
                      <a:pt x="190" y="46"/>
                      <a:pt x="186" y="48"/>
                      <a:pt x="181" y="49"/>
                    </a:cubicBezTo>
                    <a:cubicBezTo>
                      <a:pt x="172" y="52"/>
                      <a:pt x="162" y="55"/>
                      <a:pt x="153" y="58"/>
                    </a:cubicBezTo>
                    <a:cubicBezTo>
                      <a:pt x="152" y="58"/>
                      <a:pt x="152" y="58"/>
                      <a:pt x="152" y="58"/>
                    </a:cubicBezTo>
                    <a:lnTo>
                      <a:pt x="153" y="58"/>
                    </a:lnTo>
                    <a:cubicBezTo>
                      <a:pt x="152" y="58"/>
                      <a:pt x="151" y="58"/>
                      <a:pt x="151" y="59"/>
                    </a:cubicBezTo>
                    <a:lnTo>
                      <a:pt x="150" y="59"/>
                    </a:lnTo>
                    <a:lnTo>
                      <a:pt x="149" y="59"/>
                    </a:lnTo>
                    <a:lnTo>
                      <a:pt x="148" y="59"/>
                    </a:lnTo>
                    <a:lnTo>
                      <a:pt x="147" y="60"/>
                    </a:lnTo>
                    <a:lnTo>
                      <a:pt x="147" y="59"/>
                    </a:lnTo>
                    <a:cubicBezTo>
                      <a:pt x="147" y="60"/>
                      <a:pt x="147" y="60"/>
                      <a:pt x="146" y="60"/>
                    </a:cubicBezTo>
                    <a:cubicBezTo>
                      <a:pt x="145" y="61"/>
                      <a:pt x="143" y="61"/>
                      <a:pt x="142" y="62"/>
                    </a:cubicBezTo>
                    <a:cubicBezTo>
                      <a:pt x="142" y="61"/>
                      <a:pt x="142" y="61"/>
                      <a:pt x="142" y="61"/>
                    </a:cubicBezTo>
                    <a:lnTo>
                      <a:pt x="142" y="62"/>
                    </a:lnTo>
                    <a:cubicBezTo>
                      <a:pt x="141" y="62"/>
                      <a:pt x="141" y="62"/>
                      <a:pt x="141" y="62"/>
                    </a:cubicBezTo>
                    <a:lnTo>
                      <a:pt x="140" y="62"/>
                    </a:lnTo>
                    <a:cubicBezTo>
                      <a:pt x="135" y="64"/>
                      <a:pt x="131" y="65"/>
                      <a:pt x="126" y="66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17" y="69"/>
                      <a:pt x="107" y="72"/>
                      <a:pt x="98" y="76"/>
                    </a:cubicBezTo>
                    <a:cubicBezTo>
                      <a:pt x="94" y="77"/>
                      <a:pt x="89" y="79"/>
                      <a:pt x="85" y="80"/>
                    </a:cubicBezTo>
                    <a:cubicBezTo>
                      <a:pt x="80" y="82"/>
                      <a:pt x="76" y="84"/>
                      <a:pt x="71" y="86"/>
                    </a:cubicBezTo>
                    <a:cubicBezTo>
                      <a:pt x="64" y="90"/>
                      <a:pt x="57" y="93"/>
                      <a:pt x="50" y="97"/>
                    </a:cubicBezTo>
                    <a:cubicBezTo>
                      <a:pt x="47" y="99"/>
                      <a:pt x="44" y="101"/>
                      <a:pt x="41" y="104"/>
                    </a:cubicBezTo>
                    <a:cubicBezTo>
                      <a:pt x="39" y="105"/>
                      <a:pt x="38" y="107"/>
                      <a:pt x="36" y="109"/>
                    </a:cubicBezTo>
                    <a:cubicBezTo>
                      <a:pt x="34" y="111"/>
                      <a:pt x="31" y="112"/>
                      <a:pt x="29" y="112"/>
                    </a:cubicBezTo>
                    <a:cubicBezTo>
                      <a:pt x="26" y="112"/>
                      <a:pt x="23" y="111"/>
                      <a:pt x="21" y="1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93680" y="4141800"/>
                <a:ext cx="56520" cy="12132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37" extrusionOk="0">
                    <a:moveTo>
                      <a:pt x="25" y="335"/>
                    </a:moveTo>
                    <a:cubicBezTo>
                      <a:pt x="22" y="335"/>
                      <a:pt x="20" y="334"/>
                      <a:pt x="17" y="333"/>
                    </a:cubicBezTo>
                    <a:cubicBezTo>
                      <a:pt x="15" y="332"/>
                      <a:pt x="13" y="330"/>
                      <a:pt x="11" y="328"/>
                    </a:cubicBezTo>
                    <a:cubicBezTo>
                      <a:pt x="7" y="324"/>
                      <a:pt x="4" y="319"/>
                      <a:pt x="3" y="313"/>
                    </a:cubicBezTo>
                    <a:cubicBezTo>
                      <a:pt x="1" y="307"/>
                      <a:pt x="0" y="301"/>
                      <a:pt x="0" y="294"/>
                    </a:cubicBezTo>
                    <a:cubicBezTo>
                      <a:pt x="0" y="288"/>
                      <a:pt x="3" y="283"/>
                      <a:pt x="9" y="282"/>
                    </a:cubicBezTo>
                    <a:cubicBezTo>
                      <a:pt x="14" y="282"/>
                      <a:pt x="20" y="286"/>
                      <a:pt x="21" y="292"/>
                    </a:cubicBezTo>
                    <a:cubicBezTo>
                      <a:pt x="21" y="295"/>
                      <a:pt x="21" y="297"/>
                      <a:pt x="21" y="300"/>
                    </a:cubicBezTo>
                    <a:cubicBezTo>
                      <a:pt x="22" y="302"/>
                      <a:pt x="22" y="303"/>
                      <a:pt x="23" y="305"/>
                    </a:cubicBezTo>
                    <a:cubicBezTo>
                      <a:pt x="23" y="307"/>
                      <a:pt x="24" y="308"/>
                      <a:pt x="24" y="309"/>
                    </a:cubicBezTo>
                    <a:cubicBezTo>
                      <a:pt x="25" y="310"/>
                      <a:pt x="25" y="311"/>
                      <a:pt x="26" y="312"/>
                    </a:cubicBezTo>
                    <a:cubicBezTo>
                      <a:pt x="26" y="313"/>
                      <a:pt x="27" y="313"/>
                      <a:pt x="27" y="313"/>
                    </a:cubicBezTo>
                    <a:cubicBezTo>
                      <a:pt x="28" y="314"/>
                      <a:pt x="28" y="314"/>
                      <a:pt x="29" y="314"/>
                    </a:cubicBezTo>
                    <a:lnTo>
                      <a:pt x="30" y="314"/>
                    </a:lnTo>
                    <a:cubicBezTo>
                      <a:pt x="31" y="315"/>
                      <a:pt x="31" y="315"/>
                      <a:pt x="31" y="315"/>
                    </a:cubicBezTo>
                    <a:lnTo>
                      <a:pt x="32" y="315"/>
                    </a:lnTo>
                    <a:cubicBezTo>
                      <a:pt x="32" y="314"/>
                      <a:pt x="32" y="314"/>
                      <a:pt x="32" y="314"/>
                    </a:cubicBezTo>
                    <a:lnTo>
                      <a:pt x="32" y="313"/>
                    </a:lnTo>
                    <a:cubicBezTo>
                      <a:pt x="33" y="313"/>
                      <a:pt x="34" y="312"/>
                      <a:pt x="34" y="312"/>
                    </a:cubicBezTo>
                    <a:cubicBezTo>
                      <a:pt x="36" y="309"/>
                      <a:pt x="38" y="306"/>
                      <a:pt x="39" y="303"/>
                    </a:cubicBezTo>
                    <a:cubicBezTo>
                      <a:pt x="41" y="298"/>
                      <a:pt x="43" y="294"/>
                      <a:pt x="45" y="289"/>
                    </a:cubicBezTo>
                    <a:cubicBezTo>
                      <a:pt x="47" y="284"/>
                      <a:pt x="49" y="278"/>
                      <a:pt x="50" y="273"/>
                    </a:cubicBezTo>
                    <a:cubicBezTo>
                      <a:pt x="50" y="274"/>
                      <a:pt x="49" y="274"/>
                      <a:pt x="49" y="274"/>
                    </a:cubicBezTo>
                    <a:cubicBezTo>
                      <a:pt x="54" y="252"/>
                      <a:pt x="58" y="229"/>
                      <a:pt x="61" y="207"/>
                    </a:cubicBezTo>
                    <a:cubicBezTo>
                      <a:pt x="65" y="183"/>
                      <a:pt x="68" y="161"/>
                      <a:pt x="73" y="137"/>
                    </a:cubicBezTo>
                    <a:cubicBezTo>
                      <a:pt x="74" y="127"/>
                      <a:pt x="76" y="116"/>
                      <a:pt x="78" y="106"/>
                    </a:cubicBezTo>
                    <a:cubicBezTo>
                      <a:pt x="80" y="101"/>
                      <a:pt x="81" y="95"/>
                      <a:pt x="82" y="90"/>
                    </a:cubicBezTo>
                    <a:cubicBezTo>
                      <a:pt x="83" y="84"/>
                      <a:pt x="84" y="79"/>
                      <a:pt x="86" y="73"/>
                    </a:cubicBezTo>
                    <a:cubicBezTo>
                      <a:pt x="89" y="64"/>
                      <a:pt x="92" y="55"/>
                      <a:pt x="96" y="46"/>
                    </a:cubicBezTo>
                    <a:cubicBezTo>
                      <a:pt x="100" y="39"/>
                      <a:pt x="103" y="33"/>
                      <a:pt x="108" y="26"/>
                    </a:cubicBezTo>
                    <a:cubicBezTo>
                      <a:pt x="111" y="20"/>
                      <a:pt x="115" y="14"/>
                      <a:pt x="120" y="9"/>
                    </a:cubicBezTo>
                    <a:cubicBezTo>
                      <a:pt x="122" y="7"/>
                      <a:pt x="125" y="5"/>
                      <a:pt x="127" y="4"/>
                    </a:cubicBezTo>
                    <a:cubicBezTo>
                      <a:pt x="130" y="2"/>
                      <a:pt x="133" y="1"/>
                      <a:pt x="135" y="1"/>
                    </a:cubicBezTo>
                    <a:cubicBezTo>
                      <a:pt x="141" y="0"/>
                      <a:pt x="148" y="2"/>
                      <a:pt x="152" y="7"/>
                    </a:cubicBezTo>
                    <a:cubicBezTo>
                      <a:pt x="155" y="11"/>
                      <a:pt x="156" y="17"/>
                      <a:pt x="156" y="23"/>
                    </a:cubicBezTo>
                    <a:cubicBezTo>
                      <a:pt x="156" y="30"/>
                      <a:pt x="156" y="37"/>
                      <a:pt x="154" y="44"/>
                    </a:cubicBezTo>
                    <a:cubicBezTo>
                      <a:pt x="152" y="49"/>
                      <a:pt x="151" y="53"/>
                      <a:pt x="150" y="59"/>
                    </a:cubicBezTo>
                    <a:cubicBezTo>
                      <a:pt x="149" y="62"/>
                      <a:pt x="148" y="66"/>
                      <a:pt x="147" y="70"/>
                    </a:cubicBezTo>
                    <a:cubicBezTo>
                      <a:pt x="146" y="72"/>
                      <a:pt x="145" y="73"/>
                      <a:pt x="144" y="75"/>
                    </a:cubicBezTo>
                    <a:cubicBezTo>
                      <a:pt x="144" y="76"/>
                      <a:pt x="144" y="77"/>
                      <a:pt x="142" y="79"/>
                    </a:cubicBezTo>
                    <a:cubicBezTo>
                      <a:pt x="141" y="81"/>
                      <a:pt x="139" y="83"/>
                      <a:pt x="136" y="85"/>
                    </a:cubicBezTo>
                    <a:cubicBezTo>
                      <a:pt x="129" y="87"/>
                      <a:pt x="120" y="82"/>
                      <a:pt x="121" y="74"/>
                    </a:cubicBezTo>
                    <a:cubicBezTo>
                      <a:pt x="121" y="66"/>
                      <a:pt x="123" y="58"/>
                      <a:pt x="124" y="50"/>
                    </a:cubicBezTo>
                    <a:cubicBezTo>
                      <a:pt x="125" y="45"/>
                      <a:pt x="126" y="40"/>
                      <a:pt x="127" y="35"/>
                    </a:cubicBezTo>
                    <a:cubicBezTo>
                      <a:pt x="123" y="40"/>
                      <a:pt x="120" y="46"/>
                      <a:pt x="117" y="51"/>
                    </a:cubicBezTo>
                    <a:cubicBezTo>
                      <a:pt x="114" y="57"/>
                      <a:pt x="111" y="63"/>
                      <a:pt x="109" y="69"/>
                    </a:cubicBezTo>
                    <a:cubicBezTo>
                      <a:pt x="107" y="73"/>
                      <a:pt x="105" y="78"/>
                      <a:pt x="104" y="83"/>
                    </a:cubicBezTo>
                    <a:cubicBezTo>
                      <a:pt x="102" y="88"/>
                      <a:pt x="101" y="94"/>
                      <a:pt x="99" y="100"/>
                    </a:cubicBezTo>
                    <a:cubicBezTo>
                      <a:pt x="98" y="105"/>
                      <a:pt x="97" y="111"/>
                      <a:pt x="96" y="117"/>
                    </a:cubicBezTo>
                    <a:cubicBezTo>
                      <a:pt x="95" y="122"/>
                      <a:pt x="94" y="127"/>
                      <a:pt x="92" y="133"/>
                    </a:cubicBezTo>
                    <a:cubicBezTo>
                      <a:pt x="91" y="143"/>
                      <a:pt x="89" y="153"/>
                      <a:pt x="87" y="163"/>
                    </a:cubicBezTo>
                    <a:cubicBezTo>
                      <a:pt x="84" y="186"/>
                      <a:pt x="80" y="210"/>
                      <a:pt x="76" y="234"/>
                    </a:cubicBezTo>
                    <a:cubicBezTo>
                      <a:pt x="75" y="242"/>
                      <a:pt x="74" y="250"/>
                      <a:pt x="72" y="258"/>
                    </a:cubicBezTo>
                    <a:cubicBezTo>
                      <a:pt x="71" y="263"/>
                      <a:pt x="70" y="268"/>
                      <a:pt x="69" y="274"/>
                    </a:cubicBezTo>
                    <a:cubicBezTo>
                      <a:pt x="67" y="283"/>
                      <a:pt x="64" y="293"/>
                      <a:pt x="61" y="302"/>
                    </a:cubicBezTo>
                    <a:cubicBezTo>
                      <a:pt x="60" y="306"/>
                      <a:pt x="58" y="310"/>
                      <a:pt x="56" y="315"/>
                    </a:cubicBezTo>
                    <a:cubicBezTo>
                      <a:pt x="53" y="323"/>
                      <a:pt x="48" y="331"/>
                      <a:pt x="40" y="334"/>
                    </a:cubicBezTo>
                    <a:cubicBezTo>
                      <a:pt x="37" y="335"/>
                      <a:pt x="34" y="336"/>
                      <a:pt x="31" y="336"/>
                    </a:cubicBezTo>
                    <a:cubicBezTo>
                      <a:pt x="29" y="336"/>
                      <a:pt x="27" y="336"/>
                      <a:pt x="25" y="3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96920" y="4198680"/>
                <a:ext cx="4140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" extrusionOk="0">
                    <a:moveTo>
                      <a:pt x="23" y="33"/>
                    </a:moveTo>
                    <a:cubicBezTo>
                      <a:pt x="19" y="32"/>
                      <a:pt x="16" y="32"/>
                      <a:pt x="13" y="31"/>
                    </a:cubicBezTo>
                    <a:cubicBezTo>
                      <a:pt x="10" y="30"/>
                      <a:pt x="7" y="28"/>
                      <a:pt x="5" y="26"/>
                    </a:cubicBezTo>
                    <a:cubicBezTo>
                      <a:pt x="2" y="25"/>
                      <a:pt x="1" y="22"/>
                      <a:pt x="1" y="19"/>
                    </a:cubicBezTo>
                    <a:cubicBezTo>
                      <a:pt x="0" y="15"/>
                      <a:pt x="2" y="12"/>
                      <a:pt x="4" y="10"/>
                    </a:cubicBezTo>
                    <a:cubicBezTo>
                      <a:pt x="5" y="8"/>
                      <a:pt x="6" y="8"/>
                      <a:pt x="8" y="7"/>
                    </a:cubicBezTo>
                    <a:cubicBezTo>
                      <a:pt x="9" y="6"/>
                      <a:pt x="10" y="5"/>
                      <a:pt x="12" y="5"/>
                    </a:cubicBezTo>
                    <a:cubicBezTo>
                      <a:pt x="15" y="4"/>
                      <a:pt x="17" y="3"/>
                      <a:pt x="20" y="2"/>
                    </a:cubicBezTo>
                    <a:cubicBezTo>
                      <a:pt x="26" y="0"/>
                      <a:pt x="32" y="3"/>
                      <a:pt x="34" y="8"/>
                    </a:cubicBezTo>
                    <a:cubicBezTo>
                      <a:pt x="34" y="10"/>
                      <a:pt x="35" y="11"/>
                      <a:pt x="35" y="12"/>
                    </a:cubicBezTo>
                    <a:cubicBezTo>
                      <a:pt x="41" y="12"/>
                      <a:pt x="48" y="12"/>
                      <a:pt x="55" y="12"/>
                    </a:cubicBezTo>
                    <a:cubicBezTo>
                      <a:pt x="62" y="11"/>
                      <a:pt x="68" y="11"/>
                      <a:pt x="75" y="11"/>
                    </a:cubicBezTo>
                    <a:cubicBezTo>
                      <a:pt x="84" y="10"/>
                      <a:pt x="93" y="9"/>
                      <a:pt x="102" y="8"/>
                    </a:cubicBezTo>
                    <a:cubicBezTo>
                      <a:pt x="108" y="7"/>
                      <a:pt x="112" y="11"/>
                      <a:pt x="113" y="17"/>
                    </a:cubicBezTo>
                    <a:cubicBezTo>
                      <a:pt x="114" y="22"/>
                      <a:pt x="110" y="27"/>
                      <a:pt x="104" y="28"/>
                    </a:cubicBezTo>
                    <a:cubicBezTo>
                      <a:pt x="93" y="29"/>
                      <a:pt x="82" y="31"/>
                      <a:pt x="71" y="32"/>
                    </a:cubicBezTo>
                    <a:cubicBezTo>
                      <a:pt x="62" y="33"/>
                      <a:pt x="54" y="33"/>
                      <a:pt x="46" y="34"/>
                    </a:cubicBezTo>
                    <a:cubicBezTo>
                      <a:pt x="44" y="34"/>
                      <a:pt x="42" y="34"/>
                      <a:pt x="40" y="34"/>
                    </a:cubicBezTo>
                    <a:cubicBezTo>
                      <a:pt x="34" y="34"/>
                      <a:pt x="29" y="33"/>
                      <a:pt x="23" y="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76840" y="4147560"/>
                <a:ext cx="27720" cy="111240"/>
              </a:xfrm>
              <a:custGeom>
                <a:avLst/>
                <a:gdLst/>
                <a:ahLst/>
                <a:cxnLst/>
                <a:rect l="l" t="t" r="r" b="b"/>
                <a:pathLst>
                  <a:path w="77" h="309" extrusionOk="0">
                    <a:moveTo>
                      <a:pt x="16" y="301"/>
                    </a:moveTo>
                    <a:cubicBezTo>
                      <a:pt x="13" y="290"/>
                      <a:pt x="9" y="278"/>
                      <a:pt x="6" y="266"/>
                    </a:cubicBezTo>
                    <a:cubicBezTo>
                      <a:pt x="4" y="257"/>
                      <a:pt x="2" y="247"/>
                      <a:pt x="2" y="237"/>
                    </a:cubicBezTo>
                    <a:cubicBezTo>
                      <a:pt x="1" y="232"/>
                      <a:pt x="1" y="225"/>
                      <a:pt x="1" y="219"/>
                    </a:cubicBezTo>
                    <a:cubicBezTo>
                      <a:pt x="0" y="210"/>
                      <a:pt x="0" y="201"/>
                      <a:pt x="0" y="191"/>
                    </a:cubicBezTo>
                    <a:cubicBezTo>
                      <a:pt x="0" y="183"/>
                      <a:pt x="1" y="174"/>
                      <a:pt x="1" y="165"/>
                    </a:cubicBezTo>
                    <a:cubicBezTo>
                      <a:pt x="2" y="159"/>
                      <a:pt x="2" y="153"/>
                      <a:pt x="3" y="147"/>
                    </a:cubicBezTo>
                    <a:cubicBezTo>
                      <a:pt x="4" y="141"/>
                      <a:pt x="5" y="135"/>
                      <a:pt x="6" y="130"/>
                    </a:cubicBezTo>
                    <a:cubicBezTo>
                      <a:pt x="8" y="122"/>
                      <a:pt x="9" y="114"/>
                      <a:pt x="11" y="106"/>
                    </a:cubicBezTo>
                    <a:cubicBezTo>
                      <a:pt x="15" y="90"/>
                      <a:pt x="20" y="74"/>
                      <a:pt x="27" y="59"/>
                    </a:cubicBezTo>
                    <a:cubicBezTo>
                      <a:pt x="32" y="47"/>
                      <a:pt x="38" y="36"/>
                      <a:pt x="44" y="24"/>
                    </a:cubicBezTo>
                    <a:cubicBezTo>
                      <a:pt x="48" y="18"/>
                      <a:pt x="51" y="12"/>
                      <a:pt x="55" y="6"/>
                    </a:cubicBezTo>
                    <a:cubicBezTo>
                      <a:pt x="57" y="3"/>
                      <a:pt x="61" y="0"/>
                      <a:pt x="66" y="1"/>
                    </a:cubicBezTo>
                    <a:cubicBezTo>
                      <a:pt x="72" y="2"/>
                      <a:pt x="76" y="8"/>
                      <a:pt x="75" y="14"/>
                    </a:cubicBezTo>
                    <a:cubicBezTo>
                      <a:pt x="75" y="17"/>
                      <a:pt x="72" y="20"/>
                      <a:pt x="70" y="23"/>
                    </a:cubicBezTo>
                    <a:cubicBezTo>
                      <a:pt x="68" y="26"/>
                      <a:pt x="66" y="30"/>
                      <a:pt x="64" y="33"/>
                    </a:cubicBezTo>
                    <a:cubicBezTo>
                      <a:pt x="60" y="40"/>
                      <a:pt x="56" y="47"/>
                      <a:pt x="52" y="54"/>
                    </a:cubicBezTo>
                    <a:cubicBezTo>
                      <a:pt x="47" y="64"/>
                      <a:pt x="43" y="74"/>
                      <a:pt x="38" y="84"/>
                    </a:cubicBezTo>
                    <a:cubicBezTo>
                      <a:pt x="39" y="84"/>
                      <a:pt x="39" y="83"/>
                      <a:pt x="39" y="82"/>
                    </a:cubicBezTo>
                    <a:cubicBezTo>
                      <a:pt x="36" y="93"/>
                      <a:pt x="32" y="104"/>
                      <a:pt x="30" y="114"/>
                    </a:cubicBezTo>
                    <a:cubicBezTo>
                      <a:pt x="28" y="121"/>
                      <a:pt x="27" y="127"/>
                      <a:pt x="25" y="133"/>
                    </a:cubicBezTo>
                    <a:cubicBezTo>
                      <a:pt x="23" y="144"/>
                      <a:pt x="22" y="156"/>
                      <a:pt x="20" y="167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19" y="176"/>
                      <a:pt x="19" y="185"/>
                      <a:pt x="19" y="195"/>
                    </a:cubicBezTo>
                    <a:cubicBezTo>
                      <a:pt x="19" y="202"/>
                      <a:pt x="19" y="209"/>
                      <a:pt x="19" y="215"/>
                    </a:cubicBezTo>
                    <a:cubicBezTo>
                      <a:pt x="20" y="227"/>
                      <a:pt x="20" y="240"/>
                      <a:pt x="23" y="253"/>
                    </a:cubicBezTo>
                    <a:cubicBezTo>
                      <a:pt x="23" y="252"/>
                      <a:pt x="23" y="252"/>
                      <a:pt x="23" y="252"/>
                    </a:cubicBezTo>
                    <a:lnTo>
                      <a:pt x="23" y="253"/>
                    </a:lnTo>
                    <a:lnTo>
                      <a:pt x="23" y="254"/>
                    </a:lnTo>
                    <a:cubicBezTo>
                      <a:pt x="23" y="253"/>
                      <a:pt x="23" y="253"/>
                      <a:pt x="23" y="253"/>
                    </a:cubicBezTo>
                    <a:cubicBezTo>
                      <a:pt x="25" y="262"/>
                      <a:pt x="27" y="272"/>
                      <a:pt x="30" y="281"/>
                    </a:cubicBezTo>
                    <a:cubicBezTo>
                      <a:pt x="32" y="286"/>
                      <a:pt x="33" y="290"/>
                      <a:pt x="35" y="294"/>
                    </a:cubicBezTo>
                    <a:cubicBezTo>
                      <a:pt x="37" y="299"/>
                      <a:pt x="34" y="305"/>
                      <a:pt x="29" y="307"/>
                    </a:cubicBezTo>
                    <a:cubicBezTo>
                      <a:pt x="28" y="307"/>
                      <a:pt x="27" y="308"/>
                      <a:pt x="26" y="308"/>
                    </a:cubicBezTo>
                    <a:cubicBezTo>
                      <a:pt x="22" y="308"/>
                      <a:pt x="18" y="306"/>
                      <a:pt x="16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18960" y="4198680"/>
                <a:ext cx="3744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0" extrusionOk="0">
                    <a:moveTo>
                      <a:pt x="40" y="39"/>
                    </a:moveTo>
                    <a:cubicBezTo>
                      <a:pt x="31" y="38"/>
                      <a:pt x="22" y="36"/>
                      <a:pt x="13" y="34"/>
                    </a:cubicBezTo>
                    <a:cubicBezTo>
                      <a:pt x="10" y="33"/>
                      <a:pt x="7" y="32"/>
                      <a:pt x="4" y="30"/>
                    </a:cubicBezTo>
                    <a:cubicBezTo>
                      <a:pt x="2" y="27"/>
                      <a:pt x="0" y="24"/>
                      <a:pt x="0" y="20"/>
                    </a:cubicBezTo>
                    <a:cubicBezTo>
                      <a:pt x="0" y="14"/>
                      <a:pt x="5" y="10"/>
                      <a:pt x="11" y="7"/>
                    </a:cubicBezTo>
                    <a:cubicBezTo>
                      <a:pt x="14" y="6"/>
                      <a:pt x="18" y="4"/>
                      <a:pt x="21" y="3"/>
                    </a:cubicBezTo>
                    <a:cubicBezTo>
                      <a:pt x="26" y="0"/>
                      <a:pt x="33" y="3"/>
                      <a:pt x="35" y="9"/>
                    </a:cubicBezTo>
                    <a:cubicBezTo>
                      <a:pt x="36" y="11"/>
                      <a:pt x="36" y="14"/>
                      <a:pt x="35" y="17"/>
                    </a:cubicBezTo>
                    <a:cubicBezTo>
                      <a:pt x="38" y="17"/>
                      <a:pt x="41" y="18"/>
                      <a:pt x="44" y="18"/>
                    </a:cubicBezTo>
                    <a:cubicBezTo>
                      <a:pt x="60" y="19"/>
                      <a:pt x="76" y="19"/>
                      <a:pt x="93" y="18"/>
                    </a:cubicBezTo>
                    <a:cubicBezTo>
                      <a:pt x="98" y="18"/>
                      <a:pt x="102" y="23"/>
                      <a:pt x="103" y="27"/>
                    </a:cubicBezTo>
                    <a:cubicBezTo>
                      <a:pt x="103" y="32"/>
                      <a:pt x="99" y="38"/>
                      <a:pt x="94" y="39"/>
                    </a:cubicBezTo>
                    <a:cubicBezTo>
                      <a:pt x="83" y="39"/>
                      <a:pt x="74" y="39"/>
                      <a:pt x="64" y="39"/>
                    </a:cubicBezTo>
                    <a:cubicBezTo>
                      <a:pt x="56" y="39"/>
                      <a:pt x="48" y="39"/>
                      <a:pt x="40" y="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366480" y="4179240"/>
                <a:ext cx="4464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66" extrusionOk="0">
                    <a:moveTo>
                      <a:pt x="25" y="88"/>
                    </a:moveTo>
                    <a:cubicBezTo>
                      <a:pt x="27" y="86"/>
                      <a:pt x="29" y="85"/>
                      <a:pt x="31" y="84"/>
                    </a:cubicBezTo>
                    <a:cubicBezTo>
                      <a:pt x="34" y="81"/>
                      <a:pt x="35" y="79"/>
                      <a:pt x="38" y="77"/>
                    </a:cubicBezTo>
                    <a:cubicBezTo>
                      <a:pt x="45" y="70"/>
                      <a:pt x="51" y="62"/>
                      <a:pt x="57" y="53"/>
                    </a:cubicBezTo>
                    <a:cubicBezTo>
                      <a:pt x="59" y="51"/>
                      <a:pt x="60" y="49"/>
                      <a:pt x="62" y="46"/>
                    </a:cubicBezTo>
                    <a:cubicBezTo>
                      <a:pt x="63" y="44"/>
                      <a:pt x="64" y="42"/>
                      <a:pt x="65" y="40"/>
                    </a:cubicBezTo>
                    <a:cubicBezTo>
                      <a:pt x="67" y="38"/>
                      <a:pt x="70" y="37"/>
                      <a:pt x="72" y="35"/>
                    </a:cubicBezTo>
                    <a:cubicBezTo>
                      <a:pt x="78" y="32"/>
                      <a:pt x="86" y="37"/>
                      <a:pt x="87" y="44"/>
                    </a:cubicBezTo>
                    <a:cubicBezTo>
                      <a:pt x="87" y="46"/>
                      <a:pt x="87" y="49"/>
                      <a:pt x="87" y="51"/>
                    </a:cubicBezTo>
                    <a:lnTo>
                      <a:pt x="87" y="50"/>
                    </a:lnTo>
                    <a:cubicBezTo>
                      <a:pt x="88" y="46"/>
                      <a:pt x="90" y="42"/>
                      <a:pt x="91" y="37"/>
                    </a:cubicBezTo>
                    <a:cubicBezTo>
                      <a:pt x="91" y="34"/>
                      <a:pt x="92" y="30"/>
                      <a:pt x="92" y="27"/>
                    </a:cubicBezTo>
                    <a:lnTo>
                      <a:pt x="92" y="26"/>
                    </a:lnTo>
                    <a:lnTo>
                      <a:pt x="92" y="25"/>
                    </a:lnTo>
                    <a:lnTo>
                      <a:pt x="91" y="25"/>
                    </a:lnTo>
                    <a:lnTo>
                      <a:pt x="90" y="25"/>
                    </a:lnTo>
                    <a:cubicBezTo>
                      <a:pt x="91" y="25"/>
                      <a:pt x="91" y="25"/>
                      <a:pt x="91" y="25"/>
                    </a:cubicBezTo>
                    <a:cubicBezTo>
                      <a:pt x="90" y="25"/>
                      <a:pt x="90" y="24"/>
                      <a:pt x="90" y="24"/>
                    </a:cubicBezTo>
                    <a:lnTo>
                      <a:pt x="89" y="24"/>
                    </a:lnTo>
                    <a:cubicBezTo>
                      <a:pt x="88" y="24"/>
                      <a:pt x="87" y="24"/>
                      <a:pt x="87" y="25"/>
                    </a:cubicBezTo>
                    <a:cubicBezTo>
                      <a:pt x="87" y="25"/>
                      <a:pt x="87" y="24"/>
                      <a:pt x="88" y="24"/>
                    </a:cubicBezTo>
                    <a:cubicBezTo>
                      <a:pt x="87" y="25"/>
                      <a:pt x="86" y="25"/>
                      <a:pt x="85" y="25"/>
                    </a:cubicBezTo>
                    <a:cubicBezTo>
                      <a:pt x="83" y="26"/>
                      <a:pt x="81" y="26"/>
                      <a:pt x="79" y="27"/>
                    </a:cubicBezTo>
                    <a:cubicBezTo>
                      <a:pt x="77" y="29"/>
                      <a:pt x="74" y="30"/>
                      <a:pt x="72" y="32"/>
                    </a:cubicBezTo>
                    <a:cubicBezTo>
                      <a:pt x="67" y="35"/>
                      <a:pt x="62" y="38"/>
                      <a:pt x="58" y="42"/>
                    </a:cubicBezTo>
                    <a:cubicBezTo>
                      <a:pt x="53" y="46"/>
                      <a:pt x="49" y="50"/>
                      <a:pt x="45" y="54"/>
                    </a:cubicBezTo>
                    <a:cubicBezTo>
                      <a:pt x="44" y="56"/>
                      <a:pt x="42" y="58"/>
                      <a:pt x="40" y="60"/>
                    </a:cubicBezTo>
                    <a:cubicBezTo>
                      <a:pt x="37" y="65"/>
                      <a:pt x="33" y="71"/>
                      <a:pt x="30" y="77"/>
                    </a:cubicBezTo>
                    <a:cubicBezTo>
                      <a:pt x="28" y="81"/>
                      <a:pt x="27" y="84"/>
                      <a:pt x="25" y="88"/>
                    </a:cubicBezTo>
                    <a:moveTo>
                      <a:pt x="91" y="165"/>
                    </a:moveTo>
                    <a:cubicBezTo>
                      <a:pt x="88" y="164"/>
                      <a:pt x="85" y="164"/>
                      <a:pt x="82" y="162"/>
                    </a:cubicBezTo>
                    <a:cubicBezTo>
                      <a:pt x="78" y="159"/>
                      <a:pt x="77" y="156"/>
                      <a:pt x="75" y="152"/>
                    </a:cubicBezTo>
                    <a:cubicBezTo>
                      <a:pt x="73" y="148"/>
                      <a:pt x="72" y="142"/>
                      <a:pt x="70" y="137"/>
                    </a:cubicBezTo>
                    <a:cubicBezTo>
                      <a:pt x="69" y="134"/>
                      <a:pt x="69" y="131"/>
                      <a:pt x="68" y="127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5"/>
                      <a:pt x="67" y="122"/>
                      <a:pt x="66" y="118"/>
                    </a:cubicBezTo>
                    <a:cubicBezTo>
                      <a:pt x="65" y="109"/>
                      <a:pt x="64" y="100"/>
                      <a:pt x="64" y="90"/>
                    </a:cubicBezTo>
                    <a:cubicBezTo>
                      <a:pt x="63" y="86"/>
                      <a:pt x="64" y="82"/>
                      <a:pt x="64" y="78"/>
                    </a:cubicBezTo>
                    <a:cubicBezTo>
                      <a:pt x="63" y="79"/>
                      <a:pt x="62" y="81"/>
                      <a:pt x="61" y="82"/>
                    </a:cubicBezTo>
                    <a:cubicBezTo>
                      <a:pt x="59" y="85"/>
                      <a:pt x="57" y="87"/>
                      <a:pt x="55" y="89"/>
                    </a:cubicBezTo>
                    <a:cubicBezTo>
                      <a:pt x="51" y="93"/>
                      <a:pt x="47" y="97"/>
                      <a:pt x="43" y="101"/>
                    </a:cubicBezTo>
                    <a:cubicBezTo>
                      <a:pt x="34" y="109"/>
                      <a:pt x="18" y="120"/>
                      <a:pt x="6" y="110"/>
                    </a:cubicBezTo>
                    <a:cubicBezTo>
                      <a:pt x="4" y="109"/>
                      <a:pt x="3" y="106"/>
                      <a:pt x="2" y="103"/>
                    </a:cubicBezTo>
                    <a:cubicBezTo>
                      <a:pt x="0" y="100"/>
                      <a:pt x="0" y="97"/>
                      <a:pt x="1" y="95"/>
                    </a:cubicBezTo>
                    <a:cubicBezTo>
                      <a:pt x="2" y="90"/>
                      <a:pt x="3" y="87"/>
                      <a:pt x="4" y="83"/>
                    </a:cubicBezTo>
                    <a:cubicBezTo>
                      <a:pt x="7" y="78"/>
                      <a:pt x="9" y="72"/>
                      <a:pt x="11" y="67"/>
                    </a:cubicBezTo>
                    <a:cubicBezTo>
                      <a:pt x="17" y="58"/>
                      <a:pt x="23" y="48"/>
                      <a:pt x="31" y="40"/>
                    </a:cubicBezTo>
                    <a:cubicBezTo>
                      <a:pt x="35" y="35"/>
                      <a:pt x="41" y="30"/>
                      <a:pt x="46" y="25"/>
                    </a:cubicBezTo>
                    <a:cubicBezTo>
                      <a:pt x="52" y="20"/>
                      <a:pt x="58" y="15"/>
                      <a:pt x="65" y="11"/>
                    </a:cubicBezTo>
                    <a:cubicBezTo>
                      <a:pt x="74" y="5"/>
                      <a:pt x="86" y="0"/>
                      <a:pt x="98" y="4"/>
                    </a:cubicBezTo>
                    <a:cubicBezTo>
                      <a:pt x="102" y="5"/>
                      <a:pt x="106" y="9"/>
                      <a:pt x="109" y="12"/>
                    </a:cubicBezTo>
                    <a:cubicBezTo>
                      <a:pt x="111" y="15"/>
                      <a:pt x="112" y="17"/>
                      <a:pt x="113" y="20"/>
                    </a:cubicBezTo>
                    <a:cubicBezTo>
                      <a:pt x="114" y="22"/>
                      <a:pt x="114" y="24"/>
                      <a:pt x="114" y="26"/>
                    </a:cubicBezTo>
                    <a:cubicBezTo>
                      <a:pt x="114" y="30"/>
                      <a:pt x="113" y="33"/>
                      <a:pt x="113" y="37"/>
                    </a:cubicBezTo>
                    <a:cubicBezTo>
                      <a:pt x="112" y="39"/>
                      <a:pt x="112" y="42"/>
                      <a:pt x="111" y="43"/>
                    </a:cubicBezTo>
                    <a:cubicBezTo>
                      <a:pt x="110" y="48"/>
                      <a:pt x="109" y="52"/>
                      <a:pt x="108" y="57"/>
                    </a:cubicBezTo>
                    <a:cubicBezTo>
                      <a:pt x="108" y="56"/>
                      <a:pt x="108" y="56"/>
                      <a:pt x="109" y="55"/>
                    </a:cubicBezTo>
                    <a:cubicBezTo>
                      <a:pt x="108" y="59"/>
                      <a:pt x="107" y="63"/>
                      <a:pt x="106" y="67"/>
                    </a:cubicBezTo>
                    <a:cubicBezTo>
                      <a:pt x="106" y="72"/>
                      <a:pt x="101" y="77"/>
                      <a:pt x="95" y="77"/>
                    </a:cubicBezTo>
                    <a:cubicBezTo>
                      <a:pt x="92" y="77"/>
                      <a:pt x="90" y="75"/>
                      <a:pt x="88" y="73"/>
                    </a:cubicBezTo>
                    <a:cubicBezTo>
                      <a:pt x="87" y="72"/>
                      <a:pt x="86" y="71"/>
                      <a:pt x="85" y="70"/>
                    </a:cubicBezTo>
                    <a:cubicBezTo>
                      <a:pt x="85" y="72"/>
                      <a:pt x="85" y="74"/>
                      <a:pt x="85" y="75"/>
                    </a:cubicBezTo>
                    <a:cubicBezTo>
                      <a:pt x="84" y="82"/>
                      <a:pt x="84" y="89"/>
                      <a:pt x="84" y="96"/>
                    </a:cubicBezTo>
                    <a:cubicBezTo>
                      <a:pt x="85" y="103"/>
                      <a:pt x="85" y="109"/>
                      <a:pt x="87" y="115"/>
                    </a:cubicBezTo>
                    <a:cubicBezTo>
                      <a:pt x="87" y="118"/>
                      <a:pt x="88" y="121"/>
                      <a:pt x="88" y="124"/>
                    </a:cubicBezTo>
                    <a:cubicBezTo>
                      <a:pt x="90" y="129"/>
                      <a:pt x="91" y="133"/>
                      <a:pt x="92" y="137"/>
                    </a:cubicBezTo>
                    <a:cubicBezTo>
                      <a:pt x="92" y="139"/>
                      <a:pt x="93" y="141"/>
                      <a:pt x="94" y="142"/>
                    </a:cubicBezTo>
                    <a:cubicBezTo>
                      <a:pt x="94" y="143"/>
                      <a:pt x="94" y="144"/>
                      <a:pt x="94" y="144"/>
                    </a:cubicBezTo>
                    <a:cubicBezTo>
                      <a:pt x="95" y="144"/>
                      <a:pt x="95" y="144"/>
                      <a:pt x="95" y="144"/>
                    </a:cubicBezTo>
                    <a:cubicBezTo>
                      <a:pt x="95" y="144"/>
                      <a:pt x="96" y="144"/>
                      <a:pt x="97" y="144"/>
                    </a:cubicBezTo>
                    <a:cubicBezTo>
                      <a:pt x="99" y="143"/>
                      <a:pt x="102" y="142"/>
                      <a:pt x="106" y="141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6" y="141"/>
                      <a:pt x="108" y="141"/>
                      <a:pt x="109" y="140"/>
                    </a:cubicBezTo>
                    <a:cubicBezTo>
                      <a:pt x="114" y="138"/>
                      <a:pt x="119" y="142"/>
                      <a:pt x="122" y="146"/>
                    </a:cubicBezTo>
                    <a:cubicBezTo>
                      <a:pt x="123" y="152"/>
                      <a:pt x="121" y="158"/>
                      <a:pt x="115" y="160"/>
                    </a:cubicBezTo>
                    <a:cubicBezTo>
                      <a:pt x="109" y="162"/>
                      <a:pt x="102" y="165"/>
                      <a:pt x="94" y="165"/>
                    </a:cubicBezTo>
                    <a:cubicBezTo>
                      <a:pt x="94" y="165"/>
                      <a:pt x="92" y="165"/>
                      <a:pt x="91" y="1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416880" y="4151880"/>
                <a:ext cx="32040" cy="123120"/>
              </a:xfrm>
              <a:custGeom>
                <a:avLst/>
                <a:gdLst/>
                <a:ahLst/>
                <a:cxnLst/>
                <a:rect l="l" t="t" r="r" b="b"/>
                <a:pathLst>
                  <a:path w="89" h="342" extrusionOk="0">
                    <a:moveTo>
                      <a:pt x="3" y="337"/>
                    </a:moveTo>
                    <a:cubicBezTo>
                      <a:pt x="0" y="332"/>
                      <a:pt x="1" y="326"/>
                      <a:pt x="6" y="322"/>
                    </a:cubicBezTo>
                    <a:cubicBezTo>
                      <a:pt x="7" y="321"/>
                      <a:pt x="8" y="320"/>
                      <a:pt x="10" y="319"/>
                    </a:cubicBezTo>
                    <a:cubicBezTo>
                      <a:pt x="14" y="316"/>
                      <a:pt x="18" y="312"/>
                      <a:pt x="22" y="308"/>
                    </a:cubicBezTo>
                    <a:cubicBezTo>
                      <a:pt x="25" y="304"/>
                      <a:pt x="29" y="299"/>
                      <a:pt x="32" y="295"/>
                    </a:cubicBezTo>
                    <a:cubicBezTo>
                      <a:pt x="37" y="288"/>
                      <a:pt x="42" y="280"/>
                      <a:pt x="46" y="273"/>
                    </a:cubicBezTo>
                    <a:cubicBezTo>
                      <a:pt x="49" y="266"/>
                      <a:pt x="52" y="260"/>
                      <a:pt x="55" y="253"/>
                    </a:cubicBezTo>
                    <a:cubicBezTo>
                      <a:pt x="54" y="253"/>
                      <a:pt x="54" y="253"/>
                      <a:pt x="54" y="254"/>
                    </a:cubicBezTo>
                    <a:cubicBezTo>
                      <a:pt x="57" y="246"/>
                      <a:pt x="59" y="238"/>
                      <a:pt x="61" y="231"/>
                    </a:cubicBezTo>
                    <a:cubicBezTo>
                      <a:pt x="62" y="227"/>
                      <a:pt x="63" y="223"/>
                      <a:pt x="64" y="219"/>
                    </a:cubicBezTo>
                    <a:cubicBezTo>
                      <a:pt x="64" y="215"/>
                      <a:pt x="64" y="211"/>
                      <a:pt x="65" y="208"/>
                    </a:cubicBezTo>
                    <a:cubicBezTo>
                      <a:pt x="66" y="200"/>
                      <a:pt x="67" y="193"/>
                      <a:pt x="67" y="185"/>
                    </a:cubicBezTo>
                    <a:cubicBezTo>
                      <a:pt x="68" y="182"/>
                      <a:pt x="68" y="178"/>
                      <a:pt x="68" y="174"/>
                    </a:cubicBezTo>
                    <a:cubicBezTo>
                      <a:pt x="68" y="171"/>
                      <a:pt x="69" y="166"/>
                      <a:pt x="69" y="163"/>
                    </a:cubicBezTo>
                    <a:cubicBezTo>
                      <a:pt x="69" y="155"/>
                      <a:pt x="68" y="148"/>
                      <a:pt x="68" y="140"/>
                    </a:cubicBezTo>
                    <a:cubicBezTo>
                      <a:pt x="68" y="132"/>
                      <a:pt x="67" y="123"/>
                      <a:pt x="67" y="115"/>
                    </a:cubicBezTo>
                    <a:cubicBezTo>
                      <a:pt x="66" y="111"/>
                      <a:pt x="66" y="106"/>
                      <a:pt x="65" y="102"/>
                    </a:cubicBezTo>
                    <a:cubicBezTo>
                      <a:pt x="64" y="98"/>
                      <a:pt x="64" y="94"/>
                      <a:pt x="63" y="89"/>
                    </a:cubicBezTo>
                    <a:cubicBezTo>
                      <a:pt x="60" y="76"/>
                      <a:pt x="57" y="63"/>
                      <a:pt x="53" y="50"/>
                    </a:cubicBezTo>
                    <a:lnTo>
                      <a:pt x="54" y="51"/>
                    </a:lnTo>
                    <a:lnTo>
                      <a:pt x="53" y="50"/>
                    </a:lnTo>
                    <a:cubicBezTo>
                      <a:pt x="53" y="49"/>
                      <a:pt x="53" y="49"/>
                      <a:pt x="53" y="49"/>
                    </a:cubicBezTo>
                    <a:lnTo>
                      <a:pt x="53" y="50"/>
                    </a:lnTo>
                    <a:cubicBezTo>
                      <a:pt x="51" y="42"/>
                      <a:pt x="47" y="35"/>
                      <a:pt x="45" y="27"/>
                    </a:cubicBezTo>
                    <a:cubicBezTo>
                      <a:pt x="43" y="25"/>
                      <a:pt x="42" y="22"/>
                      <a:pt x="41" y="20"/>
                    </a:cubicBezTo>
                    <a:lnTo>
                      <a:pt x="42" y="21"/>
                    </a:lnTo>
                    <a:cubicBezTo>
                      <a:pt x="40" y="19"/>
                      <a:pt x="40" y="17"/>
                      <a:pt x="39" y="16"/>
                    </a:cubicBezTo>
                    <a:cubicBezTo>
                      <a:pt x="38" y="12"/>
                      <a:pt x="39" y="7"/>
                      <a:pt x="42" y="4"/>
                    </a:cubicBezTo>
                    <a:cubicBezTo>
                      <a:pt x="45" y="1"/>
                      <a:pt x="49" y="0"/>
                      <a:pt x="53" y="2"/>
                    </a:cubicBezTo>
                    <a:cubicBezTo>
                      <a:pt x="58" y="3"/>
                      <a:pt x="61" y="7"/>
                      <a:pt x="61" y="13"/>
                    </a:cubicBezTo>
                    <a:cubicBezTo>
                      <a:pt x="63" y="16"/>
                      <a:pt x="64" y="20"/>
                      <a:pt x="66" y="23"/>
                    </a:cubicBezTo>
                    <a:cubicBezTo>
                      <a:pt x="70" y="34"/>
                      <a:pt x="74" y="45"/>
                      <a:pt x="77" y="57"/>
                    </a:cubicBezTo>
                    <a:cubicBezTo>
                      <a:pt x="78" y="63"/>
                      <a:pt x="80" y="70"/>
                      <a:pt x="81" y="77"/>
                    </a:cubicBezTo>
                    <a:cubicBezTo>
                      <a:pt x="82" y="81"/>
                      <a:pt x="82" y="86"/>
                      <a:pt x="83" y="90"/>
                    </a:cubicBezTo>
                    <a:cubicBezTo>
                      <a:pt x="84" y="98"/>
                      <a:pt x="85" y="105"/>
                      <a:pt x="86" y="112"/>
                    </a:cubicBezTo>
                    <a:cubicBezTo>
                      <a:pt x="86" y="117"/>
                      <a:pt x="86" y="122"/>
                      <a:pt x="87" y="127"/>
                    </a:cubicBezTo>
                    <a:cubicBezTo>
                      <a:pt x="88" y="132"/>
                      <a:pt x="88" y="137"/>
                      <a:pt x="88" y="141"/>
                    </a:cubicBezTo>
                    <a:cubicBezTo>
                      <a:pt x="88" y="149"/>
                      <a:pt x="88" y="156"/>
                      <a:pt x="88" y="163"/>
                    </a:cubicBezTo>
                    <a:cubicBezTo>
                      <a:pt x="88" y="168"/>
                      <a:pt x="88" y="173"/>
                      <a:pt x="87" y="179"/>
                    </a:cubicBezTo>
                    <a:cubicBezTo>
                      <a:pt x="87" y="184"/>
                      <a:pt x="86" y="189"/>
                      <a:pt x="86" y="194"/>
                    </a:cubicBezTo>
                    <a:cubicBezTo>
                      <a:pt x="85" y="200"/>
                      <a:pt x="85" y="207"/>
                      <a:pt x="84" y="213"/>
                    </a:cubicBezTo>
                    <a:cubicBezTo>
                      <a:pt x="84" y="215"/>
                      <a:pt x="84" y="217"/>
                      <a:pt x="83" y="220"/>
                    </a:cubicBezTo>
                    <a:cubicBezTo>
                      <a:pt x="82" y="223"/>
                      <a:pt x="82" y="227"/>
                      <a:pt x="81" y="231"/>
                    </a:cubicBezTo>
                    <a:cubicBezTo>
                      <a:pt x="80" y="236"/>
                      <a:pt x="79" y="241"/>
                      <a:pt x="77" y="247"/>
                    </a:cubicBezTo>
                    <a:cubicBezTo>
                      <a:pt x="74" y="258"/>
                      <a:pt x="70" y="269"/>
                      <a:pt x="64" y="280"/>
                    </a:cubicBezTo>
                    <a:cubicBezTo>
                      <a:pt x="57" y="294"/>
                      <a:pt x="49" y="306"/>
                      <a:pt x="39" y="318"/>
                    </a:cubicBezTo>
                    <a:cubicBezTo>
                      <a:pt x="33" y="326"/>
                      <a:pt x="25" y="333"/>
                      <a:pt x="18" y="339"/>
                    </a:cubicBezTo>
                    <a:cubicBezTo>
                      <a:pt x="16" y="340"/>
                      <a:pt x="14" y="341"/>
                      <a:pt x="12" y="341"/>
                    </a:cubicBezTo>
                    <a:cubicBezTo>
                      <a:pt x="8" y="341"/>
                      <a:pt x="6" y="340"/>
                      <a:pt x="3" y="3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45800" y="3965760"/>
                <a:ext cx="46800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33" extrusionOk="0">
                    <a:moveTo>
                      <a:pt x="40" y="311"/>
                    </a:moveTo>
                    <a:lnTo>
                      <a:pt x="40" y="310"/>
                    </a:ln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07"/>
                      <a:pt x="44" y="305"/>
                      <a:pt x="45" y="302"/>
                    </a:cubicBezTo>
                    <a:cubicBezTo>
                      <a:pt x="48" y="298"/>
                      <a:pt x="50" y="294"/>
                      <a:pt x="52" y="289"/>
                    </a:cubicBezTo>
                    <a:lnTo>
                      <a:pt x="51" y="290"/>
                    </a:lnTo>
                    <a:cubicBezTo>
                      <a:pt x="51" y="290"/>
                      <a:pt x="52" y="289"/>
                      <a:pt x="52" y="288"/>
                    </a:cubicBezTo>
                    <a:cubicBezTo>
                      <a:pt x="53" y="286"/>
                      <a:pt x="54" y="282"/>
                      <a:pt x="55" y="279"/>
                    </a:cubicBezTo>
                    <a:cubicBezTo>
                      <a:pt x="59" y="267"/>
                      <a:pt x="63" y="255"/>
                      <a:pt x="66" y="243"/>
                    </a:cubicBezTo>
                    <a:cubicBezTo>
                      <a:pt x="67" y="233"/>
                      <a:pt x="70" y="222"/>
                      <a:pt x="71" y="212"/>
                    </a:cubicBezTo>
                    <a:cubicBezTo>
                      <a:pt x="72" y="205"/>
                      <a:pt x="73" y="199"/>
                      <a:pt x="73" y="194"/>
                    </a:cubicBezTo>
                    <a:cubicBezTo>
                      <a:pt x="66" y="199"/>
                      <a:pt x="59" y="204"/>
                      <a:pt x="52" y="210"/>
                    </a:cubicBezTo>
                    <a:cubicBezTo>
                      <a:pt x="47" y="214"/>
                      <a:pt x="42" y="218"/>
                      <a:pt x="38" y="223"/>
                    </a:cubicBezTo>
                    <a:cubicBezTo>
                      <a:pt x="36" y="225"/>
                      <a:pt x="34" y="227"/>
                      <a:pt x="32" y="230"/>
                    </a:cubicBezTo>
                    <a:cubicBezTo>
                      <a:pt x="30" y="233"/>
                      <a:pt x="28" y="235"/>
                      <a:pt x="27" y="238"/>
                    </a:cubicBezTo>
                    <a:cubicBezTo>
                      <a:pt x="26" y="240"/>
                      <a:pt x="25" y="242"/>
                      <a:pt x="24" y="245"/>
                    </a:cubicBezTo>
                    <a:cubicBezTo>
                      <a:pt x="24" y="246"/>
                      <a:pt x="23" y="248"/>
                      <a:pt x="23" y="249"/>
                    </a:cubicBezTo>
                    <a:cubicBezTo>
                      <a:pt x="22" y="252"/>
                      <a:pt x="22" y="255"/>
                      <a:pt x="21" y="258"/>
                    </a:cubicBezTo>
                    <a:cubicBezTo>
                      <a:pt x="21" y="257"/>
                      <a:pt x="21" y="256"/>
                      <a:pt x="21" y="256"/>
                    </a:cubicBezTo>
                    <a:cubicBezTo>
                      <a:pt x="21" y="260"/>
                      <a:pt x="21" y="264"/>
                      <a:pt x="21" y="268"/>
                    </a:cubicBezTo>
                    <a:cubicBezTo>
                      <a:pt x="21" y="270"/>
                      <a:pt x="21" y="272"/>
                      <a:pt x="22" y="274"/>
                    </a:cubicBezTo>
                    <a:cubicBezTo>
                      <a:pt x="23" y="279"/>
                      <a:pt x="24" y="283"/>
                      <a:pt x="26" y="287"/>
                    </a:cubicBezTo>
                    <a:cubicBezTo>
                      <a:pt x="26" y="287"/>
                      <a:pt x="25" y="287"/>
                      <a:pt x="25" y="286"/>
                    </a:cubicBezTo>
                    <a:cubicBezTo>
                      <a:pt x="26" y="290"/>
                      <a:pt x="28" y="294"/>
                      <a:pt x="30" y="297"/>
                    </a:cubicBezTo>
                    <a:cubicBezTo>
                      <a:pt x="30" y="299"/>
                      <a:pt x="31" y="300"/>
                      <a:pt x="32" y="302"/>
                    </a:cubicBezTo>
                    <a:cubicBezTo>
                      <a:pt x="33" y="304"/>
                      <a:pt x="34" y="305"/>
                      <a:pt x="35" y="307"/>
                    </a:cubicBezTo>
                    <a:cubicBezTo>
                      <a:pt x="36" y="307"/>
                      <a:pt x="37" y="308"/>
                      <a:pt x="38" y="309"/>
                    </a:cubicBezTo>
                    <a:cubicBezTo>
                      <a:pt x="39" y="310"/>
                      <a:pt x="39" y="310"/>
                      <a:pt x="40" y="310"/>
                    </a:cubicBezTo>
                    <a:cubicBezTo>
                      <a:pt x="40" y="311"/>
                      <a:pt x="40" y="311"/>
                      <a:pt x="40" y="311"/>
                    </a:cubicBezTo>
                    <a:moveTo>
                      <a:pt x="36" y="332"/>
                    </a:moveTo>
                    <a:cubicBezTo>
                      <a:pt x="30" y="330"/>
                      <a:pt x="24" y="326"/>
                      <a:pt x="20" y="322"/>
                    </a:cubicBezTo>
                    <a:cubicBezTo>
                      <a:pt x="15" y="316"/>
                      <a:pt x="12" y="309"/>
                      <a:pt x="9" y="302"/>
                    </a:cubicBezTo>
                    <a:cubicBezTo>
                      <a:pt x="6" y="295"/>
                      <a:pt x="4" y="289"/>
                      <a:pt x="3" y="282"/>
                    </a:cubicBezTo>
                    <a:cubicBezTo>
                      <a:pt x="1" y="274"/>
                      <a:pt x="0" y="267"/>
                      <a:pt x="1" y="259"/>
                    </a:cubicBezTo>
                    <a:cubicBezTo>
                      <a:pt x="2" y="252"/>
                      <a:pt x="2" y="245"/>
                      <a:pt x="5" y="238"/>
                    </a:cubicBezTo>
                    <a:cubicBezTo>
                      <a:pt x="7" y="231"/>
                      <a:pt x="11" y="225"/>
                      <a:pt x="15" y="219"/>
                    </a:cubicBezTo>
                    <a:cubicBezTo>
                      <a:pt x="24" y="208"/>
                      <a:pt x="35" y="198"/>
                      <a:pt x="47" y="189"/>
                    </a:cubicBezTo>
                    <a:cubicBezTo>
                      <a:pt x="55" y="182"/>
                      <a:pt x="65" y="176"/>
                      <a:pt x="74" y="169"/>
                    </a:cubicBezTo>
                    <a:cubicBezTo>
                      <a:pt x="75" y="168"/>
                      <a:pt x="76" y="168"/>
                      <a:pt x="77" y="167"/>
                    </a:cubicBezTo>
                    <a:cubicBezTo>
                      <a:pt x="78" y="159"/>
                      <a:pt x="79" y="152"/>
                      <a:pt x="80" y="143"/>
                    </a:cubicBezTo>
                    <a:cubicBezTo>
                      <a:pt x="81" y="133"/>
                      <a:pt x="82" y="122"/>
                      <a:pt x="84" y="111"/>
                    </a:cubicBezTo>
                    <a:cubicBezTo>
                      <a:pt x="84" y="110"/>
                      <a:pt x="84" y="109"/>
                      <a:pt x="85" y="108"/>
                    </a:cubicBezTo>
                    <a:cubicBezTo>
                      <a:pt x="80" y="113"/>
                      <a:pt x="76" y="118"/>
                      <a:pt x="70" y="122"/>
                    </a:cubicBezTo>
                    <a:cubicBezTo>
                      <a:pt x="66" y="125"/>
                      <a:pt x="59" y="128"/>
                      <a:pt x="53" y="128"/>
                    </a:cubicBezTo>
                    <a:cubicBezTo>
                      <a:pt x="47" y="128"/>
                      <a:pt x="41" y="126"/>
                      <a:pt x="35" y="122"/>
                    </a:cubicBezTo>
                    <a:cubicBezTo>
                      <a:pt x="31" y="118"/>
                      <a:pt x="27" y="113"/>
                      <a:pt x="24" y="108"/>
                    </a:cubicBezTo>
                    <a:cubicBezTo>
                      <a:pt x="20" y="101"/>
                      <a:pt x="18" y="94"/>
                      <a:pt x="17" y="86"/>
                    </a:cubicBezTo>
                    <a:cubicBezTo>
                      <a:pt x="13" y="72"/>
                      <a:pt x="13" y="57"/>
                      <a:pt x="16" y="42"/>
                    </a:cubicBezTo>
                    <a:cubicBezTo>
                      <a:pt x="17" y="31"/>
                      <a:pt x="21" y="20"/>
                      <a:pt x="26" y="11"/>
                    </a:cubicBezTo>
                    <a:cubicBezTo>
                      <a:pt x="28" y="7"/>
                      <a:pt x="32" y="4"/>
                      <a:pt x="36" y="1"/>
                    </a:cubicBezTo>
                    <a:cubicBezTo>
                      <a:pt x="40" y="0"/>
                      <a:pt x="42" y="0"/>
                      <a:pt x="46" y="0"/>
                    </a:cubicBezTo>
                    <a:cubicBezTo>
                      <a:pt x="52" y="1"/>
                      <a:pt x="56" y="7"/>
                      <a:pt x="55" y="13"/>
                    </a:cubicBezTo>
                    <a:cubicBezTo>
                      <a:pt x="54" y="18"/>
                      <a:pt x="50" y="22"/>
                      <a:pt x="45" y="22"/>
                    </a:cubicBezTo>
                    <a:cubicBezTo>
                      <a:pt x="44" y="23"/>
                      <a:pt x="44" y="24"/>
                      <a:pt x="43" y="25"/>
                    </a:cubicBezTo>
                    <a:cubicBezTo>
                      <a:pt x="43" y="25"/>
                      <a:pt x="44" y="25"/>
                      <a:pt x="44" y="24"/>
                    </a:cubicBezTo>
                    <a:cubicBezTo>
                      <a:pt x="42" y="27"/>
                      <a:pt x="41" y="29"/>
                      <a:pt x="40" y="32"/>
                    </a:cubicBezTo>
                    <a:cubicBezTo>
                      <a:pt x="38" y="36"/>
                      <a:pt x="37" y="41"/>
                      <a:pt x="37" y="46"/>
                    </a:cubicBezTo>
                    <a:cubicBezTo>
                      <a:pt x="35" y="48"/>
                      <a:pt x="35" y="52"/>
                      <a:pt x="35" y="55"/>
                    </a:cubicBezTo>
                    <a:cubicBezTo>
                      <a:pt x="34" y="59"/>
                      <a:pt x="34" y="63"/>
                      <a:pt x="34" y="67"/>
                    </a:cubicBezTo>
                    <a:lnTo>
                      <a:pt x="34" y="66"/>
                    </a:lnTo>
                    <a:cubicBezTo>
                      <a:pt x="34" y="67"/>
                      <a:pt x="34" y="67"/>
                      <a:pt x="34" y="67"/>
                    </a:cubicBezTo>
                    <a:cubicBezTo>
                      <a:pt x="35" y="67"/>
                      <a:pt x="35" y="67"/>
                      <a:pt x="35" y="68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72"/>
                      <a:pt x="35" y="76"/>
                      <a:pt x="37" y="81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7" y="83"/>
                      <a:pt x="38" y="86"/>
                      <a:pt x="38" y="90"/>
                    </a:cubicBezTo>
                    <a:cubicBezTo>
                      <a:pt x="39" y="92"/>
                      <a:pt x="40" y="94"/>
                      <a:pt x="41" y="96"/>
                    </a:cubicBezTo>
                    <a:cubicBezTo>
                      <a:pt x="41" y="97"/>
                      <a:pt x="42" y="98"/>
                      <a:pt x="42" y="99"/>
                    </a:cubicBezTo>
                    <a:cubicBezTo>
                      <a:pt x="44" y="101"/>
                      <a:pt x="45" y="103"/>
                      <a:pt x="47" y="104"/>
                    </a:cubicBezTo>
                    <a:cubicBezTo>
                      <a:pt x="47" y="105"/>
                      <a:pt x="47" y="105"/>
                      <a:pt x="48" y="105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6"/>
                      <a:pt x="49" y="106"/>
                      <a:pt x="49" y="107"/>
                    </a:cubicBezTo>
                    <a:lnTo>
                      <a:pt x="49" y="106"/>
                    </a:lnTo>
                    <a:cubicBezTo>
                      <a:pt x="49" y="107"/>
                      <a:pt x="49" y="107"/>
                      <a:pt x="49" y="107"/>
                    </a:cubicBezTo>
                    <a:cubicBezTo>
                      <a:pt x="50" y="107"/>
                      <a:pt x="50" y="107"/>
                      <a:pt x="50" y="107"/>
                    </a:cubicBezTo>
                    <a:lnTo>
                      <a:pt x="49" y="107"/>
                    </a:lnTo>
                    <a:cubicBezTo>
                      <a:pt x="50" y="107"/>
                      <a:pt x="50" y="107"/>
                      <a:pt x="50" y="107"/>
                    </a:cubicBezTo>
                    <a:lnTo>
                      <a:pt x="49" y="107"/>
                    </a:lnTo>
                    <a:lnTo>
                      <a:pt x="49" y="106"/>
                    </a:lnTo>
                    <a:cubicBezTo>
                      <a:pt x="49" y="107"/>
                      <a:pt x="50" y="107"/>
                      <a:pt x="50" y="107"/>
                    </a:cubicBezTo>
                    <a:cubicBezTo>
                      <a:pt x="51" y="107"/>
                      <a:pt x="51" y="107"/>
                      <a:pt x="52" y="107"/>
                    </a:cubicBezTo>
                    <a:lnTo>
                      <a:pt x="53" y="107"/>
                    </a:lnTo>
                    <a:cubicBezTo>
                      <a:pt x="54" y="107"/>
                      <a:pt x="54" y="107"/>
                      <a:pt x="54" y="107"/>
                    </a:cubicBezTo>
                    <a:cubicBezTo>
                      <a:pt x="55" y="107"/>
                      <a:pt x="55" y="107"/>
                      <a:pt x="56" y="106"/>
                    </a:cubicBezTo>
                    <a:cubicBezTo>
                      <a:pt x="56" y="106"/>
                      <a:pt x="57" y="106"/>
                      <a:pt x="58" y="106"/>
                    </a:cubicBezTo>
                    <a:cubicBezTo>
                      <a:pt x="58" y="105"/>
                      <a:pt x="59" y="104"/>
                      <a:pt x="61" y="103"/>
                    </a:cubicBezTo>
                    <a:cubicBezTo>
                      <a:pt x="63" y="101"/>
                      <a:pt x="65" y="100"/>
                      <a:pt x="66" y="98"/>
                    </a:cubicBezTo>
                    <a:cubicBezTo>
                      <a:pt x="69" y="94"/>
                      <a:pt x="72" y="91"/>
                      <a:pt x="74" y="87"/>
                    </a:cubicBezTo>
                    <a:cubicBezTo>
                      <a:pt x="78" y="82"/>
                      <a:pt x="81" y="76"/>
                      <a:pt x="84" y="71"/>
                    </a:cubicBezTo>
                    <a:cubicBezTo>
                      <a:pt x="88" y="64"/>
                      <a:pt x="91" y="57"/>
                      <a:pt x="95" y="49"/>
                    </a:cubicBezTo>
                    <a:cubicBezTo>
                      <a:pt x="96" y="46"/>
                      <a:pt x="97" y="43"/>
                      <a:pt x="98" y="39"/>
                    </a:cubicBezTo>
                    <a:cubicBezTo>
                      <a:pt x="98" y="38"/>
                      <a:pt x="99" y="37"/>
                      <a:pt x="99" y="36"/>
                    </a:cubicBezTo>
                    <a:cubicBezTo>
                      <a:pt x="101" y="27"/>
                      <a:pt x="104" y="17"/>
                      <a:pt x="106" y="8"/>
                    </a:cubicBezTo>
                    <a:cubicBezTo>
                      <a:pt x="108" y="3"/>
                      <a:pt x="113" y="0"/>
                      <a:pt x="119" y="0"/>
                    </a:cubicBezTo>
                    <a:cubicBezTo>
                      <a:pt x="124" y="1"/>
                      <a:pt x="129" y="7"/>
                      <a:pt x="127" y="12"/>
                    </a:cubicBezTo>
                    <a:cubicBezTo>
                      <a:pt x="126" y="19"/>
                      <a:pt x="124" y="25"/>
                      <a:pt x="122" y="31"/>
                    </a:cubicBezTo>
                    <a:cubicBezTo>
                      <a:pt x="122" y="33"/>
                      <a:pt x="121" y="34"/>
                      <a:pt x="120" y="37"/>
                    </a:cubicBezTo>
                    <a:cubicBezTo>
                      <a:pt x="118" y="46"/>
                      <a:pt x="115" y="56"/>
                      <a:pt x="113" y="66"/>
                    </a:cubicBezTo>
                    <a:cubicBezTo>
                      <a:pt x="111" y="76"/>
                      <a:pt x="109" y="86"/>
                      <a:pt x="107" y="96"/>
                    </a:cubicBezTo>
                    <a:cubicBezTo>
                      <a:pt x="105" y="108"/>
                      <a:pt x="102" y="121"/>
                      <a:pt x="100" y="133"/>
                    </a:cubicBezTo>
                    <a:cubicBezTo>
                      <a:pt x="99" y="139"/>
                      <a:pt x="98" y="146"/>
                      <a:pt x="98" y="152"/>
                    </a:cubicBezTo>
                    <a:cubicBezTo>
                      <a:pt x="100" y="150"/>
                      <a:pt x="102" y="149"/>
                      <a:pt x="105" y="147"/>
                    </a:cubicBezTo>
                    <a:cubicBezTo>
                      <a:pt x="106" y="146"/>
                      <a:pt x="107" y="145"/>
                      <a:pt x="108" y="145"/>
                    </a:cubicBezTo>
                    <a:cubicBezTo>
                      <a:pt x="112" y="142"/>
                      <a:pt x="118" y="142"/>
                      <a:pt x="121" y="147"/>
                    </a:cubicBezTo>
                    <a:cubicBezTo>
                      <a:pt x="125" y="151"/>
                      <a:pt x="123" y="157"/>
                      <a:pt x="119" y="160"/>
                    </a:cubicBezTo>
                    <a:cubicBezTo>
                      <a:pt x="111" y="166"/>
                      <a:pt x="103" y="172"/>
                      <a:pt x="94" y="178"/>
                    </a:cubicBezTo>
                    <a:cubicBezTo>
                      <a:pt x="94" y="185"/>
                      <a:pt x="93" y="192"/>
                      <a:pt x="92" y="198"/>
                    </a:cubicBezTo>
                    <a:cubicBezTo>
                      <a:pt x="91" y="209"/>
                      <a:pt x="89" y="219"/>
                      <a:pt x="87" y="230"/>
                    </a:cubicBezTo>
                    <a:cubicBezTo>
                      <a:pt x="87" y="233"/>
                      <a:pt x="86" y="237"/>
                      <a:pt x="86" y="241"/>
                    </a:cubicBezTo>
                    <a:cubicBezTo>
                      <a:pt x="85" y="243"/>
                      <a:pt x="84" y="245"/>
                      <a:pt x="84" y="248"/>
                    </a:cubicBezTo>
                    <a:cubicBezTo>
                      <a:pt x="83" y="253"/>
                      <a:pt x="81" y="260"/>
                      <a:pt x="79" y="266"/>
                    </a:cubicBezTo>
                    <a:cubicBezTo>
                      <a:pt x="78" y="272"/>
                      <a:pt x="76" y="277"/>
                      <a:pt x="74" y="282"/>
                    </a:cubicBezTo>
                    <a:cubicBezTo>
                      <a:pt x="73" y="287"/>
                      <a:pt x="72" y="292"/>
                      <a:pt x="69" y="297"/>
                    </a:cubicBezTo>
                    <a:cubicBezTo>
                      <a:pt x="67" y="302"/>
                      <a:pt x="65" y="307"/>
                      <a:pt x="62" y="312"/>
                    </a:cubicBezTo>
                    <a:cubicBezTo>
                      <a:pt x="60" y="318"/>
                      <a:pt x="57" y="323"/>
                      <a:pt x="53" y="327"/>
                    </a:cubicBezTo>
                    <a:cubicBezTo>
                      <a:pt x="49" y="330"/>
                      <a:pt x="45" y="332"/>
                      <a:pt x="40" y="332"/>
                    </a:cubicBezTo>
                    <a:cubicBezTo>
                      <a:pt x="38" y="332"/>
                      <a:pt x="37" y="332"/>
                      <a:pt x="36" y="3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19240" y="3984120"/>
                <a:ext cx="26280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73" h="32" extrusionOk="0">
                    <a:moveTo>
                      <a:pt x="13" y="31"/>
                    </a:moveTo>
                    <a:cubicBezTo>
                      <a:pt x="9" y="30"/>
                      <a:pt x="7" y="29"/>
                      <a:pt x="4" y="27"/>
                    </a:cubicBezTo>
                    <a:cubicBezTo>
                      <a:pt x="0" y="23"/>
                      <a:pt x="0" y="15"/>
                      <a:pt x="5" y="11"/>
                    </a:cubicBezTo>
                    <a:cubicBezTo>
                      <a:pt x="10" y="7"/>
                      <a:pt x="17" y="6"/>
                      <a:pt x="23" y="5"/>
                    </a:cubicBezTo>
                    <a:cubicBezTo>
                      <a:pt x="27" y="4"/>
                      <a:pt x="31" y="4"/>
                      <a:pt x="35" y="3"/>
                    </a:cubicBezTo>
                    <a:cubicBezTo>
                      <a:pt x="43" y="2"/>
                      <a:pt x="52" y="1"/>
                      <a:pt x="60" y="0"/>
                    </a:cubicBezTo>
                    <a:cubicBezTo>
                      <a:pt x="66" y="0"/>
                      <a:pt x="71" y="4"/>
                      <a:pt x="71" y="10"/>
                    </a:cubicBezTo>
                    <a:cubicBezTo>
                      <a:pt x="72" y="16"/>
                      <a:pt x="68" y="21"/>
                      <a:pt x="62" y="22"/>
                    </a:cubicBezTo>
                    <a:cubicBezTo>
                      <a:pt x="52" y="23"/>
                      <a:pt x="43" y="24"/>
                      <a:pt x="33" y="25"/>
                    </a:cubicBezTo>
                    <a:cubicBezTo>
                      <a:pt x="30" y="26"/>
                      <a:pt x="26" y="27"/>
                      <a:pt x="23" y="28"/>
                    </a:cubicBezTo>
                    <a:cubicBezTo>
                      <a:pt x="20" y="29"/>
                      <a:pt x="17" y="31"/>
                      <a:pt x="14" y="31"/>
                    </a:cubicBezTo>
                    <a:lnTo>
                      <a:pt x="13" y="3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210600" y="3980520"/>
                <a:ext cx="6984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09" extrusionOk="0">
                    <a:moveTo>
                      <a:pt x="14" y="108"/>
                    </a:moveTo>
                    <a:cubicBezTo>
                      <a:pt x="10" y="108"/>
                      <a:pt x="5" y="106"/>
                      <a:pt x="3" y="102"/>
                    </a:cubicBezTo>
                    <a:cubicBezTo>
                      <a:pt x="1" y="100"/>
                      <a:pt x="0" y="97"/>
                      <a:pt x="0" y="93"/>
                    </a:cubicBezTo>
                    <a:cubicBezTo>
                      <a:pt x="2" y="87"/>
                      <a:pt x="7" y="83"/>
                      <a:pt x="13" y="84"/>
                    </a:cubicBezTo>
                    <a:cubicBezTo>
                      <a:pt x="15" y="84"/>
                      <a:pt x="16" y="85"/>
                      <a:pt x="17" y="86"/>
                    </a:cubicBezTo>
                    <a:cubicBezTo>
                      <a:pt x="18" y="86"/>
                      <a:pt x="19" y="86"/>
                      <a:pt x="19" y="85"/>
                    </a:cubicBezTo>
                    <a:cubicBezTo>
                      <a:pt x="21" y="85"/>
                      <a:pt x="23" y="84"/>
                      <a:pt x="25" y="84"/>
                    </a:cubicBezTo>
                    <a:cubicBezTo>
                      <a:pt x="28" y="83"/>
                      <a:pt x="32" y="81"/>
                      <a:pt x="35" y="80"/>
                    </a:cubicBezTo>
                    <a:cubicBezTo>
                      <a:pt x="40" y="77"/>
                      <a:pt x="45" y="75"/>
                      <a:pt x="51" y="73"/>
                    </a:cubicBezTo>
                    <a:cubicBezTo>
                      <a:pt x="50" y="73"/>
                      <a:pt x="50" y="73"/>
                      <a:pt x="49" y="73"/>
                    </a:cubicBezTo>
                    <a:cubicBezTo>
                      <a:pt x="50" y="73"/>
                      <a:pt x="51" y="73"/>
                      <a:pt x="51" y="72"/>
                    </a:cubicBezTo>
                    <a:cubicBezTo>
                      <a:pt x="51" y="73"/>
                      <a:pt x="51" y="73"/>
                      <a:pt x="50" y="73"/>
                    </a:cubicBezTo>
                    <a:cubicBezTo>
                      <a:pt x="69" y="64"/>
                      <a:pt x="88" y="53"/>
                      <a:pt x="107" y="43"/>
                    </a:cubicBezTo>
                    <a:cubicBezTo>
                      <a:pt x="127" y="32"/>
                      <a:pt x="148" y="20"/>
                      <a:pt x="169" y="9"/>
                    </a:cubicBezTo>
                    <a:cubicBezTo>
                      <a:pt x="172" y="7"/>
                      <a:pt x="175" y="5"/>
                      <a:pt x="178" y="3"/>
                    </a:cubicBezTo>
                    <a:cubicBezTo>
                      <a:pt x="183" y="0"/>
                      <a:pt x="189" y="2"/>
                      <a:pt x="191" y="7"/>
                    </a:cubicBezTo>
                    <a:cubicBezTo>
                      <a:pt x="193" y="11"/>
                      <a:pt x="192" y="17"/>
                      <a:pt x="188" y="19"/>
                    </a:cubicBezTo>
                    <a:cubicBezTo>
                      <a:pt x="166" y="32"/>
                      <a:pt x="144" y="44"/>
                      <a:pt x="123" y="56"/>
                    </a:cubicBezTo>
                    <a:cubicBezTo>
                      <a:pt x="113" y="62"/>
                      <a:pt x="104" y="67"/>
                      <a:pt x="94" y="73"/>
                    </a:cubicBezTo>
                    <a:cubicBezTo>
                      <a:pt x="84" y="79"/>
                      <a:pt x="73" y="84"/>
                      <a:pt x="63" y="90"/>
                    </a:cubicBezTo>
                    <a:cubicBezTo>
                      <a:pt x="56" y="93"/>
                      <a:pt x="49" y="97"/>
                      <a:pt x="41" y="100"/>
                    </a:cubicBezTo>
                    <a:cubicBezTo>
                      <a:pt x="37" y="102"/>
                      <a:pt x="33" y="104"/>
                      <a:pt x="27" y="105"/>
                    </a:cubicBezTo>
                    <a:cubicBezTo>
                      <a:pt x="23" y="107"/>
                      <a:pt x="19" y="108"/>
                      <a:pt x="14" y="1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59200" y="3936600"/>
                <a:ext cx="7524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80" extrusionOk="0">
                    <a:moveTo>
                      <a:pt x="47" y="379"/>
                    </a:moveTo>
                    <a:cubicBezTo>
                      <a:pt x="35" y="378"/>
                      <a:pt x="23" y="373"/>
                      <a:pt x="14" y="364"/>
                    </a:cubicBezTo>
                    <a:cubicBezTo>
                      <a:pt x="5" y="354"/>
                      <a:pt x="1" y="340"/>
                      <a:pt x="0" y="327"/>
                    </a:cubicBezTo>
                    <a:cubicBezTo>
                      <a:pt x="0" y="320"/>
                      <a:pt x="2" y="313"/>
                      <a:pt x="4" y="307"/>
                    </a:cubicBezTo>
                    <a:cubicBezTo>
                      <a:pt x="6" y="299"/>
                      <a:pt x="9" y="292"/>
                      <a:pt x="12" y="285"/>
                    </a:cubicBezTo>
                    <a:cubicBezTo>
                      <a:pt x="13" y="280"/>
                      <a:pt x="20" y="277"/>
                      <a:pt x="25" y="280"/>
                    </a:cubicBezTo>
                    <a:cubicBezTo>
                      <a:pt x="30" y="282"/>
                      <a:pt x="32" y="288"/>
                      <a:pt x="30" y="293"/>
                    </a:cubicBezTo>
                    <a:cubicBezTo>
                      <a:pt x="29" y="294"/>
                      <a:pt x="29" y="296"/>
                      <a:pt x="28" y="297"/>
                    </a:cubicBezTo>
                    <a:cubicBezTo>
                      <a:pt x="29" y="296"/>
                      <a:pt x="29" y="296"/>
                      <a:pt x="29" y="296"/>
                    </a:cubicBezTo>
                    <a:cubicBezTo>
                      <a:pt x="26" y="303"/>
                      <a:pt x="23" y="309"/>
                      <a:pt x="22" y="317"/>
                    </a:cubicBezTo>
                    <a:cubicBezTo>
                      <a:pt x="22" y="319"/>
                      <a:pt x="21" y="321"/>
                      <a:pt x="21" y="322"/>
                    </a:cubicBezTo>
                    <a:cubicBezTo>
                      <a:pt x="21" y="324"/>
                      <a:pt x="21" y="326"/>
                      <a:pt x="21" y="328"/>
                    </a:cubicBezTo>
                    <a:cubicBezTo>
                      <a:pt x="21" y="330"/>
                      <a:pt x="21" y="331"/>
                      <a:pt x="22" y="332"/>
                    </a:cubicBezTo>
                    <a:cubicBezTo>
                      <a:pt x="22" y="334"/>
                      <a:pt x="22" y="335"/>
                      <a:pt x="22" y="336"/>
                    </a:cubicBezTo>
                    <a:cubicBezTo>
                      <a:pt x="23" y="338"/>
                      <a:pt x="24" y="340"/>
                      <a:pt x="25" y="341"/>
                    </a:cubicBezTo>
                    <a:cubicBezTo>
                      <a:pt x="25" y="343"/>
                      <a:pt x="26" y="344"/>
                      <a:pt x="27" y="346"/>
                    </a:cubicBezTo>
                    <a:cubicBezTo>
                      <a:pt x="27" y="346"/>
                      <a:pt x="28" y="347"/>
                      <a:pt x="29" y="348"/>
                    </a:cubicBezTo>
                    <a:cubicBezTo>
                      <a:pt x="30" y="349"/>
                      <a:pt x="30" y="350"/>
                      <a:pt x="32" y="351"/>
                    </a:cubicBezTo>
                    <a:cubicBezTo>
                      <a:pt x="32" y="351"/>
                      <a:pt x="33" y="353"/>
                      <a:pt x="34" y="353"/>
                    </a:cubicBezTo>
                    <a:cubicBezTo>
                      <a:pt x="34" y="354"/>
                      <a:pt x="36" y="354"/>
                      <a:pt x="37" y="355"/>
                    </a:cubicBezTo>
                    <a:cubicBezTo>
                      <a:pt x="38" y="355"/>
                      <a:pt x="39" y="355"/>
                      <a:pt x="40" y="356"/>
                    </a:cubicBezTo>
                    <a:cubicBezTo>
                      <a:pt x="41" y="357"/>
                      <a:pt x="42" y="357"/>
                      <a:pt x="43" y="357"/>
                    </a:cubicBezTo>
                    <a:cubicBezTo>
                      <a:pt x="45" y="357"/>
                      <a:pt x="47" y="358"/>
                      <a:pt x="48" y="358"/>
                    </a:cubicBezTo>
                    <a:cubicBezTo>
                      <a:pt x="50" y="358"/>
                      <a:pt x="51" y="358"/>
                      <a:pt x="52" y="358"/>
                    </a:cubicBezTo>
                    <a:cubicBezTo>
                      <a:pt x="53" y="358"/>
                      <a:pt x="54" y="358"/>
                      <a:pt x="54" y="358"/>
                    </a:cubicBezTo>
                    <a:cubicBezTo>
                      <a:pt x="55" y="358"/>
                      <a:pt x="55" y="358"/>
                      <a:pt x="55" y="357"/>
                    </a:cubicBezTo>
                    <a:lnTo>
                      <a:pt x="56" y="357"/>
                    </a:lnTo>
                    <a:cubicBezTo>
                      <a:pt x="58" y="356"/>
                      <a:pt x="60" y="355"/>
                      <a:pt x="61" y="354"/>
                    </a:cubicBezTo>
                    <a:cubicBezTo>
                      <a:pt x="64" y="353"/>
                      <a:pt x="66" y="351"/>
                      <a:pt x="68" y="350"/>
                    </a:cubicBezTo>
                    <a:cubicBezTo>
                      <a:pt x="70" y="347"/>
                      <a:pt x="72" y="345"/>
                      <a:pt x="75" y="343"/>
                    </a:cubicBezTo>
                    <a:cubicBezTo>
                      <a:pt x="78" y="339"/>
                      <a:pt x="82" y="334"/>
                      <a:pt x="85" y="330"/>
                    </a:cubicBezTo>
                    <a:cubicBezTo>
                      <a:pt x="85" y="330"/>
                      <a:pt x="84" y="331"/>
                      <a:pt x="84" y="332"/>
                    </a:cubicBezTo>
                    <a:cubicBezTo>
                      <a:pt x="87" y="326"/>
                      <a:pt x="91" y="321"/>
                      <a:pt x="94" y="315"/>
                    </a:cubicBezTo>
                    <a:cubicBezTo>
                      <a:pt x="97" y="310"/>
                      <a:pt x="99" y="305"/>
                      <a:pt x="101" y="300"/>
                    </a:cubicBezTo>
                    <a:cubicBezTo>
                      <a:pt x="103" y="296"/>
                      <a:pt x="104" y="291"/>
                      <a:pt x="105" y="286"/>
                    </a:cubicBezTo>
                    <a:cubicBezTo>
                      <a:pt x="107" y="275"/>
                      <a:pt x="109" y="264"/>
                      <a:pt x="111" y="254"/>
                    </a:cubicBezTo>
                    <a:cubicBezTo>
                      <a:pt x="111" y="246"/>
                      <a:pt x="113" y="238"/>
                      <a:pt x="114" y="231"/>
                    </a:cubicBezTo>
                    <a:cubicBezTo>
                      <a:pt x="115" y="215"/>
                      <a:pt x="117" y="199"/>
                      <a:pt x="118" y="182"/>
                    </a:cubicBezTo>
                    <a:lnTo>
                      <a:pt x="118" y="181"/>
                    </a:lnTo>
                    <a:lnTo>
                      <a:pt x="118" y="180"/>
                    </a:lnTo>
                    <a:cubicBezTo>
                      <a:pt x="118" y="181"/>
                      <a:pt x="118" y="181"/>
                      <a:pt x="118" y="181"/>
                    </a:cubicBezTo>
                    <a:cubicBezTo>
                      <a:pt x="118" y="179"/>
                      <a:pt x="119" y="176"/>
                      <a:pt x="119" y="173"/>
                    </a:cubicBezTo>
                    <a:cubicBezTo>
                      <a:pt x="119" y="174"/>
                      <a:pt x="119" y="174"/>
                      <a:pt x="119" y="174"/>
                    </a:cubicBezTo>
                    <a:cubicBezTo>
                      <a:pt x="119" y="173"/>
                      <a:pt x="120" y="171"/>
                      <a:pt x="120" y="170"/>
                    </a:cubicBezTo>
                    <a:cubicBezTo>
                      <a:pt x="120" y="169"/>
                      <a:pt x="120" y="168"/>
                      <a:pt x="120" y="167"/>
                    </a:cubicBezTo>
                    <a:lnTo>
                      <a:pt x="120" y="168"/>
                    </a:lnTo>
                    <a:cubicBezTo>
                      <a:pt x="120" y="167"/>
                      <a:pt x="120" y="165"/>
                      <a:pt x="120" y="164"/>
                    </a:cubicBezTo>
                    <a:lnTo>
                      <a:pt x="120" y="165"/>
                    </a:lnTo>
                    <a:cubicBezTo>
                      <a:pt x="120" y="164"/>
                      <a:pt x="120" y="163"/>
                      <a:pt x="120" y="162"/>
                    </a:cubicBezTo>
                    <a:cubicBezTo>
                      <a:pt x="120" y="161"/>
                      <a:pt x="120" y="160"/>
                      <a:pt x="120" y="159"/>
                    </a:cubicBezTo>
                    <a:lnTo>
                      <a:pt x="120" y="160"/>
                    </a:lnTo>
                    <a:cubicBezTo>
                      <a:pt x="120" y="159"/>
                      <a:pt x="121" y="157"/>
                      <a:pt x="121" y="156"/>
                    </a:cubicBezTo>
                    <a:cubicBezTo>
                      <a:pt x="121" y="157"/>
                      <a:pt x="121" y="157"/>
                      <a:pt x="121" y="157"/>
                    </a:cubicBezTo>
                    <a:cubicBezTo>
                      <a:pt x="121" y="156"/>
                      <a:pt x="121" y="154"/>
                      <a:pt x="121" y="153"/>
                    </a:cubicBezTo>
                    <a:lnTo>
                      <a:pt x="121" y="154"/>
                    </a:lnTo>
                    <a:cubicBezTo>
                      <a:pt x="121" y="152"/>
                      <a:pt x="121" y="149"/>
                      <a:pt x="121" y="147"/>
                    </a:cubicBezTo>
                    <a:lnTo>
                      <a:pt x="121" y="148"/>
                    </a:lnTo>
                    <a:cubicBezTo>
                      <a:pt x="121" y="148"/>
                      <a:pt x="121" y="147"/>
                      <a:pt x="121" y="146"/>
                    </a:cubicBezTo>
                    <a:lnTo>
                      <a:pt x="121" y="145"/>
                    </a:lnTo>
                    <a:cubicBezTo>
                      <a:pt x="121" y="146"/>
                      <a:pt x="121" y="146"/>
                      <a:pt x="121" y="146"/>
                    </a:cubicBezTo>
                    <a:cubicBezTo>
                      <a:pt x="122" y="134"/>
                      <a:pt x="124" y="123"/>
                      <a:pt x="125" y="111"/>
                    </a:cubicBezTo>
                    <a:cubicBezTo>
                      <a:pt x="126" y="107"/>
                      <a:pt x="127" y="103"/>
                      <a:pt x="128" y="98"/>
                    </a:cubicBezTo>
                    <a:cubicBezTo>
                      <a:pt x="129" y="92"/>
                      <a:pt x="129" y="86"/>
                      <a:pt x="131" y="80"/>
                    </a:cubicBezTo>
                    <a:cubicBezTo>
                      <a:pt x="132" y="74"/>
                      <a:pt x="134" y="68"/>
                      <a:pt x="135" y="61"/>
                    </a:cubicBezTo>
                    <a:cubicBezTo>
                      <a:pt x="137" y="54"/>
                      <a:pt x="139" y="46"/>
                      <a:pt x="142" y="39"/>
                    </a:cubicBezTo>
                    <a:cubicBezTo>
                      <a:pt x="145" y="33"/>
                      <a:pt x="147" y="26"/>
                      <a:pt x="151" y="20"/>
                    </a:cubicBezTo>
                    <a:cubicBezTo>
                      <a:pt x="154" y="15"/>
                      <a:pt x="160" y="10"/>
                      <a:pt x="166" y="6"/>
                    </a:cubicBezTo>
                    <a:cubicBezTo>
                      <a:pt x="171" y="2"/>
                      <a:pt x="177" y="1"/>
                      <a:pt x="183" y="1"/>
                    </a:cubicBezTo>
                    <a:cubicBezTo>
                      <a:pt x="186" y="0"/>
                      <a:pt x="189" y="2"/>
                      <a:pt x="192" y="3"/>
                    </a:cubicBezTo>
                    <a:cubicBezTo>
                      <a:pt x="195" y="5"/>
                      <a:pt x="197" y="7"/>
                      <a:pt x="199" y="9"/>
                    </a:cubicBezTo>
                    <a:cubicBezTo>
                      <a:pt x="203" y="13"/>
                      <a:pt x="206" y="18"/>
                      <a:pt x="206" y="24"/>
                    </a:cubicBezTo>
                    <a:cubicBezTo>
                      <a:pt x="208" y="30"/>
                      <a:pt x="206" y="36"/>
                      <a:pt x="205" y="41"/>
                    </a:cubicBezTo>
                    <a:cubicBezTo>
                      <a:pt x="203" y="49"/>
                      <a:pt x="200" y="57"/>
                      <a:pt x="197" y="64"/>
                    </a:cubicBezTo>
                    <a:cubicBezTo>
                      <a:pt x="196" y="67"/>
                      <a:pt x="195" y="71"/>
                      <a:pt x="193" y="74"/>
                    </a:cubicBezTo>
                    <a:cubicBezTo>
                      <a:pt x="192" y="76"/>
                      <a:pt x="191" y="78"/>
                      <a:pt x="190" y="79"/>
                    </a:cubicBezTo>
                    <a:cubicBezTo>
                      <a:pt x="188" y="82"/>
                      <a:pt x="187" y="85"/>
                      <a:pt x="185" y="88"/>
                    </a:cubicBezTo>
                    <a:cubicBezTo>
                      <a:pt x="182" y="90"/>
                      <a:pt x="180" y="92"/>
                      <a:pt x="176" y="92"/>
                    </a:cubicBezTo>
                    <a:cubicBezTo>
                      <a:pt x="172" y="92"/>
                      <a:pt x="168" y="89"/>
                      <a:pt x="167" y="86"/>
                    </a:cubicBezTo>
                    <a:cubicBezTo>
                      <a:pt x="166" y="84"/>
                      <a:pt x="165" y="82"/>
                      <a:pt x="165" y="80"/>
                    </a:cubicBezTo>
                    <a:cubicBezTo>
                      <a:pt x="165" y="79"/>
                      <a:pt x="166" y="78"/>
                      <a:pt x="166" y="76"/>
                    </a:cubicBezTo>
                    <a:cubicBezTo>
                      <a:pt x="166" y="72"/>
                      <a:pt x="168" y="69"/>
                      <a:pt x="171" y="68"/>
                    </a:cubicBezTo>
                    <a:cubicBezTo>
                      <a:pt x="172" y="67"/>
                      <a:pt x="173" y="65"/>
                      <a:pt x="174" y="64"/>
                    </a:cubicBezTo>
                    <a:cubicBezTo>
                      <a:pt x="176" y="60"/>
                      <a:pt x="178" y="54"/>
                      <a:pt x="180" y="50"/>
                    </a:cubicBezTo>
                    <a:cubicBezTo>
                      <a:pt x="181" y="48"/>
                      <a:pt x="181" y="47"/>
                      <a:pt x="182" y="45"/>
                    </a:cubicBezTo>
                    <a:cubicBezTo>
                      <a:pt x="183" y="41"/>
                      <a:pt x="184" y="38"/>
                      <a:pt x="185" y="34"/>
                    </a:cubicBezTo>
                    <a:cubicBezTo>
                      <a:pt x="185" y="33"/>
                      <a:pt x="185" y="32"/>
                      <a:pt x="185" y="30"/>
                    </a:cubicBezTo>
                    <a:lnTo>
                      <a:pt x="185" y="29"/>
                    </a:lnTo>
                    <a:cubicBezTo>
                      <a:pt x="185" y="28"/>
                      <a:pt x="185" y="27"/>
                      <a:pt x="185" y="27"/>
                    </a:cubicBezTo>
                    <a:lnTo>
                      <a:pt x="185" y="26"/>
                    </a:lnTo>
                    <a:cubicBezTo>
                      <a:pt x="185" y="25"/>
                      <a:pt x="185" y="25"/>
                      <a:pt x="184" y="25"/>
                    </a:cubicBezTo>
                    <a:lnTo>
                      <a:pt x="184" y="24"/>
                    </a:lnTo>
                    <a:cubicBezTo>
                      <a:pt x="184" y="23"/>
                      <a:pt x="183" y="23"/>
                      <a:pt x="183" y="23"/>
                    </a:cubicBezTo>
                    <a:cubicBezTo>
                      <a:pt x="182" y="23"/>
                      <a:pt x="182" y="22"/>
                      <a:pt x="182" y="22"/>
                    </a:cubicBezTo>
                    <a:lnTo>
                      <a:pt x="181" y="22"/>
                    </a:lnTo>
                    <a:cubicBezTo>
                      <a:pt x="180" y="22"/>
                      <a:pt x="179" y="23"/>
                      <a:pt x="178" y="23"/>
                    </a:cubicBezTo>
                    <a:lnTo>
                      <a:pt x="177" y="24"/>
                    </a:lnTo>
                    <a:cubicBezTo>
                      <a:pt x="175" y="25"/>
                      <a:pt x="174" y="26"/>
                      <a:pt x="173" y="27"/>
                    </a:cubicBezTo>
                    <a:cubicBezTo>
                      <a:pt x="171" y="28"/>
                      <a:pt x="171" y="29"/>
                      <a:pt x="170" y="29"/>
                    </a:cubicBezTo>
                    <a:cubicBezTo>
                      <a:pt x="170" y="29"/>
                      <a:pt x="170" y="30"/>
                      <a:pt x="169" y="30"/>
                    </a:cubicBezTo>
                    <a:cubicBezTo>
                      <a:pt x="168" y="32"/>
                      <a:pt x="167" y="34"/>
                      <a:pt x="166" y="36"/>
                    </a:cubicBezTo>
                    <a:cubicBezTo>
                      <a:pt x="164" y="40"/>
                      <a:pt x="162" y="44"/>
                      <a:pt x="160" y="48"/>
                    </a:cubicBezTo>
                    <a:cubicBezTo>
                      <a:pt x="156" y="60"/>
                      <a:pt x="153" y="71"/>
                      <a:pt x="150" y="82"/>
                    </a:cubicBezTo>
                    <a:cubicBezTo>
                      <a:pt x="150" y="88"/>
                      <a:pt x="149" y="93"/>
                      <a:pt x="148" y="98"/>
                    </a:cubicBezTo>
                    <a:cubicBezTo>
                      <a:pt x="147" y="101"/>
                      <a:pt x="146" y="106"/>
                      <a:pt x="146" y="109"/>
                    </a:cubicBezTo>
                    <a:cubicBezTo>
                      <a:pt x="145" y="111"/>
                      <a:pt x="145" y="112"/>
                      <a:pt x="145" y="114"/>
                    </a:cubicBezTo>
                    <a:cubicBezTo>
                      <a:pt x="144" y="120"/>
                      <a:pt x="143" y="125"/>
                      <a:pt x="143" y="131"/>
                    </a:cubicBezTo>
                    <a:cubicBezTo>
                      <a:pt x="142" y="136"/>
                      <a:pt x="142" y="142"/>
                      <a:pt x="141" y="148"/>
                    </a:cubicBezTo>
                    <a:cubicBezTo>
                      <a:pt x="139" y="160"/>
                      <a:pt x="138" y="172"/>
                      <a:pt x="137" y="184"/>
                    </a:cubicBezTo>
                    <a:lnTo>
                      <a:pt x="137" y="183"/>
                    </a:lnTo>
                    <a:cubicBezTo>
                      <a:pt x="135" y="206"/>
                      <a:pt x="132" y="228"/>
                      <a:pt x="129" y="251"/>
                    </a:cubicBezTo>
                    <a:cubicBezTo>
                      <a:pt x="129" y="255"/>
                      <a:pt x="128" y="260"/>
                      <a:pt x="127" y="265"/>
                    </a:cubicBezTo>
                    <a:cubicBezTo>
                      <a:pt x="126" y="273"/>
                      <a:pt x="125" y="282"/>
                      <a:pt x="123" y="290"/>
                    </a:cubicBezTo>
                    <a:cubicBezTo>
                      <a:pt x="120" y="305"/>
                      <a:pt x="114" y="319"/>
                      <a:pt x="106" y="332"/>
                    </a:cubicBezTo>
                    <a:cubicBezTo>
                      <a:pt x="99" y="344"/>
                      <a:pt x="90" y="356"/>
                      <a:pt x="80" y="365"/>
                    </a:cubicBezTo>
                    <a:cubicBezTo>
                      <a:pt x="75" y="369"/>
                      <a:pt x="70" y="373"/>
                      <a:pt x="65" y="376"/>
                    </a:cubicBezTo>
                    <a:cubicBezTo>
                      <a:pt x="61" y="378"/>
                      <a:pt x="55" y="379"/>
                      <a:pt x="51" y="379"/>
                    </a:cubicBezTo>
                    <a:cubicBezTo>
                      <a:pt x="50" y="379"/>
                      <a:pt x="48" y="379"/>
                      <a:pt x="47" y="37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76120" y="4002120"/>
                <a:ext cx="33120" cy="13680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" extrusionOk="0">
                    <a:moveTo>
                      <a:pt x="11" y="37"/>
                    </a:moveTo>
                    <a:cubicBezTo>
                      <a:pt x="10" y="36"/>
                      <a:pt x="8" y="36"/>
                      <a:pt x="7" y="35"/>
                    </a:cubicBezTo>
                    <a:cubicBezTo>
                      <a:pt x="4" y="34"/>
                      <a:pt x="1" y="31"/>
                      <a:pt x="1" y="28"/>
                    </a:cubicBezTo>
                    <a:cubicBezTo>
                      <a:pt x="0" y="24"/>
                      <a:pt x="1" y="20"/>
                      <a:pt x="3" y="18"/>
                    </a:cubicBezTo>
                    <a:cubicBezTo>
                      <a:pt x="4" y="16"/>
                      <a:pt x="6" y="15"/>
                      <a:pt x="8" y="14"/>
                    </a:cubicBezTo>
                    <a:cubicBezTo>
                      <a:pt x="10" y="13"/>
                      <a:pt x="13" y="12"/>
                      <a:pt x="15" y="11"/>
                    </a:cubicBezTo>
                    <a:cubicBezTo>
                      <a:pt x="21" y="9"/>
                      <a:pt x="27" y="8"/>
                      <a:pt x="33" y="7"/>
                    </a:cubicBezTo>
                    <a:cubicBezTo>
                      <a:pt x="39" y="6"/>
                      <a:pt x="45" y="5"/>
                      <a:pt x="50" y="5"/>
                    </a:cubicBezTo>
                    <a:cubicBezTo>
                      <a:pt x="60" y="3"/>
                      <a:pt x="70" y="2"/>
                      <a:pt x="80" y="0"/>
                    </a:cubicBezTo>
                    <a:cubicBezTo>
                      <a:pt x="85" y="0"/>
                      <a:pt x="90" y="4"/>
                      <a:pt x="91" y="9"/>
                    </a:cubicBezTo>
                    <a:cubicBezTo>
                      <a:pt x="91" y="15"/>
                      <a:pt x="87" y="20"/>
                      <a:pt x="82" y="20"/>
                    </a:cubicBezTo>
                    <a:cubicBezTo>
                      <a:pt x="73" y="22"/>
                      <a:pt x="64" y="23"/>
                      <a:pt x="55" y="25"/>
                    </a:cubicBezTo>
                    <a:cubicBezTo>
                      <a:pt x="50" y="26"/>
                      <a:pt x="44" y="27"/>
                      <a:pt x="39" y="28"/>
                    </a:cubicBezTo>
                    <a:cubicBezTo>
                      <a:pt x="33" y="29"/>
                      <a:pt x="28" y="30"/>
                      <a:pt x="22" y="31"/>
                    </a:cubicBezTo>
                    <a:cubicBezTo>
                      <a:pt x="21" y="35"/>
                      <a:pt x="17" y="37"/>
                      <a:pt x="13" y="37"/>
                    </a:cubicBezTo>
                    <a:cubicBezTo>
                      <a:pt x="13" y="37"/>
                      <a:pt x="12" y="37"/>
                      <a:pt x="11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34800" y="3932280"/>
                <a:ext cx="30240" cy="114120"/>
              </a:xfrm>
              <a:custGeom>
                <a:avLst/>
                <a:gdLst/>
                <a:ahLst/>
                <a:cxnLst/>
                <a:rect l="l" t="t" r="r" b="b"/>
                <a:pathLst>
                  <a:path w="84" h="317" extrusionOk="0">
                    <a:moveTo>
                      <a:pt x="45" y="313"/>
                    </a:moveTo>
                    <a:cubicBezTo>
                      <a:pt x="41" y="308"/>
                      <a:pt x="37" y="303"/>
                      <a:pt x="33" y="298"/>
                    </a:cubicBezTo>
                    <a:cubicBezTo>
                      <a:pt x="28" y="291"/>
                      <a:pt x="25" y="284"/>
                      <a:pt x="22" y="277"/>
                    </a:cubicBezTo>
                    <a:cubicBezTo>
                      <a:pt x="19" y="271"/>
                      <a:pt x="17" y="264"/>
                      <a:pt x="15" y="257"/>
                    </a:cubicBezTo>
                    <a:cubicBezTo>
                      <a:pt x="13" y="252"/>
                      <a:pt x="12" y="246"/>
                      <a:pt x="11" y="240"/>
                    </a:cubicBezTo>
                    <a:cubicBezTo>
                      <a:pt x="9" y="234"/>
                      <a:pt x="8" y="227"/>
                      <a:pt x="7" y="221"/>
                    </a:cubicBezTo>
                    <a:cubicBezTo>
                      <a:pt x="6" y="214"/>
                      <a:pt x="5" y="208"/>
                      <a:pt x="4" y="202"/>
                    </a:cubicBezTo>
                    <a:cubicBezTo>
                      <a:pt x="2" y="190"/>
                      <a:pt x="0" y="179"/>
                      <a:pt x="0" y="168"/>
                    </a:cubicBezTo>
                    <a:cubicBezTo>
                      <a:pt x="0" y="153"/>
                      <a:pt x="2" y="137"/>
                      <a:pt x="6" y="123"/>
                    </a:cubicBezTo>
                    <a:cubicBezTo>
                      <a:pt x="10" y="104"/>
                      <a:pt x="16" y="84"/>
                      <a:pt x="24" y="66"/>
                    </a:cubicBezTo>
                    <a:cubicBezTo>
                      <a:pt x="28" y="58"/>
                      <a:pt x="32" y="49"/>
                      <a:pt x="37" y="41"/>
                    </a:cubicBezTo>
                    <a:cubicBezTo>
                      <a:pt x="40" y="36"/>
                      <a:pt x="44" y="31"/>
                      <a:pt x="47" y="26"/>
                    </a:cubicBezTo>
                    <a:cubicBezTo>
                      <a:pt x="51" y="20"/>
                      <a:pt x="55" y="15"/>
                      <a:pt x="59" y="10"/>
                    </a:cubicBezTo>
                    <a:cubicBezTo>
                      <a:pt x="60" y="9"/>
                      <a:pt x="60" y="7"/>
                      <a:pt x="61" y="7"/>
                    </a:cubicBezTo>
                    <a:cubicBezTo>
                      <a:pt x="65" y="2"/>
                      <a:pt x="71" y="0"/>
                      <a:pt x="76" y="3"/>
                    </a:cubicBezTo>
                    <a:cubicBezTo>
                      <a:pt x="81" y="6"/>
                      <a:pt x="83" y="13"/>
                      <a:pt x="80" y="19"/>
                    </a:cubicBezTo>
                    <a:cubicBezTo>
                      <a:pt x="77" y="23"/>
                      <a:pt x="73" y="27"/>
                      <a:pt x="70" y="31"/>
                    </a:cubicBezTo>
                    <a:cubicBezTo>
                      <a:pt x="66" y="37"/>
                      <a:pt x="62" y="42"/>
                      <a:pt x="58" y="48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5" y="52"/>
                      <a:pt x="51" y="57"/>
                      <a:pt x="48" y="62"/>
                    </a:cubicBezTo>
                    <a:cubicBezTo>
                      <a:pt x="44" y="71"/>
                      <a:pt x="40" y="80"/>
                      <a:pt x="37" y="89"/>
                    </a:cubicBezTo>
                    <a:lnTo>
                      <a:pt x="37" y="88"/>
                    </a:lnTo>
                    <a:cubicBezTo>
                      <a:pt x="34" y="96"/>
                      <a:pt x="31" y="104"/>
                      <a:pt x="28" y="113"/>
                    </a:cubicBezTo>
                    <a:cubicBezTo>
                      <a:pt x="27" y="119"/>
                      <a:pt x="25" y="126"/>
                      <a:pt x="23" y="133"/>
                    </a:cubicBezTo>
                    <a:cubicBezTo>
                      <a:pt x="22" y="139"/>
                      <a:pt x="21" y="144"/>
                      <a:pt x="21" y="150"/>
                    </a:cubicBezTo>
                    <a:cubicBezTo>
                      <a:pt x="20" y="158"/>
                      <a:pt x="20" y="168"/>
                      <a:pt x="20" y="176"/>
                    </a:cubicBezTo>
                    <a:cubicBezTo>
                      <a:pt x="21" y="190"/>
                      <a:pt x="24" y="203"/>
                      <a:pt x="25" y="216"/>
                    </a:cubicBezTo>
                    <a:cubicBezTo>
                      <a:pt x="27" y="221"/>
                      <a:pt x="28" y="227"/>
                      <a:pt x="29" y="232"/>
                    </a:cubicBezTo>
                    <a:cubicBezTo>
                      <a:pt x="31" y="241"/>
                      <a:pt x="32" y="249"/>
                      <a:pt x="35" y="257"/>
                    </a:cubicBezTo>
                    <a:cubicBezTo>
                      <a:pt x="37" y="263"/>
                      <a:pt x="39" y="268"/>
                      <a:pt x="42" y="273"/>
                    </a:cubicBezTo>
                    <a:cubicBezTo>
                      <a:pt x="41" y="273"/>
                      <a:pt x="41" y="273"/>
                      <a:pt x="41" y="272"/>
                    </a:cubicBezTo>
                    <a:cubicBezTo>
                      <a:pt x="43" y="277"/>
                      <a:pt x="45" y="281"/>
                      <a:pt x="48" y="285"/>
                    </a:cubicBezTo>
                    <a:cubicBezTo>
                      <a:pt x="51" y="288"/>
                      <a:pt x="53" y="292"/>
                      <a:pt x="56" y="295"/>
                    </a:cubicBezTo>
                    <a:lnTo>
                      <a:pt x="55" y="295"/>
                    </a:lnTo>
                    <a:cubicBezTo>
                      <a:pt x="57" y="296"/>
                      <a:pt x="58" y="298"/>
                      <a:pt x="60" y="299"/>
                    </a:cubicBezTo>
                    <a:cubicBezTo>
                      <a:pt x="63" y="303"/>
                      <a:pt x="63" y="310"/>
                      <a:pt x="59" y="314"/>
                    </a:cubicBezTo>
                    <a:cubicBezTo>
                      <a:pt x="58" y="316"/>
                      <a:pt x="55" y="316"/>
                      <a:pt x="52" y="316"/>
                    </a:cubicBezTo>
                    <a:cubicBezTo>
                      <a:pt x="49" y="316"/>
                      <a:pt x="47" y="316"/>
                      <a:pt x="45" y="3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83760" y="3972960"/>
                <a:ext cx="3888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52" extrusionOk="0">
                    <a:moveTo>
                      <a:pt x="91" y="150"/>
                    </a:moveTo>
                    <a:cubicBezTo>
                      <a:pt x="86" y="146"/>
                      <a:pt x="81" y="143"/>
                      <a:pt x="77" y="139"/>
                    </a:cubicBezTo>
                    <a:cubicBezTo>
                      <a:pt x="74" y="136"/>
                      <a:pt x="71" y="133"/>
                      <a:pt x="68" y="130"/>
                    </a:cubicBezTo>
                    <a:cubicBezTo>
                      <a:pt x="64" y="127"/>
                      <a:pt x="61" y="123"/>
                      <a:pt x="58" y="120"/>
                    </a:cubicBezTo>
                    <a:cubicBezTo>
                      <a:pt x="51" y="112"/>
                      <a:pt x="44" y="105"/>
                      <a:pt x="38" y="97"/>
                    </a:cubicBezTo>
                    <a:cubicBezTo>
                      <a:pt x="29" y="85"/>
                      <a:pt x="20" y="73"/>
                      <a:pt x="13" y="59"/>
                    </a:cubicBezTo>
                    <a:cubicBezTo>
                      <a:pt x="10" y="54"/>
                      <a:pt x="8" y="48"/>
                      <a:pt x="5" y="42"/>
                    </a:cubicBezTo>
                    <a:cubicBezTo>
                      <a:pt x="3" y="35"/>
                      <a:pt x="1" y="29"/>
                      <a:pt x="1" y="23"/>
                    </a:cubicBezTo>
                    <a:cubicBezTo>
                      <a:pt x="0" y="17"/>
                      <a:pt x="1" y="12"/>
                      <a:pt x="4" y="6"/>
                    </a:cubicBezTo>
                    <a:cubicBezTo>
                      <a:pt x="6" y="3"/>
                      <a:pt x="10" y="1"/>
                      <a:pt x="15" y="0"/>
                    </a:cubicBezTo>
                    <a:cubicBezTo>
                      <a:pt x="21" y="0"/>
                      <a:pt x="25" y="6"/>
                      <a:pt x="25" y="12"/>
                    </a:cubicBezTo>
                    <a:cubicBezTo>
                      <a:pt x="25" y="15"/>
                      <a:pt x="24" y="17"/>
                      <a:pt x="22" y="20"/>
                    </a:cubicBezTo>
                    <a:lnTo>
                      <a:pt x="22" y="21"/>
                    </a:lnTo>
                    <a:cubicBezTo>
                      <a:pt x="22" y="22"/>
                      <a:pt x="22" y="24"/>
                      <a:pt x="22" y="25"/>
                    </a:cubicBezTo>
                    <a:cubicBezTo>
                      <a:pt x="23" y="27"/>
                      <a:pt x="24" y="30"/>
                      <a:pt x="24" y="31"/>
                    </a:cubicBezTo>
                    <a:lnTo>
                      <a:pt x="24" y="30"/>
                    </a:lnTo>
                    <a:cubicBezTo>
                      <a:pt x="26" y="37"/>
                      <a:pt x="29" y="44"/>
                      <a:pt x="32" y="50"/>
                    </a:cubicBezTo>
                    <a:cubicBezTo>
                      <a:pt x="34" y="55"/>
                      <a:pt x="36" y="59"/>
                      <a:pt x="39" y="63"/>
                    </a:cubicBezTo>
                    <a:lnTo>
                      <a:pt x="38" y="62"/>
                    </a:lnTo>
                    <a:cubicBezTo>
                      <a:pt x="44" y="71"/>
                      <a:pt x="50" y="80"/>
                      <a:pt x="57" y="88"/>
                    </a:cubicBezTo>
                    <a:cubicBezTo>
                      <a:pt x="62" y="94"/>
                      <a:pt x="67" y="100"/>
                      <a:pt x="72" y="105"/>
                    </a:cubicBezTo>
                    <a:cubicBezTo>
                      <a:pt x="77" y="111"/>
                      <a:pt x="82" y="116"/>
                      <a:pt x="87" y="121"/>
                    </a:cubicBezTo>
                    <a:cubicBezTo>
                      <a:pt x="90" y="123"/>
                      <a:pt x="93" y="126"/>
                      <a:pt x="96" y="129"/>
                    </a:cubicBezTo>
                    <a:cubicBezTo>
                      <a:pt x="98" y="130"/>
                      <a:pt x="100" y="131"/>
                      <a:pt x="101" y="132"/>
                    </a:cubicBezTo>
                    <a:cubicBezTo>
                      <a:pt x="106" y="135"/>
                      <a:pt x="107" y="141"/>
                      <a:pt x="104" y="146"/>
                    </a:cubicBezTo>
                    <a:cubicBezTo>
                      <a:pt x="103" y="149"/>
                      <a:pt x="99" y="151"/>
                      <a:pt x="96" y="151"/>
                    </a:cubicBezTo>
                    <a:cubicBezTo>
                      <a:pt x="94" y="151"/>
                      <a:pt x="92" y="151"/>
                      <a:pt x="91" y="15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85560" y="3981960"/>
                <a:ext cx="39240" cy="4284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19" extrusionOk="0">
                    <a:moveTo>
                      <a:pt x="10" y="118"/>
                    </a:moveTo>
                    <a:cubicBezTo>
                      <a:pt x="5" y="118"/>
                      <a:pt x="0" y="114"/>
                      <a:pt x="0" y="108"/>
                    </a:cubicBezTo>
                    <a:cubicBezTo>
                      <a:pt x="0" y="105"/>
                      <a:pt x="0" y="103"/>
                      <a:pt x="0" y="100"/>
                    </a:cubicBezTo>
                    <a:cubicBezTo>
                      <a:pt x="0" y="97"/>
                      <a:pt x="2" y="94"/>
                      <a:pt x="3" y="91"/>
                    </a:cubicBezTo>
                    <a:cubicBezTo>
                      <a:pt x="5" y="84"/>
                      <a:pt x="7" y="78"/>
                      <a:pt x="11" y="72"/>
                    </a:cubicBezTo>
                    <a:cubicBezTo>
                      <a:pt x="17" y="59"/>
                      <a:pt x="24" y="48"/>
                      <a:pt x="33" y="37"/>
                    </a:cubicBezTo>
                    <a:cubicBezTo>
                      <a:pt x="37" y="33"/>
                      <a:pt x="41" y="28"/>
                      <a:pt x="45" y="24"/>
                    </a:cubicBezTo>
                    <a:cubicBezTo>
                      <a:pt x="50" y="19"/>
                      <a:pt x="55" y="16"/>
                      <a:pt x="60" y="12"/>
                    </a:cubicBezTo>
                    <a:cubicBezTo>
                      <a:pt x="66" y="9"/>
                      <a:pt x="72" y="6"/>
                      <a:pt x="77" y="4"/>
                    </a:cubicBezTo>
                    <a:cubicBezTo>
                      <a:pt x="83" y="2"/>
                      <a:pt x="89" y="1"/>
                      <a:pt x="95" y="1"/>
                    </a:cubicBezTo>
                    <a:cubicBezTo>
                      <a:pt x="101" y="0"/>
                      <a:pt x="106" y="5"/>
                      <a:pt x="107" y="10"/>
                    </a:cubicBezTo>
                    <a:cubicBezTo>
                      <a:pt x="108" y="16"/>
                      <a:pt x="103" y="22"/>
                      <a:pt x="97" y="23"/>
                    </a:cubicBezTo>
                    <a:cubicBezTo>
                      <a:pt x="94" y="23"/>
                      <a:pt x="91" y="23"/>
                      <a:pt x="88" y="24"/>
                    </a:cubicBezTo>
                    <a:cubicBezTo>
                      <a:pt x="87" y="24"/>
                      <a:pt x="85" y="24"/>
                      <a:pt x="83" y="25"/>
                    </a:cubicBezTo>
                    <a:cubicBezTo>
                      <a:pt x="81" y="26"/>
                      <a:pt x="80" y="26"/>
                      <a:pt x="78" y="27"/>
                    </a:cubicBezTo>
                    <a:cubicBezTo>
                      <a:pt x="74" y="29"/>
                      <a:pt x="71" y="31"/>
                      <a:pt x="68" y="33"/>
                    </a:cubicBezTo>
                    <a:cubicBezTo>
                      <a:pt x="66" y="34"/>
                      <a:pt x="64" y="35"/>
                      <a:pt x="62" y="37"/>
                    </a:cubicBezTo>
                    <a:cubicBezTo>
                      <a:pt x="59" y="40"/>
                      <a:pt x="56" y="42"/>
                      <a:pt x="53" y="45"/>
                    </a:cubicBezTo>
                    <a:cubicBezTo>
                      <a:pt x="50" y="49"/>
                      <a:pt x="46" y="54"/>
                      <a:pt x="43" y="59"/>
                    </a:cubicBezTo>
                    <a:cubicBezTo>
                      <a:pt x="38" y="65"/>
                      <a:pt x="34" y="71"/>
                      <a:pt x="31" y="78"/>
                    </a:cubicBezTo>
                    <a:cubicBezTo>
                      <a:pt x="28" y="83"/>
                      <a:pt x="25" y="89"/>
                      <a:pt x="24" y="94"/>
                    </a:cubicBezTo>
                    <a:cubicBezTo>
                      <a:pt x="23" y="96"/>
                      <a:pt x="22" y="99"/>
                      <a:pt x="21" y="101"/>
                    </a:cubicBezTo>
                    <a:cubicBezTo>
                      <a:pt x="21" y="103"/>
                      <a:pt x="21" y="104"/>
                      <a:pt x="21" y="105"/>
                    </a:cubicBezTo>
                    <a:cubicBezTo>
                      <a:pt x="21" y="104"/>
                      <a:pt x="21" y="104"/>
                      <a:pt x="21" y="103"/>
                    </a:cubicBezTo>
                    <a:cubicBezTo>
                      <a:pt x="21" y="105"/>
                      <a:pt x="21" y="107"/>
                      <a:pt x="21" y="108"/>
                    </a:cubicBezTo>
                    <a:cubicBezTo>
                      <a:pt x="21" y="114"/>
                      <a:pt x="16" y="118"/>
                      <a:pt x="10" y="11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435600" y="3951360"/>
                <a:ext cx="28800" cy="114840"/>
              </a:xfrm>
              <a:custGeom>
                <a:avLst/>
                <a:gdLst/>
                <a:ahLst/>
                <a:cxnLst/>
                <a:rect l="l" t="t" r="r" b="b"/>
                <a:pathLst>
                  <a:path w="80" h="319" extrusionOk="0">
                    <a:moveTo>
                      <a:pt x="5" y="316"/>
                    </a:moveTo>
                    <a:cubicBezTo>
                      <a:pt x="1" y="312"/>
                      <a:pt x="0" y="306"/>
                      <a:pt x="4" y="301"/>
                    </a:cubicBezTo>
                    <a:cubicBezTo>
                      <a:pt x="9" y="295"/>
                      <a:pt x="14" y="289"/>
                      <a:pt x="19" y="282"/>
                    </a:cubicBezTo>
                    <a:cubicBezTo>
                      <a:pt x="21" y="280"/>
                      <a:pt x="23" y="277"/>
                      <a:pt x="25" y="274"/>
                    </a:cubicBezTo>
                    <a:cubicBezTo>
                      <a:pt x="27" y="271"/>
                      <a:pt x="29" y="268"/>
                      <a:pt x="30" y="265"/>
                    </a:cubicBezTo>
                    <a:cubicBezTo>
                      <a:pt x="33" y="259"/>
                      <a:pt x="36" y="253"/>
                      <a:pt x="40" y="248"/>
                    </a:cubicBezTo>
                    <a:cubicBezTo>
                      <a:pt x="42" y="243"/>
                      <a:pt x="44" y="238"/>
                      <a:pt x="47" y="232"/>
                    </a:cubicBezTo>
                    <a:cubicBezTo>
                      <a:pt x="49" y="225"/>
                      <a:pt x="51" y="218"/>
                      <a:pt x="53" y="211"/>
                    </a:cubicBezTo>
                    <a:cubicBezTo>
                      <a:pt x="55" y="199"/>
                      <a:pt x="57" y="186"/>
                      <a:pt x="58" y="174"/>
                    </a:cubicBezTo>
                    <a:lnTo>
                      <a:pt x="58" y="175"/>
                    </a:lnTo>
                    <a:cubicBezTo>
                      <a:pt x="59" y="161"/>
                      <a:pt x="60" y="148"/>
                      <a:pt x="59" y="135"/>
                    </a:cubicBezTo>
                    <a:cubicBezTo>
                      <a:pt x="58" y="127"/>
                      <a:pt x="58" y="120"/>
                      <a:pt x="57" y="112"/>
                    </a:cubicBezTo>
                    <a:cubicBezTo>
                      <a:pt x="56" y="109"/>
                      <a:pt x="55" y="105"/>
                      <a:pt x="55" y="101"/>
                    </a:cubicBezTo>
                    <a:cubicBezTo>
                      <a:pt x="54" y="95"/>
                      <a:pt x="53" y="89"/>
                      <a:pt x="51" y="83"/>
                    </a:cubicBezTo>
                    <a:lnTo>
                      <a:pt x="51" y="82"/>
                    </a:lnTo>
                    <a:cubicBezTo>
                      <a:pt x="49" y="72"/>
                      <a:pt x="47" y="61"/>
                      <a:pt x="45" y="51"/>
                    </a:cubicBezTo>
                    <a:cubicBezTo>
                      <a:pt x="44" y="45"/>
                      <a:pt x="43" y="38"/>
                      <a:pt x="41" y="33"/>
                    </a:cubicBezTo>
                    <a:cubicBezTo>
                      <a:pt x="41" y="28"/>
                      <a:pt x="40" y="24"/>
                      <a:pt x="40" y="20"/>
                    </a:cubicBezTo>
                    <a:cubicBezTo>
                      <a:pt x="40" y="18"/>
                      <a:pt x="40" y="16"/>
                      <a:pt x="40" y="14"/>
                    </a:cubicBezTo>
                    <a:cubicBezTo>
                      <a:pt x="40" y="13"/>
                      <a:pt x="40" y="12"/>
                      <a:pt x="41" y="10"/>
                    </a:cubicBezTo>
                    <a:cubicBezTo>
                      <a:pt x="41" y="7"/>
                      <a:pt x="43" y="5"/>
                      <a:pt x="46" y="3"/>
                    </a:cubicBezTo>
                    <a:cubicBezTo>
                      <a:pt x="48" y="1"/>
                      <a:pt x="53" y="0"/>
                      <a:pt x="57" y="2"/>
                    </a:cubicBezTo>
                    <a:cubicBezTo>
                      <a:pt x="58" y="3"/>
                      <a:pt x="59" y="3"/>
                      <a:pt x="60" y="5"/>
                    </a:cubicBezTo>
                    <a:cubicBezTo>
                      <a:pt x="65" y="8"/>
                      <a:pt x="66" y="16"/>
                      <a:pt x="62" y="20"/>
                    </a:cubicBezTo>
                    <a:lnTo>
                      <a:pt x="62" y="21"/>
                    </a:lnTo>
                    <a:cubicBezTo>
                      <a:pt x="62" y="26"/>
                      <a:pt x="63" y="31"/>
                      <a:pt x="64" y="35"/>
                    </a:cubicBezTo>
                    <a:cubicBezTo>
                      <a:pt x="64" y="41"/>
                      <a:pt x="65" y="47"/>
                      <a:pt x="67" y="53"/>
                    </a:cubicBezTo>
                    <a:cubicBezTo>
                      <a:pt x="67" y="52"/>
                      <a:pt x="67" y="52"/>
                      <a:pt x="67" y="52"/>
                    </a:cubicBezTo>
                    <a:lnTo>
                      <a:pt x="67" y="53"/>
                    </a:lnTo>
                    <a:cubicBezTo>
                      <a:pt x="67" y="55"/>
                      <a:pt x="67" y="57"/>
                      <a:pt x="68" y="59"/>
                    </a:cubicBezTo>
                    <a:cubicBezTo>
                      <a:pt x="68" y="59"/>
                      <a:pt x="68" y="58"/>
                      <a:pt x="67" y="58"/>
                    </a:cubicBezTo>
                    <a:cubicBezTo>
                      <a:pt x="68" y="59"/>
                      <a:pt x="68" y="60"/>
                      <a:pt x="68" y="62"/>
                    </a:cubicBezTo>
                    <a:cubicBezTo>
                      <a:pt x="68" y="62"/>
                      <a:pt x="68" y="61"/>
                      <a:pt x="68" y="60"/>
                    </a:cubicBezTo>
                    <a:cubicBezTo>
                      <a:pt x="68" y="62"/>
                      <a:pt x="68" y="63"/>
                      <a:pt x="68" y="63"/>
                    </a:cubicBezTo>
                    <a:cubicBezTo>
                      <a:pt x="69" y="65"/>
                      <a:pt x="69" y="66"/>
                      <a:pt x="69" y="67"/>
                    </a:cubicBezTo>
                    <a:cubicBezTo>
                      <a:pt x="69" y="67"/>
                      <a:pt x="69" y="68"/>
                      <a:pt x="69" y="69"/>
                    </a:cubicBezTo>
                    <a:cubicBezTo>
                      <a:pt x="69" y="70"/>
                      <a:pt x="70" y="72"/>
                      <a:pt x="70" y="73"/>
                    </a:cubicBezTo>
                    <a:lnTo>
                      <a:pt x="70" y="72"/>
                    </a:lnTo>
                    <a:cubicBezTo>
                      <a:pt x="71" y="74"/>
                      <a:pt x="71" y="76"/>
                      <a:pt x="71" y="77"/>
                    </a:cubicBezTo>
                    <a:lnTo>
                      <a:pt x="71" y="76"/>
                    </a:lnTo>
                    <a:cubicBezTo>
                      <a:pt x="71" y="77"/>
                      <a:pt x="71" y="78"/>
                      <a:pt x="71" y="79"/>
                    </a:cubicBezTo>
                    <a:lnTo>
                      <a:pt x="71" y="78"/>
                    </a:lnTo>
                    <a:cubicBezTo>
                      <a:pt x="72" y="83"/>
                      <a:pt x="72" y="88"/>
                      <a:pt x="73" y="93"/>
                    </a:cubicBezTo>
                    <a:cubicBezTo>
                      <a:pt x="75" y="101"/>
                      <a:pt x="76" y="108"/>
                      <a:pt x="77" y="116"/>
                    </a:cubicBezTo>
                    <a:cubicBezTo>
                      <a:pt x="78" y="131"/>
                      <a:pt x="79" y="146"/>
                      <a:pt x="78" y="160"/>
                    </a:cubicBezTo>
                    <a:cubicBezTo>
                      <a:pt x="77" y="175"/>
                      <a:pt x="75" y="190"/>
                      <a:pt x="73" y="206"/>
                    </a:cubicBezTo>
                    <a:cubicBezTo>
                      <a:pt x="70" y="220"/>
                      <a:pt x="67" y="233"/>
                      <a:pt x="61" y="246"/>
                    </a:cubicBezTo>
                    <a:cubicBezTo>
                      <a:pt x="58" y="253"/>
                      <a:pt x="54" y="261"/>
                      <a:pt x="50" y="268"/>
                    </a:cubicBezTo>
                    <a:cubicBezTo>
                      <a:pt x="45" y="277"/>
                      <a:pt x="40" y="286"/>
                      <a:pt x="34" y="294"/>
                    </a:cubicBezTo>
                    <a:lnTo>
                      <a:pt x="34" y="293"/>
                    </a:lnTo>
                    <a:cubicBezTo>
                      <a:pt x="32" y="296"/>
                      <a:pt x="30" y="299"/>
                      <a:pt x="28" y="302"/>
                    </a:cubicBezTo>
                    <a:cubicBezTo>
                      <a:pt x="25" y="306"/>
                      <a:pt x="22" y="310"/>
                      <a:pt x="19" y="314"/>
                    </a:cubicBezTo>
                    <a:cubicBezTo>
                      <a:pt x="17" y="317"/>
                      <a:pt x="14" y="318"/>
                      <a:pt x="11" y="318"/>
                    </a:cubicBezTo>
                    <a:cubicBezTo>
                      <a:pt x="9" y="318"/>
                      <a:pt x="7" y="317"/>
                      <a:pt x="5" y="3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453600" y="3764880"/>
                <a:ext cx="82080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70" extrusionOk="0">
                    <a:moveTo>
                      <a:pt x="29" y="345"/>
                    </a:moveTo>
                    <a:cubicBezTo>
                      <a:pt x="30" y="344"/>
                      <a:pt x="31" y="342"/>
                      <a:pt x="32" y="339"/>
                    </a:cubicBezTo>
                    <a:cubicBezTo>
                      <a:pt x="33" y="336"/>
                      <a:pt x="34" y="332"/>
                      <a:pt x="35" y="330"/>
                    </a:cubicBezTo>
                    <a:lnTo>
                      <a:pt x="35" y="331"/>
                    </a:lnTo>
                    <a:cubicBezTo>
                      <a:pt x="36" y="327"/>
                      <a:pt x="37" y="323"/>
                      <a:pt x="38" y="319"/>
                    </a:cubicBezTo>
                    <a:cubicBezTo>
                      <a:pt x="39" y="314"/>
                      <a:pt x="40" y="309"/>
                      <a:pt x="42" y="304"/>
                    </a:cubicBezTo>
                    <a:cubicBezTo>
                      <a:pt x="42" y="299"/>
                      <a:pt x="43" y="294"/>
                      <a:pt x="44" y="289"/>
                    </a:cubicBezTo>
                    <a:cubicBezTo>
                      <a:pt x="45" y="283"/>
                      <a:pt x="46" y="278"/>
                      <a:pt x="46" y="274"/>
                    </a:cubicBezTo>
                    <a:cubicBezTo>
                      <a:pt x="48" y="264"/>
                      <a:pt x="49" y="255"/>
                      <a:pt x="50" y="246"/>
                    </a:cubicBezTo>
                    <a:cubicBezTo>
                      <a:pt x="52" y="229"/>
                      <a:pt x="54" y="211"/>
                      <a:pt x="56" y="194"/>
                    </a:cubicBezTo>
                    <a:cubicBezTo>
                      <a:pt x="54" y="196"/>
                      <a:pt x="52" y="198"/>
                      <a:pt x="50" y="201"/>
                    </a:cubicBezTo>
                    <a:cubicBezTo>
                      <a:pt x="46" y="207"/>
                      <a:pt x="42" y="214"/>
                      <a:pt x="38" y="221"/>
                    </a:cubicBezTo>
                    <a:cubicBezTo>
                      <a:pt x="38" y="220"/>
                      <a:pt x="39" y="220"/>
                      <a:pt x="39" y="219"/>
                    </a:cubicBezTo>
                    <a:cubicBezTo>
                      <a:pt x="35" y="226"/>
                      <a:pt x="32" y="233"/>
                      <a:pt x="29" y="240"/>
                    </a:cubicBezTo>
                    <a:lnTo>
                      <a:pt x="29" y="239"/>
                    </a:lnTo>
                    <a:cubicBezTo>
                      <a:pt x="29" y="240"/>
                      <a:pt x="29" y="240"/>
                      <a:pt x="29" y="240"/>
                    </a:cubicBezTo>
                    <a:cubicBezTo>
                      <a:pt x="26" y="247"/>
                      <a:pt x="25" y="255"/>
                      <a:pt x="23" y="263"/>
                    </a:cubicBezTo>
                    <a:cubicBezTo>
                      <a:pt x="22" y="267"/>
                      <a:pt x="21" y="272"/>
                      <a:pt x="20" y="278"/>
                    </a:cubicBezTo>
                    <a:lnTo>
                      <a:pt x="20" y="279"/>
                    </a:lnTo>
                    <a:lnTo>
                      <a:pt x="20" y="278"/>
                    </a:lnTo>
                    <a:cubicBezTo>
                      <a:pt x="19" y="288"/>
                      <a:pt x="19" y="299"/>
                      <a:pt x="20" y="309"/>
                    </a:cubicBezTo>
                    <a:cubicBezTo>
                      <a:pt x="20" y="313"/>
                      <a:pt x="21" y="318"/>
                      <a:pt x="21" y="323"/>
                    </a:cubicBezTo>
                    <a:cubicBezTo>
                      <a:pt x="22" y="327"/>
                      <a:pt x="23" y="330"/>
                      <a:pt x="24" y="334"/>
                    </a:cubicBezTo>
                    <a:cubicBezTo>
                      <a:pt x="24" y="333"/>
                      <a:pt x="24" y="333"/>
                      <a:pt x="24" y="333"/>
                    </a:cubicBezTo>
                    <a:cubicBezTo>
                      <a:pt x="24" y="334"/>
                      <a:pt x="24" y="334"/>
                      <a:pt x="24" y="334"/>
                    </a:cubicBezTo>
                    <a:cubicBezTo>
                      <a:pt x="25" y="337"/>
                      <a:pt x="26" y="340"/>
                      <a:pt x="28" y="343"/>
                    </a:cubicBezTo>
                    <a:cubicBezTo>
                      <a:pt x="28" y="344"/>
                      <a:pt x="28" y="345"/>
                      <a:pt x="29" y="345"/>
                    </a:cubicBezTo>
                    <a:moveTo>
                      <a:pt x="26" y="369"/>
                    </a:moveTo>
                    <a:cubicBezTo>
                      <a:pt x="23" y="369"/>
                      <a:pt x="21" y="367"/>
                      <a:pt x="19" y="366"/>
                    </a:cubicBezTo>
                    <a:cubicBezTo>
                      <a:pt x="17" y="364"/>
                      <a:pt x="14" y="362"/>
                      <a:pt x="13" y="359"/>
                    </a:cubicBezTo>
                    <a:cubicBezTo>
                      <a:pt x="10" y="355"/>
                      <a:pt x="7" y="349"/>
                      <a:pt x="5" y="344"/>
                    </a:cubicBezTo>
                    <a:cubicBezTo>
                      <a:pt x="3" y="337"/>
                      <a:pt x="1" y="330"/>
                      <a:pt x="1" y="323"/>
                    </a:cubicBezTo>
                    <a:cubicBezTo>
                      <a:pt x="0" y="316"/>
                      <a:pt x="0" y="309"/>
                      <a:pt x="0" y="302"/>
                    </a:cubicBezTo>
                    <a:cubicBezTo>
                      <a:pt x="0" y="295"/>
                      <a:pt x="0" y="287"/>
                      <a:pt x="0" y="279"/>
                    </a:cubicBezTo>
                    <a:cubicBezTo>
                      <a:pt x="1" y="265"/>
                      <a:pt x="5" y="251"/>
                      <a:pt x="10" y="237"/>
                    </a:cubicBezTo>
                    <a:cubicBezTo>
                      <a:pt x="15" y="224"/>
                      <a:pt x="22" y="211"/>
                      <a:pt x="29" y="199"/>
                    </a:cubicBezTo>
                    <a:cubicBezTo>
                      <a:pt x="37" y="187"/>
                      <a:pt x="46" y="177"/>
                      <a:pt x="56" y="166"/>
                    </a:cubicBezTo>
                    <a:cubicBezTo>
                      <a:pt x="57" y="165"/>
                      <a:pt x="58" y="164"/>
                      <a:pt x="58" y="163"/>
                    </a:cubicBezTo>
                    <a:cubicBezTo>
                      <a:pt x="59" y="161"/>
                      <a:pt x="59" y="158"/>
                      <a:pt x="60" y="155"/>
                    </a:cubicBezTo>
                    <a:cubicBezTo>
                      <a:pt x="61" y="144"/>
                      <a:pt x="63" y="133"/>
                      <a:pt x="65" y="121"/>
                    </a:cubicBezTo>
                    <a:cubicBezTo>
                      <a:pt x="65" y="118"/>
                      <a:pt x="65" y="115"/>
                      <a:pt x="66" y="112"/>
                    </a:cubicBezTo>
                    <a:cubicBezTo>
                      <a:pt x="61" y="115"/>
                      <a:pt x="56" y="116"/>
                      <a:pt x="51" y="117"/>
                    </a:cubicBezTo>
                    <a:cubicBezTo>
                      <a:pt x="45" y="117"/>
                      <a:pt x="39" y="117"/>
                      <a:pt x="34" y="114"/>
                    </a:cubicBezTo>
                    <a:cubicBezTo>
                      <a:pt x="29" y="111"/>
                      <a:pt x="25" y="106"/>
                      <a:pt x="23" y="100"/>
                    </a:cubicBezTo>
                    <a:cubicBezTo>
                      <a:pt x="22" y="94"/>
                      <a:pt x="22" y="88"/>
                      <a:pt x="22" y="83"/>
                    </a:cubicBezTo>
                    <a:cubicBezTo>
                      <a:pt x="23" y="79"/>
                      <a:pt x="23" y="75"/>
                      <a:pt x="24" y="71"/>
                    </a:cubicBezTo>
                    <a:cubicBezTo>
                      <a:pt x="26" y="61"/>
                      <a:pt x="28" y="51"/>
                      <a:pt x="30" y="41"/>
                    </a:cubicBezTo>
                    <a:cubicBezTo>
                      <a:pt x="31" y="36"/>
                      <a:pt x="32" y="32"/>
                      <a:pt x="33" y="28"/>
                    </a:cubicBezTo>
                    <a:cubicBezTo>
                      <a:pt x="35" y="22"/>
                      <a:pt x="42" y="18"/>
                      <a:pt x="47" y="20"/>
                    </a:cubicBezTo>
                    <a:cubicBezTo>
                      <a:pt x="53" y="22"/>
                      <a:pt x="57" y="28"/>
                      <a:pt x="55" y="34"/>
                    </a:cubicBezTo>
                    <a:lnTo>
                      <a:pt x="55" y="35"/>
                    </a:lnTo>
                    <a:cubicBezTo>
                      <a:pt x="54" y="35"/>
                      <a:pt x="54" y="35"/>
                      <a:pt x="54" y="35"/>
                    </a:cubicBezTo>
                    <a:cubicBezTo>
                      <a:pt x="52" y="44"/>
                      <a:pt x="49" y="55"/>
                      <a:pt x="47" y="64"/>
                    </a:cubicBezTo>
                    <a:cubicBezTo>
                      <a:pt x="45" y="71"/>
                      <a:pt x="44" y="77"/>
                      <a:pt x="43" y="84"/>
                    </a:cubicBezTo>
                    <a:cubicBezTo>
                      <a:pt x="43" y="86"/>
                      <a:pt x="43" y="89"/>
                      <a:pt x="43" y="92"/>
                    </a:cubicBezTo>
                    <a:cubicBezTo>
                      <a:pt x="43" y="92"/>
                      <a:pt x="43" y="93"/>
                      <a:pt x="43" y="94"/>
                    </a:cubicBezTo>
                    <a:lnTo>
                      <a:pt x="43" y="95"/>
                    </a:lnTo>
                    <a:lnTo>
                      <a:pt x="44" y="95"/>
                    </a:lnTo>
                    <a:lnTo>
                      <a:pt x="45" y="95"/>
                    </a:lnTo>
                    <a:lnTo>
                      <a:pt x="45" y="96"/>
                    </a:lnTo>
                    <a:lnTo>
                      <a:pt x="46" y="96"/>
                    </a:lnTo>
                    <a:lnTo>
                      <a:pt x="47" y="96"/>
                    </a:lnTo>
                    <a:cubicBezTo>
                      <a:pt x="48" y="96"/>
                      <a:pt x="49" y="95"/>
                      <a:pt x="51" y="95"/>
                    </a:cubicBezTo>
                    <a:cubicBezTo>
                      <a:pt x="52" y="95"/>
                      <a:pt x="52" y="95"/>
                      <a:pt x="53" y="95"/>
                    </a:cubicBezTo>
                    <a:cubicBezTo>
                      <a:pt x="54" y="94"/>
                      <a:pt x="56" y="94"/>
                      <a:pt x="58" y="93"/>
                    </a:cubicBezTo>
                    <a:cubicBezTo>
                      <a:pt x="60" y="91"/>
                      <a:pt x="63" y="90"/>
                      <a:pt x="65" y="89"/>
                    </a:cubicBezTo>
                    <a:cubicBezTo>
                      <a:pt x="67" y="87"/>
                      <a:pt x="70" y="86"/>
                      <a:pt x="71" y="84"/>
                    </a:cubicBezTo>
                    <a:cubicBezTo>
                      <a:pt x="73" y="77"/>
                      <a:pt x="75" y="71"/>
                      <a:pt x="77" y="64"/>
                    </a:cubicBezTo>
                    <a:cubicBezTo>
                      <a:pt x="80" y="51"/>
                      <a:pt x="85" y="38"/>
                      <a:pt x="90" y="26"/>
                    </a:cubicBezTo>
                    <a:cubicBezTo>
                      <a:pt x="93" y="21"/>
                      <a:pt x="96" y="15"/>
                      <a:pt x="100" y="11"/>
                    </a:cubicBezTo>
                    <a:cubicBezTo>
                      <a:pt x="102" y="8"/>
                      <a:pt x="104" y="7"/>
                      <a:pt x="106" y="6"/>
                    </a:cubicBezTo>
                    <a:cubicBezTo>
                      <a:pt x="108" y="4"/>
                      <a:pt x="110" y="3"/>
                      <a:pt x="113" y="3"/>
                    </a:cubicBezTo>
                    <a:cubicBezTo>
                      <a:pt x="113" y="3"/>
                      <a:pt x="113" y="2"/>
                      <a:pt x="114" y="2"/>
                    </a:cubicBezTo>
                    <a:cubicBezTo>
                      <a:pt x="118" y="0"/>
                      <a:pt x="124" y="2"/>
                      <a:pt x="127" y="7"/>
                    </a:cubicBezTo>
                    <a:cubicBezTo>
                      <a:pt x="128" y="9"/>
                      <a:pt x="130" y="12"/>
                      <a:pt x="130" y="15"/>
                    </a:cubicBezTo>
                    <a:cubicBezTo>
                      <a:pt x="130" y="17"/>
                      <a:pt x="130" y="20"/>
                      <a:pt x="129" y="23"/>
                    </a:cubicBezTo>
                    <a:cubicBezTo>
                      <a:pt x="128" y="27"/>
                      <a:pt x="126" y="32"/>
                      <a:pt x="125" y="36"/>
                    </a:cubicBezTo>
                    <a:cubicBezTo>
                      <a:pt x="121" y="46"/>
                      <a:pt x="117" y="57"/>
                      <a:pt x="111" y="67"/>
                    </a:cubicBezTo>
                    <a:cubicBezTo>
                      <a:pt x="106" y="78"/>
                      <a:pt x="98" y="88"/>
                      <a:pt x="89" y="97"/>
                    </a:cubicBezTo>
                    <a:cubicBezTo>
                      <a:pt x="87" y="105"/>
                      <a:pt x="86" y="112"/>
                      <a:pt x="84" y="120"/>
                    </a:cubicBezTo>
                    <a:cubicBezTo>
                      <a:pt x="83" y="126"/>
                      <a:pt x="82" y="133"/>
                      <a:pt x="81" y="139"/>
                    </a:cubicBezTo>
                    <a:cubicBezTo>
                      <a:pt x="81" y="140"/>
                      <a:pt x="81" y="141"/>
                      <a:pt x="81" y="142"/>
                    </a:cubicBezTo>
                    <a:cubicBezTo>
                      <a:pt x="83" y="140"/>
                      <a:pt x="85" y="138"/>
                      <a:pt x="86" y="137"/>
                    </a:cubicBezTo>
                    <a:cubicBezTo>
                      <a:pt x="92" y="132"/>
                      <a:pt x="97" y="127"/>
                      <a:pt x="103" y="123"/>
                    </a:cubicBezTo>
                    <a:cubicBezTo>
                      <a:pt x="105" y="121"/>
                      <a:pt x="108" y="119"/>
                      <a:pt x="111" y="116"/>
                    </a:cubicBezTo>
                    <a:cubicBezTo>
                      <a:pt x="114" y="114"/>
                      <a:pt x="116" y="111"/>
                      <a:pt x="120" y="109"/>
                    </a:cubicBezTo>
                    <a:cubicBezTo>
                      <a:pt x="124" y="106"/>
                      <a:pt x="128" y="102"/>
                      <a:pt x="132" y="99"/>
                    </a:cubicBezTo>
                    <a:cubicBezTo>
                      <a:pt x="141" y="92"/>
                      <a:pt x="149" y="85"/>
                      <a:pt x="158" y="78"/>
                    </a:cubicBezTo>
                    <a:cubicBezTo>
                      <a:pt x="177" y="63"/>
                      <a:pt x="195" y="48"/>
                      <a:pt x="213" y="33"/>
                    </a:cubicBezTo>
                    <a:cubicBezTo>
                      <a:pt x="217" y="30"/>
                      <a:pt x="222" y="31"/>
                      <a:pt x="225" y="34"/>
                    </a:cubicBezTo>
                    <a:cubicBezTo>
                      <a:pt x="227" y="38"/>
                      <a:pt x="226" y="42"/>
                      <a:pt x="223" y="45"/>
                    </a:cubicBezTo>
                    <a:cubicBezTo>
                      <a:pt x="212" y="55"/>
                      <a:pt x="201" y="63"/>
                      <a:pt x="190" y="73"/>
                    </a:cubicBezTo>
                    <a:lnTo>
                      <a:pt x="189" y="73"/>
                    </a:lnTo>
                    <a:cubicBezTo>
                      <a:pt x="179" y="81"/>
                      <a:pt x="169" y="89"/>
                      <a:pt x="159" y="98"/>
                    </a:cubicBezTo>
                    <a:cubicBezTo>
                      <a:pt x="152" y="103"/>
                      <a:pt x="146" y="109"/>
                      <a:pt x="139" y="115"/>
                    </a:cubicBezTo>
                    <a:cubicBezTo>
                      <a:pt x="136" y="117"/>
                      <a:pt x="133" y="120"/>
                      <a:pt x="130" y="122"/>
                    </a:cubicBezTo>
                    <a:cubicBezTo>
                      <a:pt x="111" y="138"/>
                      <a:pt x="93" y="153"/>
                      <a:pt x="77" y="170"/>
                    </a:cubicBezTo>
                    <a:cubicBezTo>
                      <a:pt x="75" y="180"/>
                      <a:pt x="74" y="189"/>
                      <a:pt x="73" y="199"/>
                    </a:cubicBezTo>
                    <a:cubicBezTo>
                      <a:pt x="72" y="209"/>
                      <a:pt x="71" y="219"/>
                      <a:pt x="70" y="230"/>
                    </a:cubicBezTo>
                    <a:cubicBezTo>
                      <a:pt x="68" y="241"/>
                      <a:pt x="67" y="252"/>
                      <a:pt x="66" y="263"/>
                    </a:cubicBezTo>
                    <a:cubicBezTo>
                      <a:pt x="64" y="272"/>
                      <a:pt x="63" y="282"/>
                      <a:pt x="62" y="291"/>
                    </a:cubicBezTo>
                    <a:cubicBezTo>
                      <a:pt x="61" y="297"/>
                      <a:pt x="60" y="302"/>
                      <a:pt x="59" y="308"/>
                    </a:cubicBezTo>
                    <a:cubicBezTo>
                      <a:pt x="58" y="310"/>
                      <a:pt x="58" y="313"/>
                      <a:pt x="57" y="316"/>
                    </a:cubicBezTo>
                    <a:cubicBezTo>
                      <a:pt x="57" y="318"/>
                      <a:pt x="56" y="321"/>
                      <a:pt x="56" y="324"/>
                    </a:cubicBezTo>
                    <a:cubicBezTo>
                      <a:pt x="54" y="329"/>
                      <a:pt x="53" y="334"/>
                      <a:pt x="52" y="338"/>
                    </a:cubicBezTo>
                    <a:cubicBezTo>
                      <a:pt x="51" y="341"/>
                      <a:pt x="50" y="344"/>
                      <a:pt x="49" y="347"/>
                    </a:cubicBezTo>
                    <a:cubicBezTo>
                      <a:pt x="49" y="350"/>
                      <a:pt x="47" y="353"/>
                      <a:pt x="46" y="355"/>
                    </a:cubicBezTo>
                    <a:cubicBezTo>
                      <a:pt x="45" y="359"/>
                      <a:pt x="43" y="362"/>
                      <a:pt x="41" y="363"/>
                    </a:cubicBezTo>
                    <a:cubicBezTo>
                      <a:pt x="38" y="367"/>
                      <a:pt x="33" y="369"/>
                      <a:pt x="29" y="369"/>
                    </a:cubicBezTo>
                    <a:cubicBezTo>
                      <a:pt x="28" y="369"/>
                      <a:pt x="27" y="369"/>
                      <a:pt x="26" y="36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1148760" y="4785840"/>
                <a:ext cx="3420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95" h="192" extrusionOk="0">
                    <a:moveTo>
                      <a:pt x="73" y="185"/>
                    </a:moveTo>
                    <a:cubicBezTo>
                      <a:pt x="71" y="177"/>
                      <a:pt x="68" y="170"/>
                      <a:pt x="65" y="163"/>
                    </a:cubicBezTo>
                    <a:cubicBezTo>
                      <a:pt x="64" y="157"/>
                      <a:pt x="62" y="152"/>
                      <a:pt x="59" y="148"/>
                    </a:cubicBezTo>
                    <a:cubicBezTo>
                      <a:pt x="57" y="142"/>
                      <a:pt x="55" y="136"/>
                      <a:pt x="52" y="130"/>
                    </a:cubicBezTo>
                    <a:cubicBezTo>
                      <a:pt x="50" y="124"/>
                      <a:pt x="47" y="117"/>
                      <a:pt x="44" y="110"/>
                    </a:cubicBezTo>
                    <a:cubicBezTo>
                      <a:pt x="40" y="104"/>
                      <a:pt x="37" y="97"/>
                      <a:pt x="34" y="90"/>
                    </a:cubicBezTo>
                    <a:cubicBezTo>
                      <a:pt x="23" y="66"/>
                      <a:pt x="12" y="41"/>
                      <a:pt x="2" y="16"/>
                    </a:cubicBezTo>
                    <a:cubicBezTo>
                      <a:pt x="0" y="11"/>
                      <a:pt x="3" y="4"/>
                      <a:pt x="8" y="2"/>
                    </a:cubicBezTo>
                    <a:cubicBezTo>
                      <a:pt x="14" y="0"/>
                      <a:pt x="21" y="2"/>
                      <a:pt x="23" y="8"/>
                    </a:cubicBezTo>
                    <a:cubicBezTo>
                      <a:pt x="31" y="31"/>
                      <a:pt x="40" y="53"/>
                      <a:pt x="50" y="75"/>
                    </a:cubicBezTo>
                    <a:cubicBezTo>
                      <a:pt x="54" y="85"/>
                      <a:pt x="58" y="95"/>
                      <a:pt x="62" y="104"/>
                    </a:cubicBezTo>
                    <a:cubicBezTo>
                      <a:pt x="68" y="116"/>
                      <a:pt x="73" y="128"/>
                      <a:pt x="78" y="139"/>
                    </a:cubicBezTo>
                    <a:cubicBezTo>
                      <a:pt x="83" y="152"/>
                      <a:pt x="87" y="164"/>
                      <a:pt x="92" y="177"/>
                    </a:cubicBezTo>
                    <a:cubicBezTo>
                      <a:pt x="94" y="182"/>
                      <a:pt x="92" y="188"/>
                      <a:pt x="86" y="190"/>
                    </a:cubicBezTo>
                    <a:cubicBezTo>
                      <a:pt x="85" y="191"/>
                      <a:pt x="84" y="191"/>
                      <a:pt x="83" y="191"/>
                    </a:cubicBezTo>
                    <a:cubicBezTo>
                      <a:pt x="79" y="191"/>
                      <a:pt x="75" y="189"/>
                      <a:pt x="73" y="1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1141920" y="4781520"/>
                <a:ext cx="64800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79" extrusionOk="0">
                    <a:moveTo>
                      <a:pt x="3" y="175"/>
                    </a:moveTo>
                    <a:cubicBezTo>
                      <a:pt x="0" y="171"/>
                      <a:pt x="0" y="165"/>
                      <a:pt x="3" y="161"/>
                    </a:cubicBezTo>
                    <a:cubicBezTo>
                      <a:pt x="10" y="155"/>
                      <a:pt x="16" y="150"/>
                      <a:pt x="23" y="144"/>
                    </a:cubicBezTo>
                    <a:cubicBezTo>
                      <a:pt x="28" y="139"/>
                      <a:pt x="33" y="134"/>
                      <a:pt x="38" y="129"/>
                    </a:cubicBezTo>
                    <a:cubicBezTo>
                      <a:pt x="44" y="123"/>
                      <a:pt x="50" y="118"/>
                      <a:pt x="55" y="113"/>
                    </a:cubicBezTo>
                    <a:cubicBezTo>
                      <a:pt x="60" y="107"/>
                      <a:pt x="66" y="101"/>
                      <a:pt x="71" y="96"/>
                    </a:cubicBezTo>
                    <a:lnTo>
                      <a:pt x="71" y="97"/>
                    </a:lnTo>
                    <a:lnTo>
                      <a:pt x="71" y="96"/>
                    </a:lnTo>
                    <a:lnTo>
                      <a:pt x="71" y="97"/>
                    </a:lnTo>
                    <a:cubicBezTo>
                      <a:pt x="78" y="89"/>
                      <a:pt x="84" y="81"/>
                      <a:pt x="91" y="74"/>
                    </a:cubicBezTo>
                    <a:lnTo>
                      <a:pt x="91" y="75"/>
                    </a:lnTo>
                    <a:cubicBezTo>
                      <a:pt x="91" y="76"/>
                      <a:pt x="91" y="76"/>
                      <a:pt x="90" y="76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4" y="72"/>
                      <a:pt x="97" y="68"/>
                      <a:pt x="100" y="65"/>
                    </a:cubicBezTo>
                    <a:cubicBezTo>
                      <a:pt x="103" y="61"/>
                      <a:pt x="106" y="58"/>
                      <a:pt x="109" y="54"/>
                    </a:cubicBezTo>
                    <a:cubicBezTo>
                      <a:pt x="109" y="55"/>
                      <a:pt x="109" y="55"/>
                      <a:pt x="109" y="55"/>
                    </a:cubicBezTo>
                    <a:cubicBezTo>
                      <a:pt x="116" y="47"/>
                      <a:pt x="123" y="39"/>
                      <a:pt x="131" y="31"/>
                    </a:cubicBezTo>
                    <a:cubicBezTo>
                      <a:pt x="134" y="27"/>
                      <a:pt x="138" y="24"/>
                      <a:pt x="142" y="20"/>
                    </a:cubicBezTo>
                    <a:cubicBezTo>
                      <a:pt x="147" y="15"/>
                      <a:pt x="153" y="10"/>
                      <a:pt x="158" y="5"/>
                    </a:cubicBezTo>
                    <a:cubicBezTo>
                      <a:pt x="163" y="0"/>
                      <a:pt x="170" y="0"/>
                      <a:pt x="174" y="5"/>
                    </a:cubicBezTo>
                    <a:cubicBezTo>
                      <a:pt x="178" y="9"/>
                      <a:pt x="179" y="17"/>
                      <a:pt x="174" y="21"/>
                    </a:cubicBezTo>
                    <a:cubicBezTo>
                      <a:pt x="168" y="26"/>
                      <a:pt x="162" y="31"/>
                      <a:pt x="157" y="36"/>
                    </a:cubicBezTo>
                    <a:cubicBezTo>
                      <a:pt x="153" y="40"/>
                      <a:pt x="150" y="44"/>
                      <a:pt x="146" y="47"/>
                    </a:cubicBezTo>
                    <a:cubicBezTo>
                      <a:pt x="139" y="54"/>
                      <a:pt x="132" y="62"/>
                      <a:pt x="125" y="69"/>
                    </a:cubicBezTo>
                    <a:cubicBezTo>
                      <a:pt x="124" y="69"/>
                      <a:pt x="124" y="69"/>
                      <a:pt x="124" y="70"/>
                    </a:cubicBezTo>
                    <a:cubicBezTo>
                      <a:pt x="124" y="69"/>
                      <a:pt x="124" y="69"/>
                      <a:pt x="125" y="69"/>
                    </a:cubicBezTo>
                    <a:cubicBezTo>
                      <a:pt x="118" y="76"/>
                      <a:pt x="112" y="82"/>
                      <a:pt x="106" y="89"/>
                    </a:cubicBezTo>
                    <a:cubicBezTo>
                      <a:pt x="106" y="88"/>
                      <a:pt x="106" y="88"/>
                      <a:pt x="106" y="88"/>
                    </a:cubicBezTo>
                    <a:cubicBezTo>
                      <a:pt x="99" y="96"/>
                      <a:pt x="92" y="103"/>
                      <a:pt x="85" y="111"/>
                    </a:cubicBezTo>
                    <a:cubicBezTo>
                      <a:pt x="79" y="117"/>
                      <a:pt x="72" y="124"/>
                      <a:pt x="65" y="130"/>
                    </a:cubicBezTo>
                    <a:cubicBezTo>
                      <a:pt x="49" y="146"/>
                      <a:pt x="33" y="160"/>
                      <a:pt x="16" y="175"/>
                    </a:cubicBezTo>
                    <a:cubicBezTo>
                      <a:pt x="14" y="176"/>
                      <a:pt x="12" y="178"/>
                      <a:pt x="10" y="178"/>
                    </a:cubicBezTo>
                    <a:cubicBezTo>
                      <a:pt x="7" y="178"/>
                      <a:pt x="5" y="176"/>
                      <a:pt x="3" y="1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944280" y="4811400"/>
                <a:ext cx="5436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20" extrusionOk="0">
                    <a:moveTo>
                      <a:pt x="47" y="95"/>
                    </a:moveTo>
                    <a:cubicBezTo>
                      <a:pt x="48" y="95"/>
                      <a:pt x="49" y="95"/>
                      <a:pt x="50" y="95"/>
                    </a:cubicBezTo>
                    <a:cubicBezTo>
                      <a:pt x="51" y="95"/>
                      <a:pt x="52" y="94"/>
                      <a:pt x="53" y="94"/>
                    </a:cubicBezTo>
                    <a:cubicBezTo>
                      <a:pt x="54" y="93"/>
                      <a:pt x="55" y="93"/>
                      <a:pt x="55" y="93"/>
                    </a:cubicBezTo>
                    <a:cubicBezTo>
                      <a:pt x="57" y="92"/>
                      <a:pt x="58" y="92"/>
                      <a:pt x="59" y="91"/>
                    </a:cubicBezTo>
                    <a:cubicBezTo>
                      <a:pt x="61" y="90"/>
                      <a:pt x="62" y="89"/>
                      <a:pt x="64" y="88"/>
                    </a:cubicBezTo>
                    <a:cubicBezTo>
                      <a:pt x="65" y="86"/>
                      <a:pt x="67" y="85"/>
                      <a:pt x="68" y="83"/>
                    </a:cubicBezTo>
                    <a:cubicBezTo>
                      <a:pt x="71" y="80"/>
                      <a:pt x="73" y="77"/>
                      <a:pt x="76" y="74"/>
                    </a:cubicBezTo>
                    <a:cubicBezTo>
                      <a:pt x="79" y="70"/>
                      <a:pt x="82" y="65"/>
                      <a:pt x="84" y="61"/>
                    </a:cubicBezTo>
                    <a:cubicBezTo>
                      <a:pt x="86" y="57"/>
                      <a:pt x="88" y="53"/>
                      <a:pt x="90" y="48"/>
                    </a:cubicBezTo>
                    <a:cubicBezTo>
                      <a:pt x="89" y="47"/>
                      <a:pt x="89" y="46"/>
                      <a:pt x="88" y="44"/>
                    </a:cubicBezTo>
                    <a:cubicBezTo>
                      <a:pt x="87" y="42"/>
                      <a:pt x="86" y="40"/>
                      <a:pt x="84" y="37"/>
                    </a:cubicBezTo>
                    <a:cubicBezTo>
                      <a:pt x="83" y="36"/>
                      <a:pt x="82" y="34"/>
                      <a:pt x="80" y="32"/>
                    </a:cubicBezTo>
                    <a:cubicBezTo>
                      <a:pt x="79" y="31"/>
                      <a:pt x="78" y="30"/>
                      <a:pt x="77" y="29"/>
                    </a:cubicBezTo>
                    <a:cubicBezTo>
                      <a:pt x="76" y="28"/>
                      <a:pt x="75" y="26"/>
                      <a:pt x="73" y="25"/>
                    </a:cubicBezTo>
                    <a:cubicBezTo>
                      <a:pt x="72" y="25"/>
                      <a:pt x="72" y="25"/>
                      <a:pt x="71" y="24"/>
                    </a:cubicBezTo>
                    <a:cubicBezTo>
                      <a:pt x="71" y="24"/>
                      <a:pt x="69" y="24"/>
                      <a:pt x="69" y="23"/>
                    </a:cubicBezTo>
                    <a:cubicBezTo>
                      <a:pt x="68" y="23"/>
                      <a:pt x="68" y="23"/>
                      <a:pt x="67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5" y="22"/>
                      <a:pt x="64" y="22"/>
                      <a:pt x="63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3"/>
                      <a:pt x="61" y="23"/>
                      <a:pt x="60" y="23"/>
                    </a:cubicBezTo>
                    <a:cubicBezTo>
                      <a:pt x="59" y="24"/>
                      <a:pt x="58" y="24"/>
                      <a:pt x="58" y="24"/>
                    </a:cubicBezTo>
                    <a:cubicBezTo>
                      <a:pt x="57" y="25"/>
                      <a:pt x="56" y="25"/>
                      <a:pt x="55" y="25"/>
                    </a:cubicBezTo>
                    <a:cubicBezTo>
                      <a:pt x="54" y="26"/>
                      <a:pt x="53" y="27"/>
                      <a:pt x="52" y="28"/>
                    </a:cubicBezTo>
                    <a:cubicBezTo>
                      <a:pt x="50" y="29"/>
                      <a:pt x="49" y="31"/>
                      <a:pt x="48" y="32"/>
                    </a:cubicBezTo>
                    <a:cubicBezTo>
                      <a:pt x="46" y="33"/>
                      <a:pt x="45" y="35"/>
                      <a:pt x="44" y="37"/>
                    </a:cubicBezTo>
                    <a:cubicBezTo>
                      <a:pt x="42" y="39"/>
                      <a:pt x="40" y="42"/>
                      <a:pt x="39" y="45"/>
                    </a:cubicBezTo>
                    <a:cubicBezTo>
                      <a:pt x="37" y="49"/>
                      <a:pt x="36" y="52"/>
                      <a:pt x="34" y="56"/>
                    </a:cubicBezTo>
                    <a:cubicBezTo>
                      <a:pt x="33" y="58"/>
                      <a:pt x="32" y="61"/>
                      <a:pt x="31" y="64"/>
                    </a:cubicBezTo>
                    <a:cubicBezTo>
                      <a:pt x="31" y="67"/>
                      <a:pt x="30" y="69"/>
                      <a:pt x="30" y="71"/>
                    </a:cubicBezTo>
                    <a:cubicBezTo>
                      <a:pt x="30" y="73"/>
                      <a:pt x="30" y="75"/>
                      <a:pt x="30" y="77"/>
                    </a:cubicBezTo>
                    <a:cubicBezTo>
                      <a:pt x="30" y="78"/>
                      <a:pt x="30" y="79"/>
                      <a:pt x="30" y="80"/>
                    </a:cubicBezTo>
                    <a:cubicBezTo>
                      <a:pt x="30" y="79"/>
                      <a:pt x="30" y="79"/>
                      <a:pt x="30" y="78"/>
                    </a:cubicBezTo>
                    <a:cubicBezTo>
                      <a:pt x="30" y="80"/>
                      <a:pt x="31" y="82"/>
                      <a:pt x="31" y="83"/>
                    </a:cubicBezTo>
                    <a:cubicBezTo>
                      <a:pt x="31" y="84"/>
                      <a:pt x="32" y="85"/>
                      <a:pt x="33" y="86"/>
                    </a:cubicBezTo>
                    <a:cubicBezTo>
                      <a:pt x="33" y="86"/>
                      <a:pt x="33" y="88"/>
                      <a:pt x="34" y="88"/>
                    </a:cubicBezTo>
                    <a:lnTo>
                      <a:pt x="33" y="88"/>
                    </a:lnTo>
                    <a:cubicBezTo>
                      <a:pt x="34" y="88"/>
                      <a:pt x="34" y="89"/>
                      <a:pt x="35" y="89"/>
                    </a:cubicBezTo>
                    <a:cubicBezTo>
                      <a:pt x="36" y="90"/>
                      <a:pt x="36" y="91"/>
                      <a:pt x="36" y="91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3"/>
                      <a:pt x="39" y="93"/>
                      <a:pt x="40" y="93"/>
                    </a:cubicBezTo>
                    <a:cubicBezTo>
                      <a:pt x="40" y="94"/>
                      <a:pt x="41" y="94"/>
                      <a:pt x="41" y="94"/>
                    </a:cubicBezTo>
                    <a:cubicBezTo>
                      <a:pt x="42" y="95"/>
                      <a:pt x="43" y="95"/>
                      <a:pt x="43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46" y="95"/>
                      <a:pt x="47" y="95"/>
                      <a:pt x="47" y="95"/>
                    </a:cubicBezTo>
                    <a:moveTo>
                      <a:pt x="130" y="114"/>
                    </a:moveTo>
                    <a:cubicBezTo>
                      <a:pt x="128" y="111"/>
                      <a:pt x="125" y="109"/>
                      <a:pt x="124" y="105"/>
                    </a:cubicBezTo>
                    <a:cubicBezTo>
                      <a:pt x="122" y="102"/>
                      <a:pt x="121" y="99"/>
                      <a:pt x="120" y="95"/>
                    </a:cubicBezTo>
                    <a:cubicBezTo>
                      <a:pt x="119" y="92"/>
                      <a:pt x="118" y="89"/>
                      <a:pt x="117" y="85"/>
                    </a:cubicBezTo>
                    <a:cubicBezTo>
                      <a:pt x="115" y="88"/>
                      <a:pt x="111" y="89"/>
                      <a:pt x="108" y="88"/>
                    </a:cubicBezTo>
                    <a:cubicBezTo>
                      <a:pt x="105" y="88"/>
                      <a:pt x="102" y="86"/>
                      <a:pt x="100" y="84"/>
                    </a:cubicBezTo>
                    <a:cubicBezTo>
                      <a:pt x="99" y="82"/>
                      <a:pt x="98" y="80"/>
                      <a:pt x="98" y="78"/>
                    </a:cubicBezTo>
                    <a:cubicBezTo>
                      <a:pt x="96" y="81"/>
                      <a:pt x="94" y="83"/>
                      <a:pt x="93" y="85"/>
                    </a:cubicBezTo>
                    <a:cubicBezTo>
                      <a:pt x="85" y="98"/>
                      <a:pt x="74" y="109"/>
                      <a:pt x="61" y="113"/>
                    </a:cubicBezTo>
                    <a:cubicBezTo>
                      <a:pt x="54" y="116"/>
                      <a:pt x="48" y="116"/>
                      <a:pt x="41" y="116"/>
                    </a:cubicBezTo>
                    <a:cubicBezTo>
                      <a:pt x="34" y="115"/>
                      <a:pt x="28" y="111"/>
                      <a:pt x="23" y="107"/>
                    </a:cubicBezTo>
                    <a:cubicBezTo>
                      <a:pt x="0" y="86"/>
                      <a:pt x="10" y="50"/>
                      <a:pt x="24" y="28"/>
                    </a:cubicBezTo>
                    <a:cubicBezTo>
                      <a:pt x="31" y="16"/>
                      <a:pt x="43" y="5"/>
                      <a:pt x="57" y="2"/>
                    </a:cubicBezTo>
                    <a:cubicBezTo>
                      <a:pt x="64" y="0"/>
                      <a:pt x="70" y="1"/>
                      <a:pt x="76" y="3"/>
                    </a:cubicBezTo>
                    <a:cubicBezTo>
                      <a:pt x="83" y="5"/>
                      <a:pt x="88" y="10"/>
                      <a:pt x="93" y="15"/>
                    </a:cubicBezTo>
                    <a:cubicBezTo>
                      <a:pt x="96" y="17"/>
                      <a:pt x="97" y="19"/>
                      <a:pt x="100" y="22"/>
                    </a:cubicBezTo>
                    <a:cubicBezTo>
                      <a:pt x="101" y="17"/>
                      <a:pt x="102" y="12"/>
                      <a:pt x="104" y="7"/>
                    </a:cubicBezTo>
                    <a:cubicBezTo>
                      <a:pt x="105" y="3"/>
                      <a:pt x="110" y="1"/>
                      <a:pt x="114" y="1"/>
                    </a:cubicBezTo>
                    <a:cubicBezTo>
                      <a:pt x="118" y="1"/>
                      <a:pt x="122" y="4"/>
                      <a:pt x="124" y="8"/>
                    </a:cubicBezTo>
                    <a:cubicBezTo>
                      <a:pt x="126" y="12"/>
                      <a:pt x="126" y="18"/>
                      <a:pt x="126" y="23"/>
                    </a:cubicBezTo>
                    <a:cubicBezTo>
                      <a:pt x="127" y="27"/>
                      <a:pt x="127" y="31"/>
                      <a:pt x="128" y="35"/>
                    </a:cubicBezTo>
                    <a:cubicBezTo>
                      <a:pt x="128" y="40"/>
                      <a:pt x="129" y="46"/>
                      <a:pt x="130" y="52"/>
                    </a:cubicBezTo>
                    <a:cubicBezTo>
                      <a:pt x="131" y="57"/>
                      <a:pt x="132" y="62"/>
                      <a:pt x="133" y="67"/>
                    </a:cubicBezTo>
                    <a:cubicBezTo>
                      <a:pt x="133" y="69"/>
                      <a:pt x="134" y="71"/>
                      <a:pt x="135" y="73"/>
                    </a:cubicBezTo>
                    <a:cubicBezTo>
                      <a:pt x="135" y="75"/>
                      <a:pt x="136" y="78"/>
                      <a:pt x="137" y="80"/>
                    </a:cubicBezTo>
                    <a:cubicBezTo>
                      <a:pt x="139" y="85"/>
                      <a:pt x="140" y="91"/>
                      <a:pt x="142" y="95"/>
                    </a:cubicBezTo>
                    <a:cubicBezTo>
                      <a:pt x="143" y="96"/>
                      <a:pt x="143" y="98"/>
                      <a:pt x="144" y="99"/>
                    </a:cubicBezTo>
                    <a:cubicBezTo>
                      <a:pt x="145" y="100"/>
                      <a:pt x="146" y="101"/>
                      <a:pt x="147" y="102"/>
                    </a:cubicBezTo>
                    <a:cubicBezTo>
                      <a:pt x="150" y="107"/>
                      <a:pt x="149" y="114"/>
                      <a:pt x="145" y="117"/>
                    </a:cubicBezTo>
                    <a:cubicBezTo>
                      <a:pt x="143" y="118"/>
                      <a:pt x="140" y="119"/>
                      <a:pt x="138" y="119"/>
                    </a:cubicBezTo>
                    <a:cubicBezTo>
                      <a:pt x="135" y="119"/>
                      <a:pt x="132" y="117"/>
                      <a:pt x="130" y="1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745920" y="4140000"/>
                <a:ext cx="73440" cy="1310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64" extrusionOk="0">
                    <a:moveTo>
                      <a:pt x="175" y="46"/>
                    </a:moveTo>
                    <a:cubicBezTo>
                      <a:pt x="175" y="44"/>
                      <a:pt x="176" y="42"/>
                      <a:pt x="176" y="40"/>
                    </a:cubicBezTo>
                    <a:cubicBezTo>
                      <a:pt x="176" y="40"/>
                      <a:pt x="176" y="41"/>
                      <a:pt x="175" y="42"/>
                    </a:cubicBezTo>
                    <a:cubicBezTo>
                      <a:pt x="175" y="43"/>
                      <a:pt x="174" y="44"/>
                      <a:pt x="173" y="45"/>
                    </a:cubicBezTo>
                    <a:cubicBezTo>
                      <a:pt x="174" y="46"/>
                      <a:pt x="174" y="46"/>
                      <a:pt x="175" y="46"/>
                    </a:cubicBezTo>
                    <a:moveTo>
                      <a:pt x="58" y="342"/>
                    </a:moveTo>
                    <a:cubicBezTo>
                      <a:pt x="59" y="341"/>
                      <a:pt x="60" y="341"/>
                      <a:pt x="61" y="341"/>
                    </a:cubicBezTo>
                    <a:lnTo>
                      <a:pt x="62" y="341"/>
                    </a:lnTo>
                    <a:cubicBezTo>
                      <a:pt x="63" y="340"/>
                      <a:pt x="65" y="340"/>
                      <a:pt x="66" y="339"/>
                    </a:cubicBezTo>
                    <a:cubicBezTo>
                      <a:pt x="68" y="338"/>
                      <a:pt x="70" y="337"/>
                      <a:pt x="72" y="336"/>
                    </a:cubicBezTo>
                    <a:cubicBezTo>
                      <a:pt x="73" y="335"/>
                      <a:pt x="74" y="335"/>
                      <a:pt x="74" y="334"/>
                    </a:cubicBezTo>
                    <a:cubicBezTo>
                      <a:pt x="75" y="334"/>
                      <a:pt x="76" y="333"/>
                      <a:pt x="76" y="332"/>
                    </a:cubicBezTo>
                    <a:cubicBezTo>
                      <a:pt x="77" y="331"/>
                      <a:pt x="78" y="330"/>
                      <a:pt x="79" y="329"/>
                    </a:cubicBezTo>
                    <a:cubicBezTo>
                      <a:pt x="81" y="326"/>
                      <a:pt x="83" y="322"/>
                      <a:pt x="85" y="319"/>
                    </a:cubicBezTo>
                    <a:cubicBezTo>
                      <a:pt x="87" y="314"/>
                      <a:pt x="90" y="310"/>
                      <a:pt x="92" y="306"/>
                    </a:cubicBezTo>
                    <a:cubicBezTo>
                      <a:pt x="94" y="301"/>
                      <a:pt x="95" y="297"/>
                      <a:pt x="97" y="293"/>
                    </a:cubicBezTo>
                    <a:cubicBezTo>
                      <a:pt x="99" y="286"/>
                      <a:pt x="102" y="279"/>
                      <a:pt x="104" y="273"/>
                    </a:cubicBezTo>
                    <a:cubicBezTo>
                      <a:pt x="106" y="266"/>
                      <a:pt x="107" y="260"/>
                      <a:pt x="109" y="254"/>
                    </a:cubicBezTo>
                    <a:cubicBezTo>
                      <a:pt x="110" y="248"/>
                      <a:pt x="111" y="243"/>
                      <a:pt x="112" y="238"/>
                    </a:cubicBezTo>
                    <a:cubicBezTo>
                      <a:pt x="113" y="234"/>
                      <a:pt x="113" y="230"/>
                      <a:pt x="114" y="226"/>
                    </a:cubicBezTo>
                    <a:cubicBezTo>
                      <a:pt x="110" y="227"/>
                      <a:pt x="106" y="227"/>
                      <a:pt x="102" y="228"/>
                    </a:cubicBezTo>
                    <a:cubicBezTo>
                      <a:pt x="97" y="229"/>
                      <a:pt x="91" y="230"/>
                      <a:pt x="85" y="230"/>
                    </a:cubicBezTo>
                    <a:cubicBezTo>
                      <a:pt x="73" y="232"/>
                      <a:pt x="61" y="232"/>
                      <a:pt x="49" y="234"/>
                    </a:cubicBezTo>
                    <a:lnTo>
                      <a:pt x="48" y="234"/>
                    </a:lnTo>
                    <a:lnTo>
                      <a:pt x="48" y="235"/>
                    </a:lnTo>
                    <a:cubicBezTo>
                      <a:pt x="48" y="234"/>
                      <a:pt x="48" y="234"/>
                      <a:pt x="48" y="234"/>
                    </a:cubicBezTo>
                    <a:cubicBezTo>
                      <a:pt x="45" y="240"/>
                      <a:pt x="42" y="245"/>
                      <a:pt x="39" y="250"/>
                    </a:cubicBezTo>
                    <a:cubicBezTo>
                      <a:pt x="35" y="255"/>
                      <a:pt x="31" y="261"/>
                      <a:pt x="28" y="267"/>
                    </a:cubicBezTo>
                    <a:cubicBezTo>
                      <a:pt x="27" y="268"/>
                      <a:pt x="26" y="270"/>
                      <a:pt x="25" y="272"/>
                    </a:cubicBezTo>
                    <a:cubicBezTo>
                      <a:pt x="24" y="275"/>
                      <a:pt x="23" y="279"/>
                      <a:pt x="23" y="282"/>
                    </a:cubicBezTo>
                    <a:cubicBezTo>
                      <a:pt x="22" y="285"/>
                      <a:pt x="21" y="288"/>
                      <a:pt x="21" y="291"/>
                    </a:cubicBezTo>
                    <a:cubicBezTo>
                      <a:pt x="21" y="293"/>
                      <a:pt x="21" y="294"/>
                      <a:pt x="21" y="296"/>
                    </a:cubicBezTo>
                    <a:cubicBezTo>
                      <a:pt x="21" y="299"/>
                      <a:pt x="21" y="301"/>
                      <a:pt x="22" y="303"/>
                    </a:cubicBezTo>
                    <a:cubicBezTo>
                      <a:pt x="23" y="306"/>
                      <a:pt x="23" y="308"/>
                      <a:pt x="24" y="311"/>
                    </a:cubicBezTo>
                    <a:cubicBezTo>
                      <a:pt x="25" y="314"/>
                      <a:pt x="26" y="317"/>
                      <a:pt x="27" y="320"/>
                    </a:cubicBezTo>
                    <a:cubicBezTo>
                      <a:pt x="28" y="322"/>
                      <a:pt x="30" y="324"/>
                      <a:pt x="31" y="326"/>
                    </a:cubicBezTo>
                    <a:cubicBezTo>
                      <a:pt x="32" y="328"/>
                      <a:pt x="32" y="329"/>
                      <a:pt x="34" y="331"/>
                    </a:cubicBezTo>
                    <a:cubicBezTo>
                      <a:pt x="35" y="331"/>
                      <a:pt x="35" y="332"/>
                      <a:pt x="37" y="333"/>
                    </a:cubicBezTo>
                    <a:cubicBezTo>
                      <a:pt x="38" y="334"/>
                      <a:pt x="39" y="335"/>
                      <a:pt x="40" y="336"/>
                    </a:cubicBezTo>
                    <a:cubicBezTo>
                      <a:pt x="41" y="336"/>
                      <a:pt x="42" y="337"/>
                      <a:pt x="43" y="338"/>
                    </a:cubicBezTo>
                    <a:cubicBezTo>
                      <a:pt x="44" y="338"/>
                      <a:pt x="45" y="339"/>
                      <a:pt x="46" y="339"/>
                    </a:cubicBezTo>
                    <a:cubicBezTo>
                      <a:pt x="48" y="340"/>
                      <a:pt x="49" y="340"/>
                      <a:pt x="51" y="340"/>
                    </a:cubicBezTo>
                    <a:cubicBezTo>
                      <a:pt x="52" y="341"/>
                      <a:pt x="53" y="341"/>
                      <a:pt x="55" y="341"/>
                    </a:cubicBezTo>
                    <a:cubicBezTo>
                      <a:pt x="56" y="342"/>
                      <a:pt x="57" y="342"/>
                      <a:pt x="58" y="342"/>
                    </a:cubicBezTo>
                    <a:moveTo>
                      <a:pt x="53" y="362"/>
                    </a:moveTo>
                    <a:cubicBezTo>
                      <a:pt x="46" y="361"/>
                      <a:pt x="39" y="360"/>
                      <a:pt x="32" y="356"/>
                    </a:cubicBezTo>
                    <a:cubicBezTo>
                      <a:pt x="27" y="353"/>
                      <a:pt x="23" y="349"/>
                      <a:pt x="18" y="345"/>
                    </a:cubicBezTo>
                    <a:cubicBezTo>
                      <a:pt x="14" y="339"/>
                      <a:pt x="10" y="333"/>
                      <a:pt x="7" y="327"/>
                    </a:cubicBezTo>
                    <a:cubicBezTo>
                      <a:pt x="5" y="320"/>
                      <a:pt x="3" y="313"/>
                      <a:pt x="2" y="307"/>
                    </a:cubicBezTo>
                    <a:cubicBezTo>
                      <a:pt x="0" y="299"/>
                      <a:pt x="0" y="292"/>
                      <a:pt x="1" y="285"/>
                    </a:cubicBezTo>
                    <a:cubicBezTo>
                      <a:pt x="2" y="278"/>
                      <a:pt x="4" y="272"/>
                      <a:pt x="6" y="265"/>
                    </a:cubicBezTo>
                    <a:cubicBezTo>
                      <a:pt x="8" y="260"/>
                      <a:pt x="10" y="255"/>
                      <a:pt x="13" y="251"/>
                    </a:cubicBezTo>
                    <a:cubicBezTo>
                      <a:pt x="16" y="246"/>
                      <a:pt x="20" y="241"/>
                      <a:pt x="23" y="237"/>
                    </a:cubicBezTo>
                    <a:cubicBezTo>
                      <a:pt x="24" y="234"/>
                      <a:pt x="25" y="232"/>
                      <a:pt x="27" y="230"/>
                    </a:cubicBezTo>
                    <a:cubicBezTo>
                      <a:pt x="27" y="230"/>
                      <a:pt x="26" y="230"/>
                      <a:pt x="26" y="231"/>
                    </a:cubicBezTo>
                    <a:cubicBezTo>
                      <a:pt x="28" y="227"/>
                      <a:pt x="30" y="223"/>
                      <a:pt x="32" y="220"/>
                    </a:cubicBezTo>
                    <a:cubicBezTo>
                      <a:pt x="37" y="214"/>
                      <a:pt x="45" y="213"/>
                      <a:pt x="52" y="212"/>
                    </a:cubicBezTo>
                    <a:cubicBezTo>
                      <a:pt x="61" y="211"/>
                      <a:pt x="71" y="210"/>
                      <a:pt x="80" y="209"/>
                    </a:cubicBezTo>
                    <a:cubicBezTo>
                      <a:pt x="87" y="209"/>
                      <a:pt x="94" y="208"/>
                      <a:pt x="100" y="208"/>
                    </a:cubicBezTo>
                    <a:cubicBezTo>
                      <a:pt x="106" y="207"/>
                      <a:pt x="112" y="206"/>
                      <a:pt x="117" y="205"/>
                    </a:cubicBezTo>
                    <a:cubicBezTo>
                      <a:pt x="118" y="201"/>
                      <a:pt x="119" y="197"/>
                      <a:pt x="119" y="193"/>
                    </a:cubicBezTo>
                    <a:cubicBezTo>
                      <a:pt x="123" y="171"/>
                      <a:pt x="126" y="149"/>
                      <a:pt x="131" y="127"/>
                    </a:cubicBezTo>
                    <a:cubicBezTo>
                      <a:pt x="133" y="116"/>
                      <a:pt x="135" y="105"/>
                      <a:pt x="138" y="94"/>
                    </a:cubicBezTo>
                    <a:cubicBezTo>
                      <a:pt x="140" y="87"/>
                      <a:pt x="141" y="80"/>
                      <a:pt x="143" y="72"/>
                    </a:cubicBezTo>
                    <a:cubicBezTo>
                      <a:pt x="145" y="62"/>
                      <a:pt x="149" y="51"/>
                      <a:pt x="153" y="41"/>
                    </a:cubicBezTo>
                    <a:cubicBezTo>
                      <a:pt x="156" y="34"/>
                      <a:pt x="159" y="28"/>
                      <a:pt x="163" y="22"/>
                    </a:cubicBezTo>
                    <a:cubicBezTo>
                      <a:pt x="166" y="16"/>
                      <a:pt x="171" y="10"/>
                      <a:pt x="176" y="5"/>
                    </a:cubicBezTo>
                    <a:cubicBezTo>
                      <a:pt x="180" y="2"/>
                      <a:pt x="186" y="0"/>
                      <a:pt x="191" y="1"/>
                    </a:cubicBezTo>
                    <a:cubicBezTo>
                      <a:pt x="197" y="1"/>
                      <a:pt x="201" y="6"/>
                      <a:pt x="203" y="12"/>
                    </a:cubicBezTo>
                    <a:cubicBezTo>
                      <a:pt x="203" y="17"/>
                      <a:pt x="203" y="22"/>
                      <a:pt x="201" y="26"/>
                    </a:cubicBezTo>
                    <a:cubicBezTo>
                      <a:pt x="201" y="29"/>
                      <a:pt x="200" y="33"/>
                      <a:pt x="199" y="36"/>
                    </a:cubicBezTo>
                    <a:cubicBezTo>
                      <a:pt x="197" y="43"/>
                      <a:pt x="195" y="50"/>
                      <a:pt x="193" y="57"/>
                    </a:cubicBezTo>
                    <a:cubicBezTo>
                      <a:pt x="190" y="63"/>
                      <a:pt x="188" y="68"/>
                      <a:pt x="185" y="74"/>
                    </a:cubicBezTo>
                    <a:cubicBezTo>
                      <a:pt x="182" y="80"/>
                      <a:pt x="178" y="86"/>
                      <a:pt x="173" y="91"/>
                    </a:cubicBezTo>
                    <a:cubicBezTo>
                      <a:pt x="171" y="93"/>
                      <a:pt x="169" y="94"/>
                      <a:pt x="166" y="95"/>
                    </a:cubicBezTo>
                    <a:cubicBezTo>
                      <a:pt x="164" y="96"/>
                      <a:pt x="162" y="96"/>
                      <a:pt x="159" y="95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7" y="99"/>
                      <a:pt x="155" y="103"/>
                      <a:pt x="154" y="107"/>
                    </a:cubicBezTo>
                    <a:cubicBezTo>
                      <a:pt x="152" y="119"/>
                      <a:pt x="150" y="130"/>
                      <a:pt x="147" y="141"/>
                    </a:cubicBezTo>
                    <a:cubicBezTo>
                      <a:pt x="145" y="151"/>
                      <a:pt x="143" y="162"/>
                      <a:pt x="141" y="173"/>
                    </a:cubicBezTo>
                    <a:cubicBezTo>
                      <a:pt x="140" y="182"/>
                      <a:pt x="138" y="192"/>
                      <a:pt x="137" y="201"/>
                    </a:cubicBezTo>
                    <a:cubicBezTo>
                      <a:pt x="147" y="199"/>
                      <a:pt x="157" y="197"/>
                      <a:pt x="166" y="195"/>
                    </a:cubicBezTo>
                    <a:cubicBezTo>
                      <a:pt x="172" y="194"/>
                      <a:pt x="177" y="197"/>
                      <a:pt x="179" y="202"/>
                    </a:cubicBezTo>
                    <a:cubicBezTo>
                      <a:pt x="180" y="207"/>
                      <a:pt x="176" y="212"/>
                      <a:pt x="171" y="214"/>
                    </a:cubicBezTo>
                    <a:cubicBezTo>
                      <a:pt x="159" y="217"/>
                      <a:pt x="146" y="220"/>
                      <a:pt x="133" y="223"/>
                    </a:cubicBezTo>
                    <a:cubicBezTo>
                      <a:pt x="132" y="228"/>
                      <a:pt x="131" y="234"/>
                      <a:pt x="130" y="239"/>
                    </a:cubicBezTo>
                    <a:cubicBezTo>
                      <a:pt x="129" y="250"/>
                      <a:pt x="126" y="261"/>
                      <a:pt x="123" y="272"/>
                    </a:cubicBezTo>
                    <a:cubicBezTo>
                      <a:pt x="120" y="283"/>
                      <a:pt x="117" y="293"/>
                      <a:pt x="113" y="304"/>
                    </a:cubicBezTo>
                    <a:lnTo>
                      <a:pt x="113" y="303"/>
                    </a:lnTo>
                    <a:cubicBezTo>
                      <a:pt x="109" y="314"/>
                      <a:pt x="104" y="325"/>
                      <a:pt x="98" y="335"/>
                    </a:cubicBezTo>
                    <a:cubicBezTo>
                      <a:pt x="96" y="340"/>
                      <a:pt x="92" y="345"/>
                      <a:pt x="88" y="349"/>
                    </a:cubicBezTo>
                    <a:cubicBezTo>
                      <a:pt x="83" y="354"/>
                      <a:pt x="77" y="357"/>
                      <a:pt x="71" y="360"/>
                    </a:cubicBezTo>
                    <a:cubicBezTo>
                      <a:pt x="67" y="361"/>
                      <a:pt x="62" y="363"/>
                      <a:pt x="58" y="363"/>
                    </a:cubicBezTo>
                    <a:cubicBezTo>
                      <a:pt x="56" y="363"/>
                      <a:pt x="55" y="363"/>
                      <a:pt x="53" y="36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825480" y="4139280"/>
                <a:ext cx="42480" cy="11916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31" extrusionOk="0">
                    <a:moveTo>
                      <a:pt x="49" y="328"/>
                    </a:moveTo>
                    <a:cubicBezTo>
                      <a:pt x="42" y="322"/>
                      <a:pt x="36" y="316"/>
                      <a:pt x="30" y="310"/>
                    </a:cubicBezTo>
                    <a:cubicBezTo>
                      <a:pt x="20" y="301"/>
                      <a:pt x="13" y="288"/>
                      <a:pt x="9" y="275"/>
                    </a:cubicBezTo>
                    <a:cubicBezTo>
                      <a:pt x="4" y="260"/>
                      <a:pt x="1" y="245"/>
                      <a:pt x="0" y="230"/>
                    </a:cubicBezTo>
                    <a:cubicBezTo>
                      <a:pt x="0" y="222"/>
                      <a:pt x="1" y="215"/>
                      <a:pt x="1" y="208"/>
                    </a:cubicBezTo>
                    <a:cubicBezTo>
                      <a:pt x="1" y="200"/>
                      <a:pt x="3" y="191"/>
                      <a:pt x="4" y="183"/>
                    </a:cubicBezTo>
                    <a:cubicBezTo>
                      <a:pt x="7" y="167"/>
                      <a:pt x="11" y="150"/>
                      <a:pt x="15" y="134"/>
                    </a:cubicBezTo>
                    <a:cubicBezTo>
                      <a:pt x="15" y="130"/>
                      <a:pt x="17" y="126"/>
                      <a:pt x="18" y="123"/>
                    </a:cubicBezTo>
                    <a:cubicBezTo>
                      <a:pt x="20" y="116"/>
                      <a:pt x="22" y="109"/>
                      <a:pt x="25" y="102"/>
                    </a:cubicBezTo>
                    <a:cubicBezTo>
                      <a:pt x="26" y="98"/>
                      <a:pt x="28" y="94"/>
                      <a:pt x="29" y="90"/>
                    </a:cubicBezTo>
                    <a:cubicBezTo>
                      <a:pt x="31" y="84"/>
                      <a:pt x="33" y="78"/>
                      <a:pt x="36" y="72"/>
                    </a:cubicBezTo>
                    <a:cubicBezTo>
                      <a:pt x="36" y="73"/>
                      <a:pt x="35" y="73"/>
                      <a:pt x="35" y="74"/>
                    </a:cubicBezTo>
                    <a:cubicBezTo>
                      <a:pt x="38" y="65"/>
                      <a:pt x="42" y="57"/>
                      <a:pt x="46" y="49"/>
                    </a:cubicBezTo>
                    <a:cubicBezTo>
                      <a:pt x="51" y="40"/>
                      <a:pt x="57" y="31"/>
                      <a:pt x="63" y="23"/>
                    </a:cubicBezTo>
                    <a:cubicBezTo>
                      <a:pt x="65" y="19"/>
                      <a:pt x="68" y="16"/>
                      <a:pt x="71" y="12"/>
                    </a:cubicBezTo>
                    <a:cubicBezTo>
                      <a:pt x="75" y="9"/>
                      <a:pt x="79" y="6"/>
                      <a:pt x="83" y="3"/>
                    </a:cubicBezTo>
                    <a:cubicBezTo>
                      <a:pt x="87" y="1"/>
                      <a:pt x="92" y="0"/>
                      <a:pt x="96" y="0"/>
                    </a:cubicBezTo>
                    <a:cubicBezTo>
                      <a:pt x="100" y="0"/>
                      <a:pt x="105" y="2"/>
                      <a:pt x="109" y="4"/>
                    </a:cubicBezTo>
                    <a:cubicBezTo>
                      <a:pt x="114" y="6"/>
                      <a:pt x="117" y="13"/>
                      <a:pt x="114" y="19"/>
                    </a:cubicBezTo>
                    <a:cubicBezTo>
                      <a:pt x="111" y="24"/>
                      <a:pt x="105" y="26"/>
                      <a:pt x="99" y="24"/>
                    </a:cubicBezTo>
                    <a:cubicBezTo>
                      <a:pt x="99" y="24"/>
                      <a:pt x="98" y="23"/>
                      <a:pt x="97" y="23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5" y="23"/>
                      <a:pt x="95" y="23"/>
                      <a:pt x="95" y="23"/>
                    </a:cubicBezTo>
                    <a:lnTo>
                      <a:pt x="94" y="23"/>
                    </a:lnTo>
                    <a:lnTo>
                      <a:pt x="93" y="23"/>
                    </a:lnTo>
                    <a:cubicBezTo>
                      <a:pt x="92" y="23"/>
                      <a:pt x="91" y="23"/>
                      <a:pt x="91" y="24"/>
                    </a:cubicBezTo>
                    <a:cubicBezTo>
                      <a:pt x="91" y="23"/>
                      <a:pt x="92" y="23"/>
                      <a:pt x="92" y="23"/>
                    </a:cubicBezTo>
                    <a:cubicBezTo>
                      <a:pt x="91" y="23"/>
                      <a:pt x="91" y="24"/>
                      <a:pt x="89" y="24"/>
                    </a:cubicBezTo>
                    <a:cubicBezTo>
                      <a:pt x="89" y="25"/>
                      <a:pt x="88" y="26"/>
                      <a:pt x="87" y="26"/>
                    </a:cubicBezTo>
                    <a:cubicBezTo>
                      <a:pt x="86" y="27"/>
                      <a:pt x="86" y="27"/>
                      <a:pt x="85" y="28"/>
                    </a:cubicBezTo>
                    <a:cubicBezTo>
                      <a:pt x="82" y="31"/>
                      <a:pt x="79" y="35"/>
                      <a:pt x="77" y="38"/>
                    </a:cubicBezTo>
                    <a:cubicBezTo>
                      <a:pt x="72" y="46"/>
                      <a:pt x="67" y="53"/>
                      <a:pt x="63" y="61"/>
                    </a:cubicBezTo>
                    <a:cubicBezTo>
                      <a:pt x="58" y="70"/>
                      <a:pt x="54" y="79"/>
                      <a:pt x="50" y="88"/>
                    </a:cubicBezTo>
                    <a:cubicBezTo>
                      <a:pt x="48" y="95"/>
                      <a:pt x="46" y="101"/>
                      <a:pt x="43" y="107"/>
                    </a:cubicBezTo>
                    <a:cubicBezTo>
                      <a:pt x="40" y="117"/>
                      <a:pt x="37" y="127"/>
                      <a:pt x="33" y="137"/>
                    </a:cubicBezTo>
                    <a:cubicBezTo>
                      <a:pt x="33" y="139"/>
                      <a:pt x="33" y="140"/>
                      <a:pt x="32" y="141"/>
                    </a:cubicBezTo>
                    <a:cubicBezTo>
                      <a:pt x="32" y="145"/>
                      <a:pt x="31" y="148"/>
                      <a:pt x="30" y="152"/>
                    </a:cubicBezTo>
                    <a:cubicBezTo>
                      <a:pt x="29" y="157"/>
                      <a:pt x="27" y="162"/>
                      <a:pt x="26" y="167"/>
                    </a:cubicBezTo>
                    <a:cubicBezTo>
                      <a:pt x="23" y="181"/>
                      <a:pt x="21" y="194"/>
                      <a:pt x="19" y="207"/>
                    </a:cubicBezTo>
                    <a:cubicBezTo>
                      <a:pt x="20" y="207"/>
                      <a:pt x="20" y="207"/>
                      <a:pt x="20" y="206"/>
                    </a:cubicBezTo>
                    <a:cubicBezTo>
                      <a:pt x="19" y="214"/>
                      <a:pt x="19" y="223"/>
                      <a:pt x="19" y="231"/>
                    </a:cubicBezTo>
                    <a:cubicBezTo>
                      <a:pt x="19" y="232"/>
                      <a:pt x="19" y="232"/>
                      <a:pt x="19" y="232"/>
                    </a:cubicBezTo>
                    <a:lnTo>
                      <a:pt x="19" y="231"/>
                    </a:lnTo>
                    <a:cubicBezTo>
                      <a:pt x="19" y="236"/>
                      <a:pt x="20" y="241"/>
                      <a:pt x="21" y="246"/>
                    </a:cubicBezTo>
                    <a:cubicBezTo>
                      <a:pt x="21" y="245"/>
                      <a:pt x="21" y="245"/>
                      <a:pt x="21" y="245"/>
                    </a:cubicBezTo>
                    <a:cubicBezTo>
                      <a:pt x="22" y="253"/>
                      <a:pt x="24" y="261"/>
                      <a:pt x="27" y="268"/>
                    </a:cubicBezTo>
                    <a:cubicBezTo>
                      <a:pt x="26" y="268"/>
                      <a:pt x="26" y="268"/>
                      <a:pt x="26" y="267"/>
                    </a:cubicBezTo>
                    <a:cubicBezTo>
                      <a:pt x="28" y="271"/>
                      <a:pt x="29" y="275"/>
                      <a:pt x="31" y="279"/>
                    </a:cubicBezTo>
                    <a:cubicBezTo>
                      <a:pt x="32" y="281"/>
                      <a:pt x="33" y="282"/>
                      <a:pt x="34" y="284"/>
                    </a:cubicBezTo>
                    <a:cubicBezTo>
                      <a:pt x="36" y="287"/>
                      <a:pt x="37" y="290"/>
                      <a:pt x="40" y="293"/>
                    </a:cubicBezTo>
                    <a:cubicBezTo>
                      <a:pt x="43" y="296"/>
                      <a:pt x="47" y="300"/>
                      <a:pt x="50" y="303"/>
                    </a:cubicBezTo>
                    <a:cubicBezTo>
                      <a:pt x="50" y="303"/>
                      <a:pt x="50" y="302"/>
                      <a:pt x="49" y="302"/>
                    </a:cubicBezTo>
                    <a:cubicBezTo>
                      <a:pt x="53" y="306"/>
                      <a:pt x="57" y="309"/>
                      <a:pt x="61" y="313"/>
                    </a:cubicBezTo>
                    <a:cubicBezTo>
                      <a:pt x="65" y="316"/>
                      <a:pt x="66" y="322"/>
                      <a:pt x="63" y="326"/>
                    </a:cubicBezTo>
                    <a:cubicBezTo>
                      <a:pt x="61" y="329"/>
                      <a:pt x="58" y="330"/>
                      <a:pt x="55" y="330"/>
                    </a:cubicBezTo>
                    <a:cubicBezTo>
                      <a:pt x="53" y="330"/>
                      <a:pt x="51" y="329"/>
                      <a:pt x="49" y="32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871560" y="4129200"/>
                <a:ext cx="89280" cy="16884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469" extrusionOk="0">
                    <a:moveTo>
                      <a:pt x="32" y="271"/>
                    </a:moveTo>
                    <a:lnTo>
                      <a:pt x="34" y="271"/>
                    </a:lnTo>
                    <a:cubicBezTo>
                      <a:pt x="35" y="271"/>
                      <a:pt x="36" y="270"/>
                      <a:pt x="37" y="270"/>
                    </a:cubicBezTo>
                    <a:cubicBezTo>
                      <a:pt x="39" y="270"/>
                      <a:pt x="41" y="269"/>
                      <a:pt x="42" y="268"/>
                    </a:cubicBezTo>
                    <a:cubicBezTo>
                      <a:pt x="44" y="267"/>
                      <a:pt x="46" y="266"/>
                      <a:pt x="48" y="265"/>
                    </a:cubicBezTo>
                    <a:cubicBezTo>
                      <a:pt x="51" y="263"/>
                      <a:pt x="53" y="262"/>
                      <a:pt x="56" y="259"/>
                    </a:cubicBezTo>
                    <a:cubicBezTo>
                      <a:pt x="60" y="255"/>
                      <a:pt x="66" y="250"/>
                      <a:pt x="70" y="246"/>
                    </a:cubicBezTo>
                    <a:lnTo>
                      <a:pt x="70" y="245"/>
                    </a:lnTo>
                    <a:lnTo>
                      <a:pt x="71" y="245"/>
                    </a:lnTo>
                    <a:cubicBezTo>
                      <a:pt x="70" y="245"/>
                      <a:pt x="70" y="245"/>
                      <a:pt x="70" y="245"/>
                    </a:cubicBezTo>
                    <a:cubicBezTo>
                      <a:pt x="74" y="241"/>
                      <a:pt x="78" y="236"/>
                      <a:pt x="82" y="232"/>
                    </a:cubicBezTo>
                    <a:cubicBezTo>
                      <a:pt x="85" y="227"/>
                      <a:pt x="88" y="222"/>
                      <a:pt x="91" y="217"/>
                    </a:cubicBezTo>
                    <a:cubicBezTo>
                      <a:pt x="91" y="216"/>
                      <a:pt x="91" y="216"/>
                      <a:pt x="91" y="216"/>
                    </a:cubicBezTo>
                    <a:cubicBezTo>
                      <a:pt x="91" y="215"/>
                      <a:pt x="90" y="214"/>
                      <a:pt x="90" y="214"/>
                    </a:cubicBezTo>
                    <a:cubicBezTo>
                      <a:pt x="88" y="212"/>
                      <a:pt x="87" y="210"/>
                      <a:pt x="86" y="209"/>
                    </a:cubicBezTo>
                    <a:cubicBezTo>
                      <a:pt x="84" y="206"/>
                      <a:pt x="82" y="204"/>
                      <a:pt x="80" y="202"/>
                    </a:cubicBezTo>
                    <a:cubicBezTo>
                      <a:pt x="79" y="201"/>
                      <a:pt x="78" y="200"/>
                      <a:pt x="77" y="200"/>
                    </a:cubicBezTo>
                    <a:cubicBezTo>
                      <a:pt x="76" y="199"/>
                      <a:pt x="75" y="199"/>
                      <a:pt x="74" y="198"/>
                    </a:cubicBezTo>
                    <a:cubicBezTo>
                      <a:pt x="72" y="197"/>
                      <a:pt x="69" y="196"/>
                      <a:pt x="67" y="195"/>
                    </a:cubicBezTo>
                    <a:cubicBezTo>
                      <a:pt x="65" y="194"/>
                      <a:pt x="63" y="193"/>
                      <a:pt x="61" y="193"/>
                    </a:cubicBezTo>
                    <a:cubicBezTo>
                      <a:pt x="60" y="193"/>
                      <a:pt x="59" y="192"/>
                      <a:pt x="57" y="192"/>
                    </a:cubicBezTo>
                    <a:cubicBezTo>
                      <a:pt x="57" y="192"/>
                      <a:pt x="56" y="192"/>
                      <a:pt x="55" y="192"/>
                    </a:cubicBezTo>
                    <a:cubicBezTo>
                      <a:pt x="54" y="192"/>
                      <a:pt x="52" y="192"/>
                      <a:pt x="51" y="193"/>
                    </a:cubicBezTo>
                    <a:lnTo>
                      <a:pt x="50" y="193"/>
                    </a:lnTo>
                    <a:lnTo>
                      <a:pt x="49" y="193"/>
                    </a:lnTo>
                    <a:lnTo>
                      <a:pt x="50" y="193"/>
                    </a:lnTo>
                    <a:lnTo>
                      <a:pt x="49" y="193"/>
                    </a:lnTo>
                    <a:lnTo>
                      <a:pt x="50" y="193"/>
                    </a:lnTo>
                    <a:lnTo>
                      <a:pt x="51" y="193"/>
                    </a:lnTo>
                    <a:cubicBezTo>
                      <a:pt x="50" y="193"/>
                      <a:pt x="49" y="193"/>
                      <a:pt x="49" y="193"/>
                    </a:cubicBezTo>
                    <a:lnTo>
                      <a:pt x="48" y="194"/>
                    </a:lnTo>
                    <a:cubicBezTo>
                      <a:pt x="46" y="195"/>
                      <a:pt x="45" y="196"/>
                      <a:pt x="43" y="197"/>
                    </a:cubicBezTo>
                    <a:cubicBezTo>
                      <a:pt x="41" y="199"/>
                      <a:pt x="39" y="202"/>
                      <a:pt x="37" y="203"/>
                    </a:cubicBezTo>
                    <a:cubicBezTo>
                      <a:pt x="35" y="205"/>
                      <a:pt x="34" y="207"/>
                      <a:pt x="33" y="208"/>
                    </a:cubicBezTo>
                    <a:cubicBezTo>
                      <a:pt x="32" y="209"/>
                      <a:pt x="31" y="211"/>
                      <a:pt x="31" y="212"/>
                    </a:cubicBezTo>
                    <a:cubicBezTo>
                      <a:pt x="30" y="215"/>
                      <a:pt x="28" y="218"/>
                      <a:pt x="27" y="221"/>
                    </a:cubicBezTo>
                    <a:cubicBezTo>
                      <a:pt x="25" y="225"/>
                      <a:pt x="24" y="231"/>
                      <a:pt x="23" y="236"/>
                    </a:cubicBezTo>
                    <a:cubicBezTo>
                      <a:pt x="21" y="240"/>
                      <a:pt x="21" y="244"/>
                      <a:pt x="20" y="248"/>
                    </a:cubicBezTo>
                    <a:cubicBezTo>
                      <a:pt x="20" y="250"/>
                      <a:pt x="20" y="252"/>
                      <a:pt x="20" y="253"/>
                    </a:cubicBezTo>
                    <a:cubicBezTo>
                      <a:pt x="20" y="255"/>
                      <a:pt x="21" y="256"/>
                      <a:pt x="21" y="257"/>
                    </a:cubicBezTo>
                    <a:cubicBezTo>
                      <a:pt x="21" y="260"/>
                      <a:pt x="22" y="262"/>
                      <a:pt x="23" y="264"/>
                    </a:cubicBezTo>
                    <a:lnTo>
                      <a:pt x="23" y="263"/>
                    </a:lnTo>
                    <a:cubicBezTo>
                      <a:pt x="23" y="264"/>
                      <a:pt x="23" y="264"/>
                      <a:pt x="23" y="265"/>
                    </a:cubicBezTo>
                    <a:cubicBezTo>
                      <a:pt x="24" y="266"/>
                      <a:pt x="24" y="267"/>
                      <a:pt x="24" y="268"/>
                    </a:cubicBezTo>
                    <a:cubicBezTo>
                      <a:pt x="24" y="268"/>
                      <a:pt x="25" y="268"/>
                      <a:pt x="25" y="269"/>
                    </a:cubicBezTo>
                    <a:cubicBezTo>
                      <a:pt x="25" y="269"/>
                      <a:pt x="26" y="270"/>
                      <a:pt x="27" y="270"/>
                    </a:cubicBezTo>
                    <a:lnTo>
                      <a:pt x="28" y="271"/>
                    </a:lnTo>
                    <a:cubicBezTo>
                      <a:pt x="29" y="271"/>
                      <a:pt x="30" y="271"/>
                      <a:pt x="30" y="271"/>
                    </a:cubicBezTo>
                    <a:cubicBezTo>
                      <a:pt x="31" y="271"/>
                      <a:pt x="31" y="271"/>
                      <a:pt x="32" y="271"/>
                    </a:cubicBezTo>
                    <a:moveTo>
                      <a:pt x="102" y="467"/>
                    </a:moveTo>
                    <a:cubicBezTo>
                      <a:pt x="98" y="464"/>
                      <a:pt x="97" y="458"/>
                      <a:pt x="99" y="454"/>
                    </a:cubicBezTo>
                    <a:cubicBezTo>
                      <a:pt x="115" y="432"/>
                      <a:pt x="130" y="410"/>
                      <a:pt x="145" y="388"/>
                    </a:cubicBezTo>
                    <a:cubicBezTo>
                      <a:pt x="150" y="380"/>
                      <a:pt x="155" y="373"/>
                      <a:pt x="161" y="365"/>
                    </a:cubicBezTo>
                    <a:cubicBezTo>
                      <a:pt x="175" y="344"/>
                      <a:pt x="189" y="323"/>
                      <a:pt x="201" y="301"/>
                    </a:cubicBezTo>
                    <a:cubicBezTo>
                      <a:pt x="206" y="291"/>
                      <a:pt x="211" y="280"/>
                      <a:pt x="215" y="270"/>
                    </a:cubicBezTo>
                    <a:cubicBezTo>
                      <a:pt x="218" y="262"/>
                      <a:pt x="220" y="255"/>
                      <a:pt x="222" y="247"/>
                    </a:cubicBezTo>
                    <a:cubicBezTo>
                      <a:pt x="222" y="248"/>
                      <a:pt x="222" y="248"/>
                      <a:pt x="222" y="249"/>
                    </a:cubicBezTo>
                    <a:cubicBezTo>
                      <a:pt x="224" y="238"/>
                      <a:pt x="225" y="227"/>
                      <a:pt x="226" y="217"/>
                    </a:cubicBezTo>
                    <a:cubicBezTo>
                      <a:pt x="227" y="206"/>
                      <a:pt x="228" y="195"/>
                      <a:pt x="227" y="184"/>
                    </a:cubicBezTo>
                    <a:lnTo>
                      <a:pt x="227" y="183"/>
                    </a:lnTo>
                    <a:cubicBezTo>
                      <a:pt x="226" y="172"/>
                      <a:pt x="225" y="162"/>
                      <a:pt x="224" y="151"/>
                    </a:cubicBezTo>
                    <a:cubicBezTo>
                      <a:pt x="222" y="143"/>
                      <a:pt x="219" y="135"/>
                      <a:pt x="217" y="126"/>
                    </a:cubicBezTo>
                    <a:cubicBezTo>
                      <a:pt x="214" y="117"/>
                      <a:pt x="211" y="109"/>
                      <a:pt x="207" y="101"/>
                    </a:cubicBezTo>
                    <a:lnTo>
                      <a:pt x="207" y="100"/>
                    </a:lnTo>
                    <a:cubicBezTo>
                      <a:pt x="202" y="90"/>
                      <a:pt x="196" y="80"/>
                      <a:pt x="190" y="70"/>
                    </a:cubicBezTo>
                    <a:cubicBezTo>
                      <a:pt x="190" y="71"/>
                      <a:pt x="190" y="72"/>
                      <a:pt x="190" y="73"/>
                    </a:cubicBezTo>
                    <a:cubicBezTo>
                      <a:pt x="192" y="80"/>
                      <a:pt x="193" y="86"/>
                      <a:pt x="193" y="92"/>
                    </a:cubicBezTo>
                    <a:cubicBezTo>
                      <a:pt x="195" y="102"/>
                      <a:pt x="196" y="114"/>
                      <a:pt x="197" y="124"/>
                    </a:cubicBezTo>
                    <a:cubicBezTo>
                      <a:pt x="197" y="140"/>
                      <a:pt x="196" y="155"/>
                      <a:pt x="194" y="171"/>
                    </a:cubicBezTo>
                    <a:cubicBezTo>
                      <a:pt x="193" y="178"/>
                      <a:pt x="192" y="186"/>
                      <a:pt x="190" y="194"/>
                    </a:cubicBezTo>
                    <a:cubicBezTo>
                      <a:pt x="188" y="203"/>
                      <a:pt x="186" y="212"/>
                      <a:pt x="183" y="221"/>
                    </a:cubicBezTo>
                    <a:cubicBezTo>
                      <a:pt x="180" y="232"/>
                      <a:pt x="177" y="243"/>
                      <a:pt x="172" y="253"/>
                    </a:cubicBezTo>
                    <a:cubicBezTo>
                      <a:pt x="169" y="258"/>
                      <a:pt x="166" y="263"/>
                      <a:pt x="162" y="267"/>
                    </a:cubicBezTo>
                    <a:cubicBezTo>
                      <a:pt x="159" y="271"/>
                      <a:pt x="155" y="275"/>
                      <a:pt x="151" y="278"/>
                    </a:cubicBezTo>
                    <a:cubicBezTo>
                      <a:pt x="147" y="280"/>
                      <a:pt x="142" y="282"/>
                      <a:pt x="137" y="283"/>
                    </a:cubicBezTo>
                    <a:cubicBezTo>
                      <a:pt x="133" y="283"/>
                      <a:pt x="128" y="282"/>
                      <a:pt x="124" y="280"/>
                    </a:cubicBezTo>
                    <a:cubicBezTo>
                      <a:pt x="115" y="274"/>
                      <a:pt x="111" y="264"/>
                      <a:pt x="108" y="256"/>
                    </a:cubicBezTo>
                    <a:cubicBezTo>
                      <a:pt x="106" y="249"/>
                      <a:pt x="104" y="243"/>
                      <a:pt x="104" y="236"/>
                    </a:cubicBezTo>
                    <a:cubicBezTo>
                      <a:pt x="102" y="238"/>
                      <a:pt x="101" y="239"/>
                      <a:pt x="100" y="241"/>
                    </a:cubicBezTo>
                    <a:cubicBezTo>
                      <a:pt x="96" y="247"/>
                      <a:pt x="92" y="252"/>
                      <a:pt x="87" y="257"/>
                    </a:cubicBezTo>
                    <a:cubicBezTo>
                      <a:pt x="81" y="263"/>
                      <a:pt x="76" y="269"/>
                      <a:pt x="70" y="274"/>
                    </a:cubicBezTo>
                    <a:cubicBezTo>
                      <a:pt x="65" y="278"/>
                      <a:pt x="60" y="283"/>
                      <a:pt x="53" y="286"/>
                    </a:cubicBezTo>
                    <a:cubicBezTo>
                      <a:pt x="48" y="290"/>
                      <a:pt x="40" y="292"/>
                      <a:pt x="33" y="292"/>
                    </a:cubicBezTo>
                    <a:cubicBezTo>
                      <a:pt x="30" y="292"/>
                      <a:pt x="27" y="292"/>
                      <a:pt x="23" y="291"/>
                    </a:cubicBezTo>
                    <a:cubicBezTo>
                      <a:pt x="20" y="291"/>
                      <a:pt x="18" y="290"/>
                      <a:pt x="16" y="288"/>
                    </a:cubicBezTo>
                    <a:cubicBezTo>
                      <a:pt x="13" y="287"/>
                      <a:pt x="11" y="285"/>
                      <a:pt x="10" y="283"/>
                    </a:cubicBezTo>
                    <a:cubicBezTo>
                      <a:pt x="7" y="281"/>
                      <a:pt x="6" y="278"/>
                      <a:pt x="4" y="275"/>
                    </a:cubicBezTo>
                    <a:cubicBezTo>
                      <a:pt x="2" y="269"/>
                      <a:pt x="0" y="262"/>
                      <a:pt x="0" y="256"/>
                    </a:cubicBezTo>
                    <a:cubicBezTo>
                      <a:pt x="0" y="248"/>
                      <a:pt x="1" y="241"/>
                      <a:pt x="2" y="234"/>
                    </a:cubicBezTo>
                    <a:cubicBezTo>
                      <a:pt x="5" y="220"/>
                      <a:pt x="10" y="205"/>
                      <a:pt x="18" y="193"/>
                    </a:cubicBezTo>
                    <a:cubicBezTo>
                      <a:pt x="23" y="189"/>
                      <a:pt x="27" y="184"/>
                      <a:pt x="32" y="180"/>
                    </a:cubicBezTo>
                    <a:cubicBezTo>
                      <a:pt x="34" y="178"/>
                      <a:pt x="37" y="176"/>
                      <a:pt x="40" y="175"/>
                    </a:cubicBezTo>
                    <a:cubicBezTo>
                      <a:pt x="43" y="173"/>
                      <a:pt x="46" y="172"/>
                      <a:pt x="50" y="172"/>
                    </a:cubicBezTo>
                    <a:cubicBezTo>
                      <a:pt x="58" y="171"/>
                      <a:pt x="66" y="172"/>
                      <a:pt x="74" y="175"/>
                    </a:cubicBezTo>
                    <a:cubicBezTo>
                      <a:pt x="81" y="178"/>
                      <a:pt x="88" y="181"/>
                      <a:pt x="94" y="186"/>
                    </a:cubicBezTo>
                    <a:cubicBezTo>
                      <a:pt x="97" y="188"/>
                      <a:pt x="99" y="191"/>
                      <a:pt x="102" y="195"/>
                    </a:cubicBezTo>
                    <a:cubicBezTo>
                      <a:pt x="104" y="192"/>
                      <a:pt x="107" y="190"/>
                      <a:pt x="111" y="190"/>
                    </a:cubicBezTo>
                    <a:cubicBezTo>
                      <a:pt x="115" y="191"/>
                      <a:pt x="118" y="193"/>
                      <a:pt x="120" y="197"/>
                    </a:cubicBezTo>
                    <a:cubicBezTo>
                      <a:pt x="121" y="200"/>
                      <a:pt x="122" y="203"/>
                      <a:pt x="122" y="206"/>
                    </a:cubicBezTo>
                    <a:cubicBezTo>
                      <a:pt x="122" y="209"/>
                      <a:pt x="122" y="211"/>
                      <a:pt x="122" y="213"/>
                    </a:cubicBezTo>
                    <a:cubicBezTo>
                      <a:pt x="122" y="217"/>
                      <a:pt x="122" y="220"/>
                      <a:pt x="123" y="223"/>
                    </a:cubicBezTo>
                    <a:cubicBezTo>
                      <a:pt x="123" y="228"/>
                      <a:pt x="123" y="232"/>
                      <a:pt x="124" y="237"/>
                    </a:cubicBezTo>
                    <a:cubicBezTo>
                      <a:pt x="125" y="241"/>
                      <a:pt x="126" y="245"/>
                      <a:pt x="127" y="250"/>
                    </a:cubicBezTo>
                    <a:cubicBezTo>
                      <a:pt x="127" y="251"/>
                      <a:pt x="128" y="253"/>
                      <a:pt x="129" y="255"/>
                    </a:cubicBezTo>
                    <a:cubicBezTo>
                      <a:pt x="130" y="256"/>
                      <a:pt x="130" y="257"/>
                      <a:pt x="131" y="257"/>
                    </a:cubicBezTo>
                    <a:cubicBezTo>
                      <a:pt x="131" y="258"/>
                      <a:pt x="131" y="259"/>
                      <a:pt x="132" y="259"/>
                    </a:cubicBezTo>
                    <a:cubicBezTo>
                      <a:pt x="133" y="260"/>
                      <a:pt x="133" y="260"/>
                      <a:pt x="133" y="261"/>
                    </a:cubicBezTo>
                    <a:cubicBezTo>
                      <a:pt x="133" y="260"/>
                      <a:pt x="133" y="260"/>
                      <a:pt x="133" y="260"/>
                    </a:cubicBezTo>
                    <a:cubicBezTo>
                      <a:pt x="133" y="260"/>
                      <a:pt x="133" y="261"/>
                      <a:pt x="134" y="261"/>
                    </a:cubicBezTo>
                    <a:lnTo>
                      <a:pt x="134" y="262"/>
                    </a:lnTo>
                    <a:lnTo>
                      <a:pt x="135" y="262"/>
                    </a:lnTo>
                    <a:lnTo>
                      <a:pt x="136" y="262"/>
                    </a:lnTo>
                    <a:lnTo>
                      <a:pt x="137" y="262"/>
                    </a:lnTo>
                    <a:cubicBezTo>
                      <a:pt x="137" y="261"/>
                      <a:pt x="138" y="261"/>
                      <a:pt x="138" y="261"/>
                    </a:cubicBezTo>
                    <a:lnTo>
                      <a:pt x="139" y="260"/>
                    </a:lnTo>
                    <a:cubicBezTo>
                      <a:pt x="140" y="260"/>
                      <a:pt x="140" y="260"/>
                      <a:pt x="140" y="259"/>
                    </a:cubicBezTo>
                    <a:cubicBezTo>
                      <a:pt x="142" y="258"/>
                      <a:pt x="144" y="256"/>
                      <a:pt x="145" y="255"/>
                    </a:cubicBezTo>
                    <a:cubicBezTo>
                      <a:pt x="147" y="253"/>
                      <a:pt x="149" y="250"/>
                      <a:pt x="150" y="248"/>
                    </a:cubicBezTo>
                    <a:cubicBezTo>
                      <a:pt x="152" y="246"/>
                      <a:pt x="154" y="243"/>
                      <a:pt x="155" y="241"/>
                    </a:cubicBezTo>
                    <a:cubicBezTo>
                      <a:pt x="157" y="238"/>
                      <a:pt x="158" y="234"/>
                      <a:pt x="159" y="231"/>
                    </a:cubicBezTo>
                    <a:cubicBezTo>
                      <a:pt x="162" y="224"/>
                      <a:pt x="165" y="216"/>
                      <a:pt x="166" y="208"/>
                    </a:cubicBezTo>
                    <a:cubicBezTo>
                      <a:pt x="168" y="204"/>
                      <a:pt x="169" y="200"/>
                      <a:pt x="170" y="196"/>
                    </a:cubicBezTo>
                    <a:cubicBezTo>
                      <a:pt x="173" y="181"/>
                      <a:pt x="176" y="166"/>
                      <a:pt x="177" y="151"/>
                    </a:cubicBezTo>
                    <a:cubicBezTo>
                      <a:pt x="178" y="141"/>
                      <a:pt x="178" y="130"/>
                      <a:pt x="178" y="120"/>
                    </a:cubicBezTo>
                    <a:cubicBezTo>
                      <a:pt x="178" y="111"/>
                      <a:pt x="176" y="102"/>
                      <a:pt x="175" y="93"/>
                    </a:cubicBezTo>
                    <a:cubicBezTo>
                      <a:pt x="174" y="87"/>
                      <a:pt x="173" y="81"/>
                      <a:pt x="172" y="75"/>
                    </a:cubicBezTo>
                    <a:cubicBezTo>
                      <a:pt x="172" y="76"/>
                      <a:pt x="172" y="76"/>
                      <a:pt x="172" y="77"/>
                    </a:cubicBezTo>
                    <a:cubicBezTo>
                      <a:pt x="169" y="61"/>
                      <a:pt x="166" y="45"/>
                      <a:pt x="161" y="29"/>
                    </a:cubicBezTo>
                    <a:cubicBezTo>
                      <a:pt x="159" y="26"/>
                      <a:pt x="158" y="22"/>
                      <a:pt x="157" y="19"/>
                    </a:cubicBezTo>
                    <a:cubicBezTo>
                      <a:pt x="157" y="19"/>
                      <a:pt x="157" y="18"/>
                      <a:pt x="157" y="17"/>
                    </a:cubicBezTo>
                    <a:cubicBezTo>
                      <a:pt x="154" y="12"/>
                      <a:pt x="155" y="6"/>
                      <a:pt x="161" y="3"/>
                    </a:cubicBezTo>
                    <a:cubicBezTo>
                      <a:pt x="166" y="0"/>
                      <a:pt x="172" y="2"/>
                      <a:pt x="175" y="7"/>
                    </a:cubicBezTo>
                    <a:cubicBezTo>
                      <a:pt x="177" y="10"/>
                      <a:pt x="179" y="13"/>
                      <a:pt x="180" y="16"/>
                    </a:cubicBezTo>
                    <a:cubicBezTo>
                      <a:pt x="183" y="19"/>
                      <a:pt x="185" y="23"/>
                      <a:pt x="187" y="27"/>
                    </a:cubicBezTo>
                    <a:cubicBezTo>
                      <a:pt x="193" y="35"/>
                      <a:pt x="198" y="44"/>
                      <a:pt x="203" y="52"/>
                    </a:cubicBezTo>
                    <a:cubicBezTo>
                      <a:pt x="206" y="58"/>
                      <a:pt x="210" y="63"/>
                      <a:pt x="212" y="68"/>
                    </a:cubicBezTo>
                    <a:cubicBezTo>
                      <a:pt x="220" y="81"/>
                      <a:pt x="227" y="95"/>
                      <a:pt x="232" y="110"/>
                    </a:cubicBezTo>
                    <a:cubicBezTo>
                      <a:pt x="238" y="125"/>
                      <a:pt x="241" y="140"/>
                      <a:pt x="244" y="156"/>
                    </a:cubicBezTo>
                    <a:cubicBezTo>
                      <a:pt x="246" y="171"/>
                      <a:pt x="247" y="187"/>
                      <a:pt x="246" y="203"/>
                    </a:cubicBezTo>
                    <a:cubicBezTo>
                      <a:pt x="246" y="218"/>
                      <a:pt x="244" y="234"/>
                      <a:pt x="241" y="249"/>
                    </a:cubicBezTo>
                    <a:cubicBezTo>
                      <a:pt x="238" y="264"/>
                      <a:pt x="232" y="279"/>
                      <a:pt x="226" y="293"/>
                    </a:cubicBezTo>
                    <a:cubicBezTo>
                      <a:pt x="215" y="317"/>
                      <a:pt x="201" y="339"/>
                      <a:pt x="186" y="361"/>
                    </a:cubicBezTo>
                    <a:cubicBezTo>
                      <a:pt x="179" y="372"/>
                      <a:pt x="171" y="383"/>
                      <a:pt x="164" y="393"/>
                    </a:cubicBezTo>
                    <a:cubicBezTo>
                      <a:pt x="147" y="417"/>
                      <a:pt x="131" y="440"/>
                      <a:pt x="115" y="464"/>
                    </a:cubicBezTo>
                    <a:cubicBezTo>
                      <a:pt x="113" y="466"/>
                      <a:pt x="110" y="468"/>
                      <a:pt x="106" y="468"/>
                    </a:cubicBezTo>
                    <a:cubicBezTo>
                      <a:pt x="105" y="468"/>
                      <a:pt x="104" y="467"/>
                      <a:pt x="102" y="46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471240" y="4776480"/>
                <a:ext cx="62640" cy="8028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3" extrusionOk="0">
                    <a:moveTo>
                      <a:pt x="91" y="222"/>
                    </a:moveTo>
                    <a:cubicBezTo>
                      <a:pt x="85" y="222"/>
                      <a:pt x="79" y="220"/>
                      <a:pt x="74" y="217"/>
                    </a:cubicBezTo>
                    <a:cubicBezTo>
                      <a:pt x="69" y="214"/>
                      <a:pt x="65" y="210"/>
                      <a:pt x="61" y="205"/>
                    </a:cubicBezTo>
                    <a:cubicBezTo>
                      <a:pt x="53" y="196"/>
                      <a:pt x="48" y="184"/>
                      <a:pt x="44" y="172"/>
                    </a:cubicBezTo>
                    <a:cubicBezTo>
                      <a:pt x="40" y="159"/>
                      <a:pt x="39" y="145"/>
                      <a:pt x="39" y="132"/>
                    </a:cubicBezTo>
                    <a:cubicBezTo>
                      <a:pt x="39" y="118"/>
                      <a:pt x="40" y="105"/>
                      <a:pt x="43" y="91"/>
                    </a:cubicBezTo>
                    <a:cubicBezTo>
                      <a:pt x="44" y="86"/>
                      <a:pt x="46" y="79"/>
                      <a:pt x="49" y="74"/>
                    </a:cubicBezTo>
                    <a:cubicBezTo>
                      <a:pt x="51" y="70"/>
                      <a:pt x="56" y="66"/>
                      <a:pt x="62" y="66"/>
                    </a:cubicBezTo>
                    <a:cubicBezTo>
                      <a:pt x="65" y="66"/>
                      <a:pt x="69" y="69"/>
                      <a:pt x="72" y="72"/>
                    </a:cubicBezTo>
                    <a:cubicBezTo>
                      <a:pt x="74" y="74"/>
                      <a:pt x="75" y="77"/>
                      <a:pt x="75" y="81"/>
                    </a:cubicBezTo>
                    <a:cubicBezTo>
                      <a:pt x="74" y="86"/>
                      <a:pt x="70" y="90"/>
                      <a:pt x="65" y="90"/>
                    </a:cubicBezTo>
                    <a:cubicBezTo>
                      <a:pt x="64" y="94"/>
                      <a:pt x="64" y="97"/>
                      <a:pt x="62" y="101"/>
                    </a:cubicBezTo>
                    <a:cubicBezTo>
                      <a:pt x="61" y="106"/>
                      <a:pt x="61" y="112"/>
                      <a:pt x="60" y="118"/>
                    </a:cubicBezTo>
                    <a:cubicBezTo>
                      <a:pt x="60" y="125"/>
                      <a:pt x="60" y="132"/>
                      <a:pt x="60" y="139"/>
                    </a:cubicBezTo>
                    <a:cubicBezTo>
                      <a:pt x="60" y="145"/>
                      <a:pt x="61" y="151"/>
                      <a:pt x="62" y="157"/>
                    </a:cubicBezTo>
                    <a:cubicBezTo>
                      <a:pt x="62" y="162"/>
                      <a:pt x="64" y="167"/>
                      <a:pt x="65" y="172"/>
                    </a:cubicBezTo>
                    <a:cubicBezTo>
                      <a:pt x="66" y="175"/>
                      <a:pt x="67" y="178"/>
                      <a:pt x="69" y="181"/>
                    </a:cubicBezTo>
                    <a:cubicBezTo>
                      <a:pt x="69" y="183"/>
                      <a:pt x="71" y="185"/>
                      <a:pt x="72" y="188"/>
                    </a:cubicBezTo>
                    <a:cubicBezTo>
                      <a:pt x="73" y="189"/>
                      <a:pt x="74" y="190"/>
                      <a:pt x="75" y="192"/>
                    </a:cubicBezTo>
                    <a:cubicBezTo>
                      <a:pt x="76" y="193"/>
                      <a:pt x="78" y="195"/>
                      <a:pt x="79" y="196"/>
                    </a:cubicBezTo>
                    <a:cubicBezTo>
                      <a:pt x="81" y="197"/>
                      <a:pt x="82" y="198"/>
                      <a:pt x="83" y="199"/>
                    </a:cubicBezTo>
                    <a:lnTo>
                      <a:pt x="84" y="200"/>
                    </a:lnTo>
                    <a:cubicBezTo>
                      <a:pt x="85" y="200"/>
                      <a:pt x="87" y="201"/>
                      <a:pt x="88" y="201"/>
                    </a:cubicBezTo>
                    <a:cubicBezTo>
                      <a:pt x="89" y="201"/>
                      <a:pt x="89" y="201"/>
                      <a:pt x="90" y="202"/>
                    </a:cubicBezTo>
                    <a:lnTo>
                      <a:pt x="92" y="202"/>
                    </a:lnTo>
                    <a:lnTo>
                      <a:pt x="93" y="202"/>
                    </a:lnTo>
                    <a:cubicBezTo>
                      <a:pt x="95" y="202"/>
                      <a:pt x="96" y="202"/>
                      <a:pt x="97" y="202"/>
                    </a:cubicBezTo>
                    <a:cubicBezTo>
                      <a:pt x="97" y="201"/>
                      <a:pt x="98" y="201"/>
                      <a:pt x="99" y="201"/>
                    </a:cubicBezTo>
                    <a:cubicBezTo>
                      <a:pt x="100" y="201"/>
                      <a:pt x="101" y="200"/>
                      <a:pt x="102" y="200"/>
                    </a:cubicBezTo>
                    <a:cubicBezTo>
                      <a:pt x="103" y="200"/>
                      <a:pt x="104" y="199"/>
                      <a:pt x="104" y="199"/>
                    </a:cubicBezTo>
                    <a:cubicBezTo>
                      <a:pt x="106" y="197"/>
                      <a:pt x="107" y="197"/>
                      <a:pt x="108" y="196"/>
                    </a:cubicBezTo>
                    <a:cubicBezTo>
                      <a:pt x="110" y="194"/>
                      <a:pt x="112" y="192"/>
                      <a:pt x="114" y="190"/>
                    </a:cubicBezTo>
                    <a:cubicBezTo>
                      <a:pt x="116" y="188"/>
                      <a:pt x="118" y="186"/>
                      <a:pt x="120" y="183"/>
                    </a:cubicBezTo>
                    <a:lnTo>
                      <a:pt x="120" y="184"/>
                    </a:lnTo>
                    <a:cubicBezTo>
                      <a:pt x="124" y="178"/>
                      <a:pt x="127" y="172"/>
                      <a:pt x="130" y="167"/>
                    </a:cubicBezTo>
                    <a:cubicBezTo>
                      <a:pt x="131" y="166"/>
                      <a:pt x="131" y="166"/>
                      <a:pt x="131" y="165"/>
                    </a:cubicBezTo>
                    <a:cubicBezTo>
                      <a:pt x="131" y="166"/>
                      <a:pt x="131" y="166"/>
                      <a:pt x="131" y="166"/>
                    </a:cubicBezTo>
                    <a:cubicBezTo>
                      <a:pt x="135" y="158"/>
                      <a:pt x="138" y="150"/>
                      <a:pt x="142" y="141"/>
                    </a:cubicBezTo>
                    <a:cubicBezTo>
                      <a:pt x="145" y="133"/>
                      <a:pt x="148" y="124"/>
                      <a:pt x="149" y="115"/>
                    </a:cubicBezTo>
                    <a:cubicBezTo>
                      <a:pt x="151" y="109"/>
                      <a:pt x="152" y="102"/>
                      <a:pt x="153" y="96"/>
                    </a:cubicBezTo>
                    <a:cubicBezTo>
                      <a:pt x="153" y="93"/>
                      <a:pt x="153" y="90"/>
                      <a:pt x="153" y="87"/>
                    </a:cubicBezTo>
                    <a:cubicBezTo>
                      <a:pt x="153" y="83"/>
                      <a:pt x="152" y="79"/>
                      <a:pt x="152" y="76"/>
                    </a:cubicBezTo>
                    <a:cubicBezTo>
                      <a:pt x="151" y="73"/>
                      <a:pt x="150" y="70"/>
                      <a:pt x="149" y="67"/>
                    </a:cubicBezTo>
                    <a:cubicBezTo>
                      <a:pt x="149" y="64"/>
                      <a:pt x="148" y="62"/>
                      <a:pt x="146" y="59"/>
                    </a:cubicBezTo>
                    <a:cubicBezTo>
                      <a:pt x="145" y="55"/>
                      <a:pt x="143" y="52"/>
                      <a:pt x="141" y="49"/>
                    </a:cubicBezTo>
                    <a:cubicBezTo>
                      <a:pt x="139" y="46"/>
                      <a:pt x="137" y="44"/>
                      <a:pt x="135" y="41"/>
                    </a:cubicBezTo>
                    <a:cubicBezTo>
                      <a:pt x="134" y="39"/>
                      <a:pt x="131" y="37"/>
                      <a:pt x="129" y="34"/>
                    </a:cubicBezTo>
                    <a:cubicBezTo>
                      <a:pt x="127" y="33"/>
                      <a:pt x="124" y="30"/>
                      <a:pt x="122" y="28"/>
                    </a:cubicBezTo>
                    <a:cubicBezTo>
                      <a:pt x="120" y="27"/>
                      <a:pt x="118" y="27"/>
                      <a:pt x="117" y="26"/>
                    </a:cubicBezTo>
                    <a:cubicBezTo>
                      <a:pt x="114" y="24"/>
                      <a:pt x="112" y="23"/>
                      <a:pt x="110" y="23"/>
                    </a:cubicBezTo>
                    <a:cubicBezTo>
                      <a:pt x="108" y="22"/>
                      <a:pt x="106" y="21"/>
                      <a:pt x="104" y="21"/>
                    </a:cubicBezTo>
                    <a:cubicBezTo>
                      <a:pt x="103" y="20"/>
                      <a:pt x="102" y="20"/>
                      <a:pt x="100" y="20"/>
                    </a:cubicBezTo>
                    <a:cubicBezTo>
                      <a:pt x="99" y="20"/>
                      <a:pt x="97" y="20"/>
                      <a:pt x="96" y="20"/>
                    </a:cubicBezTo>
                    <a:cubicBezTo>
                      <a:pt x="95" y="20"/>
                      <a:pt x="92" y="20"/>
                      <a:pt x="90" y="21"/>
                    </a:cubicBezTo>
                    <a:cubicBezTo>
                      <a:pt x="87" y="21"/>
                      <a:pt x="84" y="23"/>
                      <a:pt x="81" y="23"/>
                    </a:cubicBezTo>
                    <a:lnTo>
                      <a:pt x="82" y="23"/>
                    </a:lnTo>
                    <a:cubicBezTo>
                      <a:pt x="74" y="26"/>
                      <a:pt x="67" y="28"/>
                      <a:pt x="60" y="31"/>
                    </a:cubicBezTo>
                    <a:cubicBezTo>
                      <a:pt x="52" y="35"/>
                      <a:pt x="44" y="40"/>
                      <a:pt x="36" y="43"/>
                    </a:cubicBezTo>
                    <a:cubicBezTo>
                      <a:pt x="29" y="47"/>
                      <a:pt x="22" y="50"/>
                      <a:pt x="15" y="54"/>
                    </a:cubicBezTo>
                    <a:cubicBezTo>
                      <a:pt x="11" y="56"/>
                      <a:pt x="5" y="55"/>
                      <a:pt x="3" y="50"/>
                    </a:cubicBezTo>
                    <a:cubicBezTo>
                      <a:pt x="0" y="45"/>
                      <a:pt x="1" y="40"/>
                      <a:pt x="6" y="37"/>
                    </a:cubicBezTo>
                    <a:cubicBezTo>
                      <a:pt x="14" y="33"/>
                      <a:pt x="21" y="29"/>
                      <a:pt x="29" y="26"/>
                    </a:cubicBezTo>
                    <a:cubicBezTo>
                      <a:pt x="39" y="21"/>
                      <a:pt x="48" y="15"/>
                      <a:pt x="59" y="11"/>
                    </a:cubicBezTo>
                    <a:cubicBezTo>
                      <a:pt x="66" y="8"/>
                      <a:pt x="73" y="6"/>
                      <a:pt x="79" y="3"/>
                    </a:cubicBezTo>
                    <a:cubicBezTo>
                      <a:pt x="87" y="2"/>
                      <a:pt x="94" y="0"/>
                      <a:pt x="102" y="1"/>
                    </a:cubicBezTo>
                    <a:cubicBezTo>
                      <a:pt x="115" y="2"/>
                      <a:pt x="128" y="9"/>
                      <a:pt x="139" y="17"/>
                    </a:cubicBezTo>
                    <a:cubicBezTo>
                      <a:pt x="149" y="27"/>
                      <a:pt x="158" y="38"/>
                      <a:pt x="164" y="51"/>
                    </a:cubicBezTo>
                    <a:cubicBezTo>
                      <a:pt x="170" y="65"/>
                      <a:pt x="173" y="79"/>
                      <a:pt x="172" y="94"/>
                    </a:cubicBezTo>
                    <a:cubicBezTo>
                      <a:pt x="172" y="101"/>
                      <a:pt x="171" y="109"/>
                      <a:pt x="169" y="116"/>
                    </a:cubicBezTo>
                    <a:cubicBezTo>
                      <a:pt x="168" y="124"/>
                      <a:pt x="166" y="132"/>
                      <a:pt x="163" y="139"/>
                    </a:cubicBezTo>
                    <a:cubicBezTo>
                      <a:pt x="159" y="154"/>
                      <a:pt x="152" y="168"/>
                      <a:pt x="145" y="181"/>
                    </a:cubicBezTo>
                    <a:cubicBezTo>
                      <a:pt x="139" y="192"/>
                      <a:pt x="132" y="201"/>
                      <a:pt x="124" y="210"/>
                    </a:cubicBezTo>
                    <a:cubicBezTo>
                      <a:pt x="119" y="213"/>
                      <a:pt x="114" y="217"/>
                      <a:pt x="108" y="219"/>
                    </a:cubicBezTo>
                    <a:cubicBezTo>
                      <a:pt x="104" y="221"/>
                      <a:pt x="98" y="222"/>
                      <a:pt x="92" y="222"/>
                    </a:cubicBezTo>
                    <a:lnTo>
                      <a:pt x="91" y="22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92520" y="4823280"/>
                <a:ext cx="37800" cy="1764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49" extrusionOk="0">
                    <a:moveTo>
                      <a:pt x="6" y="45"/>
                    </a:moveTo>
                    <a:cubicBezTo>
                      <a:pt x="4" y="44"/>
                      <a:pt x="2" y="41"/>
                      <a:pt x="2" y="38"/>
                    </a:cubicBezTo>
                    <a:cubicBezTo>
                      <a:pt x="0" y="35"/>
                      <a:pt x="2" y="33"/>
                      <a:pt x="3" y="30"/>
                    </a:cubicBezTo>
                    <a:cubicBezTo>
                      <a:pt x="6" y="24"/>
                      <a:pt x="13" y="22"/>
                      <a:pt x="18" y="20"/>
                    </a:cubicBezTo>
                    <a:cubicBezTo>
                      <a:pt x="23" y="18"/>
                      <a:pt x="28" y="16"/>
                      <a:pt x="33" y="15"/>
                    </a:cubicBezTo>
                    <a:cubicBezTo>
                      <a:pt x="39" y="13"/>
                      <a:pt x="45" y="11"/>
                      <a:pt x="52" y="10"/>
                    </a:cubicBezTo>
                    <a:cubicBezTo>
                      <a:pt x="65" y="7"/>
                      <a:pt x="78" y="4"/>
                      <a:pt x="91" y="1"/>
                    </a:cubicBezTo>
                    <a:cubicBezTo>
                      <a:pt x="96" y="0"/>
                      <a:pt x="102" y="3"/>
                      <a:pt x="103" y="8"/>
                    </a:cubicBezTo>
                    <a:cubicBezTo>
                      <a:pt x="104" y="13"/>
                      <a:pt x="101" y="19"/>
                      <a:pt x="95" y="20"/>
                    </a:cubicBezTo>
                    <a:cubicBezTo>
                      <a:pt x="85" y="23"/>
                      <a:pt x="74" y="25"/>
                      <a:pt x="64" y="28"/>
                    </a:cubicBezTo>
                    <a:cubicBezTo>
                      <a:pt x="55" y="31"/>
                      <a:pt x="45" y="33"/>
                      <a:pt x="35" y="36"/>
                    </a:cubicBezTo>
                    <a:cubicBezTo>
                      <a:pt x="32" y="37"/>
                      <a:pt x="28" y="38"/>
                      <a:pt x="25" y="40"/>
                    </a:cubicBezTo>
                    <a:lnTo>
                      <a:pt x="24" y="40"/>
                    </a:lnTo>
                    <a:cubicBezTo>
                      <a:pt x="24" y="42"/>
                      <a:pt x="23" y="44"/>
                      <a:pt x="21" y="44"/>
                    </a:cubicBezTo>
                    <a:cubicBezTo>
                      <a:pt x="19" y="45"/>
                      <a:pt x="17" y="46"/>
                      <a:pt x="16" y="47"/>
                    </a:cubicBezTo>
                    <a:cubicBezTo>
                      <a:pt x="15" y="47"/>
                      <a:pt x="14" y="48"/>
                      <a:pt x="13" y="48"/>
                    </a:cubicBezTo>
                    <a:cubicBezTo>
                      <a:pt x="11" y="48"/>
                      <a:pt x="9" y="46"/>
                      <a:pt x="6" y="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172440" y="4765680"/>
                <a:ext cx="10152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67" extrusionOk="0">
                    <a:moveTo>
                      <a:pt x="48" y="110"/>
                    </a:moveTo>
                    <a:lnTo>
                      <a:pt x="49" y="110"/>
                    </a:lnTo>
                    <a:cubicBezTo>
                      <a:pt x="51" y="110"/>
                      <a:pt x="51" y="109"/>
                      <a:pt x="52" y="109"/>
                    </a:cubicBezTo>
                    <a:cubicBezTo>
                      <a:pt x="53" y="109"/>
                      <a:pt x="54" y="109"/>
                      <a:pt x="55" y="108"/>
                    </a:cubicBezTo>
                    <a:cubicBezTo>
                      <a:pt x="56" y="107"/>
                      <a:pt x="57" y="107"/>
                      <a:pt x="58" y="106"/>
                    </a:cubicBezTo>
                    <a:cubicBezTo>
                      <a:pt x="59" y="106"/>
                      <a:pt x="60" y="104"/>
                      <a:pt x="62" y="104"/>
                    </a:cubicBezTo>
                    <a:cubicBezTo>
                      <a:pt x="63" y="103"/>
                      <a:pt x="65" y="101"/>
                      <a:pt x="66" y="100"/>
                    </a:cubicBezTo>
                    <a:cubicBezTo>
                      <a:pt x="67" y="98"/>
                      <a:pt x="69" y="96"/>
                      <a:pt x="70" y="95"/>
                    </a:cubicBezTo>
                    <a:cubicBezTo>
                      <a:pt x="72" y="92"/>
                      <a:pt x="73" y="89"/>
                      <a:pt x="75" y="86"/>
                    </a:cubicBezTo>
                    <a:cubicBezTo>
                      <a:pt x="73" y="86"/>
                      <a:pt x="70" y="85"/>
                      <a:pt x="67" y="84"/>
                    </a:cubicBezTo>
                    <a:cubicBezTo>
                      <a:pt x="62" y="81"/>
                      <a:pt x="60" y="74"/>
                      <a:pt x="62" y="69"/>
                    </a:cubicBezTo>
                    <a:cubicBezTo>
                      <a:pt x="65" y="64"/>
                      <a:pt x="72" y="61"/>
                      <a:pt x="77" y="64"/>
                    </a:cubicBezTo>
                    <a:lnTo>
                      <a:pt x="78" y="64"/>
                    </a:lnTo>
                    <a:cubicBezTo>
                      <a:pt x="78" y="62"/>
                      <a:pt x="79" y="60"/>
                      <a:pt x="79" y="57"/>
                    </a:cubicBezTo>
                    <a:cubicBezTo>
                      <a:pt x="80" y="54"/>
                      <a:pt x="80" y="52"/>
                      <a:pt x="81" y="49"/>
                    </a:cubicBezTo>
                    <a:cubicBezTo>
                      <a:pt x="81" y="47"/>
                      <a:pt x="82" y="44"/>
                      <a:pt x="83" y="42"/>
                    </a:cubicBezTo>
                    <a:cubicBezTo>
                      <a:pt x="83" y="41"/>
                      <a:pt x="84" y="40"/>
                      <a:pt x="85" y="39"/>
                    </a:cubicBezTo>
                    <a:cubicBezTo>
                      <a:pt x="84" y="37"/>
                      <a:pt x="84" y="35"/>
                      <a:pt x="83" y="33"/>
                    </a:cubicBezTo>
                    <a:cubicBezTo>
                      <a:pt x="83" y="33"/>
                      <a:pt x="83" y="32"/>
                      <a:pt x="82" y="32"/>
                    </a:cubicBezTo>
                    <a:cubicBezTo>
                      <a:pt x="82" y="32"/>
                      <a:pt x="81" y="32"/>
                      <a:pt x="81" y="31"/>
                    </a:cubicBezTo>
                    <a:lnTo>
                      <a:pt x="81" y="30"/>
                    </a:lnTo>
                    <a:cubicBezTo>
                      <a:pt x="80" y="30"/>
                      <a:pt x="79" y="29"/>
                      <a:pt x="78" y="28"/>
                    </a:cubicBezTo>
                    <a:cubicBezTo>
                      <a:pt x="77" y="28"/>
                      <a:pt x="75" y="26"/>
                      <a:pt x="74" y="26"/>
                    </a:cubicBezTo>
                    <a:cubicBezTo>
                      <a:pt x="71" y="24"/>
                      <a:pt x="69" y="23"/>
                      <a:pt x="66" y="22"/>
                    </a:cubicBezTo>
                    <a:cubicBezTo>
                      <a:pt x="65" y="22"/>
                      <a:pt x="63" y="21"/>
                      <a:pt x="62" y="21"/>
                    </a:cubicBezTo>
                    <a:cubicBezTo>
                      <a:pt x="60" y="21"/>
                      <a:pt x="59" y="21"/>
                      <a:pt x="59" y="21"/>
                    </a:cubicBezTo>
                    <a:cubicBezTo>
                      <a:pt x="58" y="21"/>
                      <a:pt x="56" y="22"/>
                      <a:pt x="55" y="22"/>
                    </a:cubicBezTo>
                    <a:cubicBezTo>
                      <a:pt x="53" y="23"/>
                      <a:pt x="51" y="23"/>
                      <a:pt x="49" y="24"/>
                    </a:cubicBezTo>
                    <a:cubicBezTo>
                      <a:pt x="48" y="25"/>
                      <a:pt x="48" y="25"/>
                      <a:pt x="47" y="25"/>
                    </a:cubicBezTo>
                    <a:cubicBezTo>
                      <a:pt x="46" y="26"/>
                      <a:pt x="46" y="26"/>
                      <a:pt x="45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7"/>
                      <a:pt x="45" y="28"/>
                      <a:pt x="44" y="29"/>
                    </a:cubicBezTo>
                    <a:lnTo>
                      <a:pt x="44" y="28"/>
                    </a:lnTo>
                    <a:cubicBezTo>
                      <a:pt x="42" y="30"/>
                      <a:pt x="40" y="33"/>
                      <a:pt x="38" y="36"/>
                    </a:cubicBezTo>
                    <a:cubicBezTo>
                      <a:pt x="36" y="39"/>
                      <a:pt x="34" y="43"/>
                      <a:pt x="31" y="46"/>
                    </a:cubicBezTo>
                    <a:lnTo>
                      <a:pt x="32" y="46"/>
                    </a:lnTo>
                    <a:cubicBezTo>
                      <a:pt x="30" y="50"/>
                      <a:pt x="28" y="53"/>
                      <a:pt x="27" y="57"/>
                    </a:cubicBezTo>
                    <a:cubicBezTo>
                      <a:pt x="25" y="61"/>
                      <a:pt x="24" y="64"/>
                      <a:pt x="23" y="68"/>
                    </a:cubicBezTo>
                    <a:cubicBezTo>
                      <a:pt x="23" y="71"/>
                      <a:pt x="23" y="73"/>
                      <a:pt x="22" y="76"/>
                    </a:cubicBezTo>
                    <a:cubicBezTo>
                      <a:pt x="22" y="78"/>
                      <a:pt x="22" y="79"/>
                      <a:pt x="22" y="82"/>
                    </a:cubicBezTo>
                    <a:cubicBezTo>
                      <a:pt x="22" y="83"/>
                      <a:pt x="22" y="85"/>
                      <a:pt x="23" y="86"/>
                    </a:cubicBezTo>
                    <a:cubicBezTo>
                      <a:pt x="23" y="88"/>
                      <a:pt x="23" y="89"/>
                      <a:pt x="24" y="90"/>
                    </a:cubicBezTo>
                    <a:cubicBezTo>
                      <a:pt x="24" y="92"/>
                      <a:pt x="24" y="93"/>
                      <a:pt x="25" y="94"/>
                    </a:cubicBezTo>
                    <a:cubicBezTo>
                      <a:pt x="25" y="95"/>
                      <a:pt x="26" y="96"/>
                      <a:pt x="27" y="97"/>
                    </a:cubicBezTo>
                    <a:cubicBezTo>
                      <a:pt x="27" y="99"/>
                      <a:pt x="28" y="99"/>
                      <a:pt x="29" y="100"/>
                    </a:cubicBezTo>
                    <a:cubicBezTo>
                      <a:pt x="30" y="101"/>
                      <a:pt x="31" y="102"/>
                      <a:pt x="31" y="103"/>
                    </a:cubicBezTo>
                    <a:cubicBezTo>
                      <a:pt x="32" y="104"/>
                      <a:pt x="34" y="105"/>
                      <a:pt x="35" y="106"/>
                    </a:cubicBezTo>
                    <a:cubicBezTo>
                      <a:pt x="36" y="106"/>
                      <a:pt x="37" y="107"/>
                      <a:pt x="38" y="108"/>
                    </a:cubicBezTo>
                    <a:cubicBezTo>
                      <a:pt x="39" y="108"/>
                      <a:pt x="39" y="109"/>
                      <a:pt x="40" y="109"/>
                    </a:cubicBezTo>
                    <a:cubicBezTo>
                      <a:pt x="41" y="109"/>
                      <a:pt x="42" y="109"/>
                      <a:pt x="43" y="110"/>
                    </a:cubicBezTo>
                    <a:cubicBezTo>
                      <a:pt x="44" y="110"/>
                      <a:pt x="45" y="110"/>
                      <a:pt x="45" y="110"/>
                    </a:cubicBezTo>
                    <a:cubicBezTo>
                      <a:pt x="46" y="110"/>
                      <a:pt x="46" y="110"/>
                      <a:pt x="48" y="110"/>
                    </a:cubicBezTo>
                    <a:moveTo>
                      <a:pt x="136" y="166"/>
                    </a:moveTo>
                    <a:cubicBezTo>
                      <a:pt x="130" y="165"/>
                      <a:pt x="125" y="163"/>
                      <a:pt x="119" y="161"/>
                    </a:cubicBezTo>
                    <a:cubicBezTo>
                      <a:pt x="114" y="159"/>
                      <a:pt x="108" y="156"/>
                      <a:pt x="104" y="153"/>
                    </a:cubicBezTo>
                    <a:cubicBezTo>
                      <a:pt x="99" y="149"/>
                      <a:pt x="95" y="146"/>
                      <a:pt x="93" y="142"/>
                    </a:cubicBezTo>
                    <a:cubicBezTo>
                      <a:pt x="89" y="137"/>
                      <a:pt x="87" y="132"/>
                      <a:pt x="85" y="127"/>
                    </a:cubicBezTo>
                    <a:cubicBezTo>
                      <a:pt x="83" y="123"/>
                      <a:pt x="81" y="119"/>
                      <a:pt x="80" y="114"/>
                    </a:cubicBezTo>
                    <a:cubicBezTo>
                      <a:pt x="74" y="121"/>
                      <a:pt x="66" y="127"/>
                      <a:pt x="57" y="130"/>
                    </a:cubicBezTo>
                    <a:cubicBezTo>
                      <a:pt x="51" y="131"/>
                      <a:pt x="44" y="131"/>
                      <a:pt x="38" y="130"/>
                    </a:cubicBezTo>
                    <a:cubicBezTo>
                      <a:pt x="31" y="128"/>
                      <a:pt x="25" y="124"/>
                      <a:pt x="20" y="120"/>
                    </a:cubicBezTo>
                    <a:cubicBezTo>
                      <a:pt x="9" y="111"/>
                      <a:pt x="3" y="99"/>
                      <a:pt x="2" y="85"/>
                    </a:cubicBezTo>
                    <a:cubicBezTo>
                      <a:pt x="0" y="71"/>
                      <a:pt x="5" y="56"/>
                      <a:pt x="10" y="43"/>
                    </a:cubicBezTo>
                    <a:cubicBezTo>
                      <a:pt x="13" y="37"/>
                      <a:pt x="16" y="30"/>
                      <a:pt x="20" y="25"/>
                    </a:cubicBezTo>
                    <a:cubicBezTo>
                      <a:pt x="22" y="22"/>
                      <a:pt x="24" y="19"/>
                      <a:pt x="26" y="17"/>
                    </a:cubicBezTo>
                    <a:cubicBezTo>
                      <a:pt x="28" y="14"/>
                      <a:pt x="31" y="11"/>
                      <a:pt x="34" y="9"/>
                    </a:cubicBezTo>
                    <a:cubicBezTo>
                      <a:pt x="39" y="5"/>
                      <a:pt x="45" y="3"/>
                      <a:pt x="51" y="1"/>
                    </a:cubicBezTo>
                    <a:cubicBezTo>
                      <a:pt x="57" y="0"/>
                      <a:pt x="64" y="0"/>
                      <a:pt x="70" y="1"/>
                    </a:cubicBezTo>
                    <a:cubicBezTo>
                      <a:pt x="76" y="3"/>
                      <a:pt x="82" y="6"/>
                      <a:pt x="87" y="9"/>
                    </a:cubicBezTo>
                    <a:cubicBezTo>
                      <a:pt x="93" y="12"/>
                      <a:pt x="97" y="16"/>
                      <a:pt x="100" y="21"/>
                    </a:cubicBezTo>
                    <a:cubicBezTo>
                      <a:pt x="103" y="26"/>
                      <a:pt x="105" y="31"/>
                      <a:pt x="106" y="37"/>
                    </a:cubicBezTo>
                    <a:cubicBezTo>
                      <a:pt x="106" y="37"/>
                      <a:pt x="106" y="38"/>
                      <a:pt x="107" y="39"/>
                    </a:cubicBezTo>
                    <a:cubicBezTo>
                      <a:pt x="108" y="41"/>
                      <a:pt x="109" y="44"/>
                      <a:pt x="109" y="47"/>
                    </a:cubicBezTo>
                    <a:cubicBezTo>
                      <a:pt x="109" y="50"/>
                      <a:pt x="108" y="53"/>
                      <a:pt x="108" y="56"/>
                    </a:cubicBezTo>
                    <a:cubicBezTo>
                      <a:pt x="108" y="60"/>
                      <a:pt x="106" y="64"/>
                      <a:pt x="105" y="68"/>
                    </a:cubicBezTo>
                    <a:cubicBezTo>
                      <a:pt x="104" y="74"/>
                      <a:pt x="101" y="81"/>
                      <a:pt x="98" y="86"/>
                    </a:cubicBezTo>
                    <a:cubicBezTo>
                      <a:pt x="98" y="87"/>
                      <a:pt x="98" y="88"/>
                      <a:pt x="97" y="88"/>
                    </a:cubicBezTo>
                    <a:cubicBezTo>
                      <a:pt x="97" y="89"/>
                      <a:pt x="97" y="90"/>
                      <a:pt x="97" y="90"/>
                    </a:cubicBezTo>
                    <a:cubicBezTo>
                      <a:pt x="98" y="95"/>
                      <a:pt x="98" y="100"/>
                      <a:pt x="99" y="104"/>
                    </a:cubicBezTo>
                    <a:cubicBezTo>
                      <a:pt x="99" y="107"/>
                      <a:pt x="101" y="111"/>
                      <a:pt x="101" y="114"/>
                    </a:cubicBezTo>
                    <a:cubicBezTo>
                      <a:pt x="102" y="117"/>
                      <a:pt x="104" y="121"/>
                      <a:pt x="105" y="124"/>
                    </a:cubicBezTo>
                    <a:cubicBezTo>
                      <a:pt x="106" y="125"/>
                      <a:pt x="106" y="127"/>
                      <a:pt x="107" y="128"/>
                    </a:cubicBezTo>
                    <a:cubicBezTo>
                      <a:pt x="108" y="128"/>
                      <a:pt x="108" y="130"/>
                      <a:pt x="109" y="130"/>
                    </a:cubicBezTo>
                    <a:cubicBezTo>
                      <a:pt x="110" y="132"/>
                      <a:pt x="111" y="133"/>
                      <a:pt x="113" y="134"/>
                    </a:cubicBezTo>
                    <a:cubicBezTo>
                      <a:pt x="113" y="135"/>
                      <a:pt x="115" y="136"/>
                      <a:pt x="116" y="137"/>
                    </a:cubicBezTo>
                    <a:cubicBezTo>
                      <a:pt x="118" y="138"/>
                      <a:pt x="120" y="139"/>
                      <a:pt x="122" y="141"/>
                    </a:cubicBezTo>
                    <a:cubicBezTo>
                      <a:pt x="123" y="141"/>
                      <a:pt x="125" y="142"/>
                      <a:pt x="127" y="142"/>
                    </a:cubicBezTo>
                    <a:cubicBezTo>
                      <a:pt x="129" y="144"/>
                      <a:pt x="132" y="144"/>
                      <a:pt x="134" y="145"/>
                    </a:cubicBezTo>
                    <a:cubicBezTo>
                      <a:pt x="136" y="145"/>
                      <a:pt x="138" y="146"/>
                      <a:pt x="140" y="146"/>
                    </a:cubicBezTo>
                    <a:cubicBezTo>
                      <a:pt x="142" y="146"/>
                      <a:pt x="144" y="146"/>
                      <a:pt x="146" y="146"/>
                    </a:cubicBezTo>
                    <a:cubicBezTo>
                      <a:pt x="148" y="146"/>
                      <a:pt x="151" y="145"/>
                      <a:pt x="154" y="145"/>
                    </a:cubicBezTo>
                    <a:cubicBezTo>
                      <a:pt x="158" y="144"/>
                      <a:pt x="163" y="143"/>
                      <a:pt x="168" y="141"/>
                    </a:cubicBezTo>
                    <a:cubicBezTo>
                      <a:pt x="172" y="140"/>
                      <a:pt x="175" y="138"/>
                      <a:pt x="179" y="137"/>
                    </a:cubicBezTo>
                    <a:cubicBezTo>
                      <a:pt x="184" y="135"/>
                      <a:pt x="189" y="132"/>
                      <a:pt x="193" y="130"/>
                    </a:cubicBezTo>
                    <a:cubicBezTo>
                      <a:pt x="201" y="124"/>
                      <a:pt x="210" y="117"/>
                      <a:pt x="217" y="110"/>
                    </a:cubicBezTo>
                    <a:cubicBezTo>
                      <a:pt x="225" y="103"/>
                      <a:pt x="233" y="97"/>
                      <a:pt x="241" y="90"/>
                    </a:cubicBezTo>
                    <a:cubicBezTo>
                      <a:pt x="249" y="84"/>
                      <a:pt x="257" y="76"/>
                      <a:pt x="266" y="69"/>
                    </a:cubicBezTo>
                    <a:cubicBezTo>
                      <a:pt x="269" y="66"/>
                      <a:pt x="275" y="65"/>
                      <a:pt x="278" y="70"/>
                    </a:cubicBezTo>
                    <a:cubicBezTo>
                      <a:pt x="281" y="73"/>
                      <a:pt x="281" y="79"/>
                      <a:pt x="278" y="82"/>
                    </a:cubicBezTo>
                    <a:cubicBezTo>
                      <a:pt x="270" y="89"/>
                      <a:pt x="261" y="97"/>
                      <a:pt x="253" y="104"/>
                    </a:cubicBezTo>
                    <a:cubicBezTo>
                      <a:pt x="245" y="111"/>
                      <a:pt x="236" y="119"/>
                      <a:pt x="228" y="126"/>
                    </a:cubicBezTo>
                    <a:cubicBezTo>
                      <a:pt x="220" y="133"/>
                      <a:pt x="211" y="140"/>
                      <a:pt x="202" y="146"/>
                    </a:cubicBezTo>
                    <a:cubicBezTo>
                      <a:pt x="192" y="153"/>
                      <a:pt x="182" y="158"/>
                      <a:pt x="170" y="162"/>
                    </a:cubicBezTo>
                    <a:cubicBezTo>
                      <a:pt x="161" y="164"/>
                      <a:pt x="153" y="166"/>
                      <a:pt x="143" y="166"/>
                    </a:cubicBezTo>
                    <a:cubicBezTo>
                      <a:pt x="141" y="166"/>
                      <a:pt x="139" y="166"/>
                      <a:pt x="136" y="1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2731389" y="4772259"/>
              <a:ext cx="1094323" cy="1490076"/>
              <a:chOff x="4084200" y="3439800"/>
              <a:chExt cx="508680" cy="692640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4136040" y="4028760"/>
                <a:ext cx="66240" cy="10368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88" extrusionOk="0">
                    <a:moveTo>
                      <a:pt x="64" y="287"/>
                    </a:moveTo>
                    <a:cubicBezTo>
                      <a:pt x="45" y="287"/>
                      <a:pt x="27" y="281"/>
                      <a:pt x="12" y="271"/>
                    </a:cubicBezTo>
                    <a:cubicBezTo>
                      <a:pt x="7" y="268"/>
                      <a:pt x="6" y="261"/>
                      <a:pt x="9" y="257"/>
                    </a:cubicBezTo>
                    <a:cubicBezTo>
                      <a:pt x="12" y="252"/>
                      <a:pt x="19" y="250"/>
                      <a:pt x="24" y="254"/>
                    </a:cubicBezTo>
                    <a:cubicBezTo>
                      <a:pt x="47" y="270"/>
                      <a:pt x="82" y="270"/>
                      <a:pt x="111" y="252"/>
                    </a:cubicBezTo>
                    <a:cubicBezTo>
                      <a:pt x="139" y="236"/>
                      <a:pt x="155" y="210"/>
                      <a:pt x="153" y="183"/>
                    </a:cubicBezTo>
                    <a:cubicBezTo>
                      <a:pt x="151" y="151"/>
                      <a:pt x="121" y="130"/>
                      <a:pt x="94" y="123"/>
                    </a:cubicBezTo>
                    <a:cubicBezTo>
                      <a:pt x="70" y="117"/>
                      <a:pt x="37" y="119"/>
                      <a:pt x="20" y="145"/>
                    </a:cubicBezTo>
                    <a:cubicBezTo>
                      <a:pt x="17" y="150"/>
                      <a:pt x="12" y="151"/>
                      <a:pt x="7" y="150"/>
                    </a:cubicBezTo>
                    <a:cubicBezTo>
                      <a:pt x="3" y="148"/>
                      <a:pt x="0" y="143"/>
                      <a:pt x="1" y="139"/>
                    </a:cubicBezTo>
                    <a:cubicBezTo>
                      <a:pt x="7" y="101"/>
                      <a:pt x="29" y="64"/>
                      <a:pt x="61" y="38"/>
                    </a:cubicBezTo>
                    <a:cubicBezTo>
                      <a:pt x="93" y="13"/>
                      <a:pt x="134" y="0"/>
                      <a:pt x="173" y="3"/>
                    </a:cubicBezTo>
                    <a:cubicBezTo>
                      <a:pt x="178" y="4"/>
                      <a:pt x="183" y="9"/>
                      <a:pt x="182" y="14"/>
                    </a:cubicBezTo>
                    <a:cubicBezTo>
                      <a:pt x="181" y="20"/>
                      <a:pt x="176" y="24"/>
                      <a:pt x="171" y="24"/>
                    </a:cubicBezTo>
                    <a:cubicBezTo>
                      <a:pt x="113" y="19"/>
                      <a:pt x="55" y="56"/>
                      <a:pt x="31" y="109"/>
                    </a:cubicBezTo>
                    <a:cubicBezTo>
                      <a:pt x="50" y="99"/>
                      <a:pt x="75" y="97"/>
                      <a:pt x="99" y="103"/>
                    </a:cubicBezTo>
                    <a:cubicBezTo>
                      <a:pt x="134" y="112"/>
                      <a:pt x="170" y="139"/>
                      <a:pt x="174" y="181"/>
                    </a:cubicBezTo>
                    <a:cubicBezTo>
                      <a:pt x="177" y="216"/>
                      <a:pt x="157" y="250"/>
                      <a:pt x="122" y="270"/>
                    </a:cubicBezTo>
                    <a:cubicBezTo>
                      <a:pt x="103" y="281"/>
                      <a:pt x="83" y="287"/>
                      <a:pt x="64" y="2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4254840" y="4071960"/>
                <a:ext cx="58320" cy="136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" extrusionOk="0">
                    <a:moveTo>
                      <a:pt x="150" y="37"/>
                    </a:moveTo>
                    <a:cubicBezTo>
                      <a:pt x="149" y="37"/>
                      <a:pt x="149" y="37"/>
                      <a:pt x="149" y="37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1" y="10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7" y="17"/>
                      <a:pt x="161" y="22"/>
                      <a:pt x="160" y="27"/>
                    </a:cubicBezTo>
                    <a:cubicBezTo>
                      <a:pt x="160" y="33"/>
                      <a:pt x="155" y="37"/>
                      <a:pt x="150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4253760" y="4072320"/>
                <a:ext cx="48240" cy="3204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89" extrusionOk="0">
                    <a:moveTo>
                      <a:pt x="29" y="88"/>
                    </a:moveTo>
                    <a:cubicBezTo>
                      <a:pt x="24" y="88"/>
                      <a:pt x="20" y="84"/>
                      <a:pt x="19" y="8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9"/>
                      <a:pt x="4" y="3"/>
                      <a:pt x="9" y="2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122" y="62"/>
                      <a:pt x="122" y="62"/>
                      <a:pt x="122" y="62"/>
                    </a:cubicBezTo>
                    <a:cubicBezTo>
                      <a:pt x="128" y="62"/>
                      <a:pt x="133" y="66"/>
                      <a:pt x="133" y="72"/>
                    </a:cubicBezTo>
                    <a:cubicBezTo>
                      <a:pt x="133" y="78"/>
                      <a:pt x="129" y="83"/>
                      <a:pt x="123" y="83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9" y="88"/>
                      <a:pt x="29" y="88"/>
                      <a:pt x="29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4344840" y="4022640"/>
                <a:ext cx="68400" cy="10224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84" extrusionOk="0">
                    <a:moveTo>
                      <a:pt x="12" y="283"/>
                    </a:moveTo>
                    <a:cubicBezTo>
                      <a:pt x="7" y="283"/>
                      <a:pt x="3" y="280"/>
                      <a:pt x="2" y="276"/>
                    </a:cubicBezTo>
                    <a:cubicBezTo>
                      <a:pt x="0" y="270"/>
                      <a:pt x="2" y="266"/>
                      <a:pt x="7" y="263"/>
                    </a:cubicBezTo>
                    <a:cubicBezTo>
                      <a:pt x="87" y="217"/>
                      <a:pt x="134" y="116"/>
                      <a:pt x="119" y="25"/>
                    </a:cubicBezTo>
                    <a:cubicBezTo>
                      <a:pt x="101" y="35"/>
                      <a:pt x="86" y="53"/>
                      <a:pt x="81" y="74"/>
                    </a:cubicBezTo>
                    <a:cubicBezTo>
                      <a:pt x="79" y="80"/>
                      <a:pt x="73" y="83"/>
                      <a:pt x="68" y="82"/>
                    </a:cubicBezTo>
                    <a:cubicBezTo>
                      <a:pt x="62" y="80"/>
                      <a:pt x="59" y="75"/>
                      <a:pt x="60" y="69"/>
                    </a:cubicBezTo>
                    <a:cubicBezTo>
                      <a:pt x="68" y="37"/>
                      <a:pt x="93" y="10"/>
                      <a:pt x="124" y="1"/>
                    </a:cubicBezTo>
                    <a:cubicBezTo>
                      <a:pt x="127" y="0"/>
                      <a:pt x="130" y="0"/>
                      <a:pt x="132" y="1"/>
                    </a:cubicBezTo>
                    <a:cubicBezTo>
                      <a:pt x="135" y="2"/>
                      <a:pt x="137" y="5"/>
                      <a:pt x="137" y="8"/>
                    </a:cubicBezTo>
                    <a:cubicBezTo>
                      <a:pt x="149" y="58"/>
                      <a:pt x="143" y="114"/>
                      <a:pt x="121" y="164"/>
                    </a:cubicBezTo>
                    <a:cubicBezTo>
                      <a:pt x="105" y="201"/>
                      <a:pt x="80" y="233"/>
                      <a:pt x="51" y="257"/>
                    </a:cubicBezTo>
                    <a:cubicBezTo>
                      <a:pt x="176" y="245"/>
                      <a:pt x="176" y="245"/>
                      <a:pt x="176" y="245"/>
                    </a:cubicBezTo>
                    <a:cubicBezTo>
                      <a:pt x="182" y="245"/>
                      <a:pt x="187" y="249"/>
                      <a:pt x="188" y="255"/>
                    </a:cubicBezTo>
                    <a:cubicBezTo>
                      <a:pt x="189" y="260"/>
                      <a:pt x="184" y="266"/>
                      <a:pt x="179" y="266"/>
                    </a:cubicBezTo>
                    <a:cubicBezTo>
                      <a:pt x="13" y="283"/>
                      <a:pt x="13" y="283"/>
                      <a:pt x="13" y="283"/>
                    </a:cubicBezTo>
                    <a:lnTo>
                      <a:pt x="12" y="28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4449240" y="4000320"/>
                <a:ext cx="7920" cy="129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60" extrusionOk="0">
                    <a:moveTo>
                      <a:pt x="10" y="359"/>
                    </a:moveTo>
                    <a:cubicBezTo>
                      <a:pt x="5" y="359"/>
                      <a:pt x="0" y="354"/>
                      <a:pt x="0" y="34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349"/>
                      <a:pt x="21" y="349"/>
                      <a:pt x="21" y="349"/>
                    </a:cubicBezTo>
                    <a:cubicBezTo>
                      <a:pt x="21" y="354"/>
                      <a:pt x="16" y="359"/>
                      <a:pt x="10" y="3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4466880" y="4016520"/>
                <a:ext cx="2016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3" extrusionOk="0">
                    <a:moveTo>
                      <a:pt x="44" y="252"/>
                    </a:moveTo>
                    <a:cubicBezTo>
                      <a:pt x="38" y="252"/>
                      <a:pt x="34" y="248"/>
                      <a:pt x="33" y="24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4" y="1"/>
                      <a:pt x="10" y="1"/>
                    </a:cubicBezTo>
                    <a:cubicBezTo>
                      <a:pt x="15" y="0"/>
                      <a:pt x="20" y="4"/>
                      <a:pt x="21" y="9"/>
                    </a:cubicBezTo>
                    <a:cubicBezTo>
                      <a:pt x="53" y="240"/>
                      <a:pt x="53" y="240"/>
                      <a:pt x="53" y="240"/>
                    </a:cubicBezTo>
                    <a:cubicBezTo>
                      <a:pt x="55" y="245"/>
                      <a:pt x="51" y="251"/>
                      <a:pt x="45" y="252"/>
                    </a:cubicBezTo>
                    <a:cubicBezTo>
                      <a:pt x="44" y="252"/>
                      <a:pt x="44" y="252"/>
                      <a:pt x="44" y="2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4426560" y="3984120"/>
                <a:ext cx="85680" cy="4104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14" extrusionOk="0">
                    <a:moveTo>
                      <a:pt x="11" y="113"/>
                    </a:moveTo>
                    <a:cubicBezTo>
                      <a:pt x="9" y="113"/>
                      <a:pt x="7" y="112"/>
                      <a:pt x="4" y="110"/>
                    </a:cubicBezTo>
                    <a:cubicBezTo>
                      <a:pt x="0" y="107"/>
                      <a:pt x="0" y="100"/>
                      <a:pt x="3" y="96"/>
                    </a:cubicBezTo>
                    <a:cubicBezTo>
                      <a:pt x="56" y="32"/>
                      <a:pt x="146" y="0"/>
                      <a:pt x="228" y="17"/>
                    </a:cubicBezTo>
                    <a:cubicBezTo>
                      <a:pt x="234" y="18"/>
                      <a:pt x="237" y="23"/>
                      <a:pt x="236" y="29"/>
                    </a:cubicBezTo>
                    <a:cubicBezTo>
                      <a:pt x="235" y="35"/>
                      <a:pt x="230" y="38"/>
                      <a:pt x="224" y="37"/>
                    </a:cubicBezTo>
                    <a:cubicBezTo>
                      <a:pt x="150" y="22"/>
                      <a:pt x="68" y="51"/>
                      <a:pt x="19" y="109"/>
                    </a:cubicBezTo>
                    <a:cubicBezTo>
                      <a:pt x="17" y="111"/>
                      <a:pt x="14" y="113"/>
                      <a:pt x="11" y="1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4532400" y="4011480"/>
                <a:ext cx="7920" cy="10152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2" extrusionOk="0">
                    <a:moveTo>
                      <a:pt x="10" y="281"/>
                    </a:moveTo>
                    <a:cubicBezTo>
                      <a:pt x="4" y="281"/>
                      <a:pt x="0" y="277"/>
                      <a:pt x="0" y="27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271"/>
                      <a:pt x="21" y="271"/>
                      <a:pt x="21" y="271"/>
                    </a:cubicBezTo>
                    <a:cubicBezTo>
                      <a:pt x="21" y="277"/>
                      <a:pt x="16" y="281"/>
                      <a:pt x="10" y="2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4537440" y="4008960"/>
                <a:ext cx="54720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11" extrusionOk="0">
                    <a:moveTo>
                      <a:pt x="102" y="210"/>
                    </a:moveTo>
                    <a:cubicBezTo>
                      <a:pt x="83" y="210"/>
                      <a:pt x="64" y="203"/>
                      <a:pt x="50" y="190"/>
                    </a:cubicBezTo>
                    <a:cubicBezTo>
                      <a:pt x="25" y="166"/>
                      <a:pt x="17" y="130"/>
                      <a:pt x="10" y="102"/>
                    </a:cubicBezTo>
                    <a:cubicBezTo>
                      <a:pt x="9" y="98"/>
                      <a:pt x="10" y="94"/>
                      <a:pt x="13" y="92"/>
                    </a:cubicBezTo>
                    <a:cubicBezTo>
                      <a:pt x="16" y="89"/>
                      <a:pt x="19" y="89"/>
                      <a:pt x="24" y="90"/>
                    </a:cubicBezTo>
                    <a:cubicBezTo>
                      <a:pt x="33" y="93"/>
                      <a:pt x="45" y="90"/>
                      <a:pt x="55" y="83"/>
                    </a:cubicBezTo>
                    <a:cubicBezTo>
                      <a:pt x="65" y="75"/>
                      <a:pt x="70" y="64"/>
                      <a:pt x="69" y="54"/>
                    </a:cubicBezTo>
                    <a:cubicBezTo>
                      <a:pt x="68" y="42"/>
                      <a:pt x="60" y="33"/>
                      <a:pt x="49" y="27"/>
                    </a:cubicBezTo>
                    <a:cubicBezTo>
                      <a:pt x="38" y="22"/>
                      <a:pt x="26" y="22"/>
                      <a:pt x="17" y="27"/>
                    </a:cubicBezTo>
                    <a:cubicBezTo>
                      <a:pt x="12" y="30"/>
                      <a:pt x="5" y="29"/>
                      <a:pt x="3" y="23"/>
                    </a:cubicBezTo>
                    <a:cubicBezTo>
                      <a:pt x="0" y="19"/>
                      <a:pt x="1" y="12"/>
                      <a:pt x="6" y="9"/>
                    </a:cubicBezTo>
                    <a:cubicBezTo>
                      <a:pt x="21" y="0"/>
                      <a:pt x="41" y="0"/>
                      <a:pt x="58" y="9"/>
                    </a:cubicBezTo>
                    <a:cubicBezTo>
                      <a:pt x="77" y="17"/>
                      <a:pt x="88" y="34"/>
                      <a:pt x="90" y="51"/>
                    </a:cubicBezTo>
                    <a:cubicBezTo>
                      <a:pt x="92" y="69"/>
                      <a:pt x="84" y="87"/>
                      <a:pt x="68" y="99"/>
                    </a:cubicBezTo>
                    <a:cubicBezTo>
                      <a:pt x="58" y="107"/>
                      <a:pt x="46" y="112"/>
                      <a:pt x="34" y="112"/>
                    </a:cubicBezTo>
                    <a:cubicBezTo>
                      <a:pt x="40" y="134"/>
                      <a:pt x="48" y="159"/>
                      <a:pt x="65" y="175"/>
                    </a:cubicBezTo>
                    <a:cubicBezTo>
                      <a:pt x="75" y="185"/>
                      <a:pt x="92" y="191"/>
                      <a:pt x="107" y="189"/>
                    </a:cubicBezTo>
                    <a:cubicBezTo>
                      <a:pt x="114" y="189"/>
                      <a:pt x="124" y="186"/>
                      <a:pt x="130" y="176"/>
                    </a:cubicBezTo>
                    <a:cubicBezTo>
                      <a:pt x="134" y="172"/>
                      <a:pt x="140" y="171"/>
                      <a:pt x="145" y="174"/>
                    </a:cubicBezTo>
                    <a:cubicBezTo>
                      <a:pt x="149" y="177"/>
                      <a:pt x="151" y="183"/>
                      <a:pt x="148" y="189"/>
                    </a:cubicBezTo>
                    <a:cubicBezTo>
                      <a:pt x="139" y="201"/>
                      <a:pt x="125" y="208"/>
                      <a:pt x="109" y="210"/>
                    </a:cubicBezTo>
                    <a:cubicBezTo>
                      <a:pt x="106" y="210"/>
                      <a:pt x="104" y="210"/>
                      <a:pt x="102" y="2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4096440" y="3443040"/>
                <a:ext cx="496440" cy="49644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379" extrusionOk="0">
                    <a:moveTo>
                      <a:pt x="689" y="1378"/>
                    </a:moveTo>
                    <a:cubicBezTo>
                      <a:pt x="505" y="1378"/>
                      <a:pt x="332" y="1306"/>
                      <a:pt x="201" y="1176"/>
                    </a:cubicBezTo>
                    <a:cubicBezTo>
                      <a:pt x="72" y="1046"/>
                      <a:pt x="0" y="873"/>
                      <a:pt x="0" y="689"/>
                    </a:cubicBezTo>
                    <a:cubicBezTo>
                      <a:pt x="0" y="505"/>
                      <a:pt x="72" y="332"/>
                      <a:pt x="201" y="202"/>
                    </a:cubicBezTo>
                    <a:cubicBezTo>
                      <a:pt x="332" y="72"/>
                      <a:pt x="505" y="0"/>
                      <a:pt x="689" y="0"/>
                    </a:cubicBezTo>
                    <a:cubicBezTo>
                      <a:pt x="873" y="0"/>
                      <a:pt x="1046" y="72"/>
                      <a:pt x="1176" y="202"/>
                    </a:cubicBezTo>
                    <a:cubicBezTo>
                      <a:pt x="1306" y="332"/>
                      <a:pt x="1378" y="505"/>
                      <a:pt x="1378" y="689"/>
                    </a:cubicBezTo>
                    <a:cubicBezTo>
                      <a:pt x="1378" y="873"/>
                      <a:pt x="1306" y="1046"/>
                      <a:pt x="1176" y="1176"/>
                    </a:cubicBezTo>
                    <a:cubicBezTo>
                      <a:pt x="1046" y="1306"/>
                      <a:pt x="873" y="1378"/>
                      <a:pt x="689" y="1378"/>
                    </a:cubicBezTo>
                    <a:moveTo>
                      <a:pt x="689" y="20"/>
                    </a:moveTo>
                    <a:cubicBezTo>
                      <a:pt x="320" y="20"/>
                      <a:pt x="20" y="320"/>
                      <a:pt x="20" y="689"/>
                    </a:cubicBezTo>
                    <a:cubicBezTo>
                      <a:pt x="20" y="1058"/>
                      <a:pt x="320" y="1357"/>
                      <a:pt x="689" y="1357"/>
                    </a:cubicBezTo>
                    <a:cubicBezTo>
                      <a:pt x="1057" y="1357"/>
                      <a:pt x="1357" y="1058"/>
                      <a:pt x="1357" y="689"/>
                    </a:cubicBezTo>
                    <a:cubicBezTo>
                      <a:pt x="1357" y="320"/>
                      <a:pt x="1057" y="20"/>
                      <a:pt x="689" y="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4084200" y="3439800"/>
                <a:ext cx="146160" cy="13752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82" extrusionOk="0">
                    <a:moveTo>
                      <a:pt x="12" y="381"/>
                    </a:moveTo>
                    <a:cubicBezTo>
                      <a:pt x="10" y="381"/>
                      <a:pt x="8" y="380"/>
                      <a:pt x="7" y="380"/>
                    </a:cubicBezTo>
                    <a:cubicBezTo>
                      <a:pt x="2" y="377"/>
                      <a:pt x="0" y="371"/>
                      <a:pt x="3" y="366"/>
                    </a:cubicBezTo>
                    <a:cubicBezTo>
                      <a:pt x="40" y="294"/>
                      <a:pt x="89" y="228"/>
                      <a:pt x="149" y="171"/>
                    </a:cubicBezTo>
                    <a:cubicBezTo>
                      <a:pt x="195" y="127"/>
                      <a:pt x="245" y="90"/>
                      <a:pt x="300" y="60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58" y="65"/>
                      <a:pt x="253" y="62"/>
                      <a:pt x="251" y="58"/>
                    </a:cubicBezTo>
                    <a:cubicBezTo>
                      <a:pt x="250" y="54"/>
                      <a:pt x="252" y="49"/>
                      <a:pt x="255" y="46"/>
                    </a:cubicBezTo>
                    <a:cubicBezTo>
                      <a:pt x="297" y="19"/>
                      <a:pt x="345" y="3"/>
                      <a:pt x="394" y="0"/>
                    </a:cubicBezTo>
                    <a:cubicBezTo>
                      <a:pt x="398" y="0"/>
                      <a:pt x="402" y="3"/>
                      <a:pt x="403" y="6"/>
                    </a:cubicBezTo>
                    <a:cubicBezTo>
                      <a:pt x="405" y="10"/>
                      <a:pt x="405" y="14"/>
                      <a:pt x="402" y="18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297" y="123"/>
                      <a:pt x="291" y="123"/>
                      <a:pt x="287" y="119"/>
                    </a:cubicBezTo>
                    <a:cubicBezTo>
                      <a:pt x="283" y="115"/>
                      <a:pt x="283" y="109"/>
                      <a:pt x="287" y="105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191" y="141"/>
                      <a:pt x="86" y="246"/>
                      <a:pt x="21" y="375"/>
                    </a:cubicBezTo>
                    <a:cubicBezTo>
                      <a:pt x="19" y="379"/>
                      <a:pt x="15" y="381"/>
                      <a:pt x="12" y="381"/>
                    </a:cubicBezTo>
                    <a:moveTo>
                      <a:pt x="367" y="24"/>
                    </a:moveTo>
                    <a:cubicBezTo>
                      <a:pt x="349" y="27"/>
                      <a:pt x="332" y="32"/>
                      <a:pt x="315" y="38"/>
                    </a:cubicBezTo>
                    <a:cubicBezTo>
                      <a:pt x="355" y="34"/>
                      <a:pt x="355" y="34"/>
                      <a:pt x="355" y="34"/>
                    </a:cubicBezTo>
                    <a:cubicBezTo>
                      <a:pt x="355" y="34"/>
                      <a:pt x="356" y="34"/>
                      <a:pt x="357" y="34"/>
                    </a:cubicBezTo>
                    <a:lnTo>
                      <a:pt x="367" y="2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4344480" y="3673080"/>
                <a:ext cx="3168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88" h="66" extrusionOk="0">
                    <a:moveTo>
                      <a:pt x="51" y="65"/>
                    </a:moveTo>
                    <a:cubicBezTo>
                      <a:pt x="47" y="65"/>
                      <a:pt x="43" y="62"/>
                      <a:pt x="42" y="58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9" y="62"/>
                      <a:pt x="5" y="61"/>
                      <a:pt x="4" y="59"/>
                    </a:cubicBezTo>
                    <a:cubicBezTo>
                      <a:pt x="1" y="57"/>
                      <a:pt x="0" y="54"/>
                      <a:pt x="0" y="51"/>
                    </a:cubicBezTo>
                    <a:cubicBezTo>
                      <a:pt x="1" y="35"/>
                      <a:pt x="12" y="19"/>
                      <a:pt x="28" y="10"/>
                    </a:cubicBezTo>
                    <a:cubicBezTo>
                      <a:pt x="43" y="1"/>
                      <a:pt x="61" y="0"/>
                      <a:pt x="77" y="7"/>
                    </a:cubicBezTo>
                    <a:cubicBezTo>
                      <a:pt x="78" y="8"/>
                      <a:pt x="79" y="9"/>
                      <a:pt x="81" y="11"/>
                    </a:cubicBezTo>
                    <a:cubicBezTo>
                      <a:pt x="87" y="21"/>
                      <a:pt x="87" y="34"/>
                      <a:pt x="81" y="46"/>
                    </a:cubicBezTo>
                    <a:cubicBezTo>
                      <a:pt x="75" y="57"/>
                      <a:pt x="64" y="65"/>
                      <a:pt x="52" y="65"/>
                    </a:cubicBezTo>
                    <a:cubicBezTo>
                      <a:pt x="51" y="65"/>
                      <a:pt x="51" y="65"/>
                      <a:pt x="51" y="65"/>
                    </a:cubicBezTo>
                    <a:moveTo>
                      <a:pt x="56" y="22"/>
                    </a:moveTo>
                    <a:cubicBezTo>
                      <a:pt x="50" y="22"/>
                      <a:pt x="43" y="24"/>
                      <a:pt x="37" y="28"/>
                    </a:cubicBezTo>
                    <a:cubicBezTo>
                      <a:pt x="32" y="30"/>
                      <a:pt x="28" y="35"/>
                      <a:pt x="25" y="40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8" y="35"/>
                      <a:pt x="60" y="36"/>
                      <a:pt x="63" y="37"/>
                    </a:cubicBezTo>
                    <a:lnTo>
                      <a:pt x="63" y="36"/>
                    </a:lnTo>
                    <a:cubicBezTo>
                      <a:pt x="65" y="33"/>
                      <a:pt x="66" y="28"/>
                      <a:pt x="65" y="24"/>
                    </a:cubicBezTo>
                    <a:cubicBezTo>
                      <a:pt x="62" y="23"/>
                      <a:pt x="58" y="22"/>
                      <a:pt x="56" y="2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4390200" y="3670920"/>
                <a:ext cx="17244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8" extrusionOk="0">
                    <a:moveTo>
                      <a:pt x="11" y="57"/>
                    </a:moveTo>
                    <a:cubicBezTo>
                      <a:pt x="6" y="57"/>
                      <a:pt x="2" y="53"/>
                      <a:pt x="1" y="49"/>
                    </a:cubicBezTo>
                    <a:cubicBezTo>
                      <a:pt x="0" y="43"/>
                      <a:pt x="4" y="38"/>
                      <a:pt x="9" y="37"/>
                    </a:cubicBezTo>
                    <a:cubicBezTo>
                      <a:pt x="160" y="10"/>
                      <a:pt x="314" y="0"/>
                      <a:pt x="468" y="10"/>
                    </a:cubicBezTo>
                    <a:cubicBezTo>
                      <a:pt x="473" y="10"/>
                      <a:pt x="478" y="15"/>
                      <a:pt x="477" y="21"/>
                    </a:cubicBezTo>
                    <a:cubicBezTo>
                      <a:pt x="476" y="26"/>
                      <a:pt x="472" y="30"/>
                      <a:pt x="466" y="30"/>
                    </a:cubicBezTo>
                    <a:cubicBezTo>
                      <a:pt x="315" y="21"/>
                      <a:pt x="162" y="30"/>
                      <a:pt x="13" y="57"/>
                    </a:cubicBezTo>
                    <a:cubicBezTo>
                      <a:pt x="13" y="57"/>
                      <a:pt x="12" y="57"/>
                      <a:pt x="11" y="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4520880" y="3657240"/>
                <a:ext cx="4536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29" y="142"/>
                    </a:moveTo>
                    <a:cubicBezTo>
                      <a:pt x="28" y="142"/>
                      <a:pt x="27" y="142"/>
                      <a:pt x="25" y="141"/>
                    </a:cubicBezTo>
                    <a:cubicBezTo>
                      <a:pt x="20" y="139"/>
                      <a:pt x="18" y="133"/>
                      <a:pt x="21" y="127"/>
                    </a:cubicBezTo>
                    <a:cubicBezTo>
                      <a:pt x="37" y="95"/>
                      <a:pt x="62" y="65"/>
                      <a:pt x="91" y="43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3"/>
                      <a:pt x="8" y="0"/>
                      <a:pt x="14" y="2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21" y="30"/>
                      <a:pt x="124" y="34"/>
                      <a:pt x="124" y="38"/>
                    </a:cubicBezTo>
                    <a:cubicBezTo>
                      <a:pt x="125" y="41"/>
                      <a:pt x="123" y="45"/>
                      <a:pt x="120" y="48"/>
                    </a:cubicBezTo>
                    <a:cubicBezTo>
                      <a:pt x="85" y="69"/>
                      <a:pt x="56" y="100"/>
                      <a:pt x="39" y="137"/>
                    </a:cubicBezTo>
                    <a:cubicBezTo>
                      <a:pt x="37" y="140"/>
                      <a:pt x="34" y="142"/>
                      <a:pt x="29" y="1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2"/>
            <p:cNvGrpSpPr/>
            <p:nvPr/>
          </p:nvGrpSpPr>
          <p:grpSpPr>
            <a:xfrm>
              <a:off x="7846046" y="42103"/>
              <a:ext cx="1169447" cy="374068"/>
              <a:chOff x="1605960" y="528480"/>
              <a:chExt cx="543600" cy="173880"/>
            </a:xfrm>
          </p:grpSpPr>
          <p:sp>
            <p:nvSpPr>
              <p:cNvPr id="288" name="Google Shape;288;p2"/>
              <p:cNvSpPr/>
              <p:nvPr/>
            </p:nvSpPr>
            <p:spPr>
              <a:xfrm>
                <a:off x="1732680" y="531720"/>
                <a:ext cx="416880" cy="12888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358" extrusionOk="0">
                    <a:moveTo>
                      <a:pt x="124" y="357"/>
                    </a:moveTo>
                    <a:cubicBezTo>
                      <a:pt x="119" y="357"/>
                      <a:pt x="115" y="353"/>
                      <a:pt x="114" y="349"/>
                    </a:cubicBezTo>
                    <a:cubicBezTo>
                      <a:pt x="106" y="268"/>
                      <a:pt x="65" y="192"/>
                      <a:pt x="4" y="140"/>
                    </a:cubicBezTo>
                    <a:cubicBezTo>
                      <a:pt x="0" y="135"/>
                      <a:pt x="0" y="129"/>
                      <a:pt x="4" y="125"/>
                    </a:cubicBezTo>
                    <a:cubicBezTo>
                      <a:pt x="7" y="121"/>
                      <a:pt x="14" y="120"/>
                      <a:pt x="18" y="124"/>
                    </a:cubicBezTo>
                    <a:cubicBezTo>
                      <a:pt x="64" y="164"/>
                      <a:pt x="99" y="218"/>
                      <a:pt x="119" y="276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6" y="18"/>
                      <a:pt x="141" y="14"/>
                      <a:pt x="146" y="14"/>
                    </a:cubicBezTo>
                    <a:cubicBezTo>
                      <a:pt x="1145" y="0"/>
                      <a:pt x="1145" y="0"/>
                      <a:pt x="1145" y="0"/>
                    </a:cubicBezTo>
                    <a:cubicBezTo>
                      <a:pt x="1148" y="0"/>
                      <a:pt x="1150" y="1"/>
                      <a:pt x="1152" y="3"/>
                    </a:cubicBezTo>
                    <a:cubicBezTo>
                      <a:pt x="1154" y="5"/>
                      <a:pt x="1155" y="7"/>
                      <a:pt x="1156" y="10"/>
                    </a:cubicBezTo>
                    <a:cubicBezTo>
                      <a:pt x="1157" y="167"/>
                      <a:pt x="1157" y="167"/>
                      <a:pt x="1157" y="167"/>
                    </a:cubicBezTo>
                    <a:cubicBezTo>
                      <a:pt x="1157" y="173"/>
                      <a:pt x="1152" y="178"/>
                      <a:pt x="1146" y="178"/>
                    </a:cubicBezTo>
                    <a:cubicBezTo>
                      <a:pt x="1141" y="178"/>
                      <a:pt x="1136" y="173"/>
                      <a:pt x="1136" y="167"/>
                    </a:cubicBezTo>
                    <a:cubicBezTo>
                      <a:pt x="1135" y="20"/>
                      <a:pt x="1135" y="20"/>
                      <a:pt x="1135" y="20"/>
                    </a:cubicBezTo>
                    <a:cubicBezTo>
                      <a:pt x="155" y="33"/>
                      <a:pt x="155" y="33"/>
                      <a:pt x="155" y="33"/>
                    </a:cubicBezTo>
                    <a:cubicBezTo>
                      <a:pt x="134" y="348"/>
                      <a:pt x="134" y="348"/>
                      <a:pt x="134" y="348"/>
                    </a:cubicBezTo>
                    <a:cubicBezTo>
                      <a:pt x="134" y="353"/>
                      <a:pt x="129" y="357"/>
                      <a:pt x="124" y="3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1605960" y="528480"/>
                <a:ext cx="128160" cy="12168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38" extrusionOk="0">
                    <a:moveTo>
                      <a:pt x="53" y="337"/>
                    </a:moveTo>
                    <a:cubicBezTo>
                      <a:pt x="49" y="337"/>
                      <a:pt x="46" y="334"/>
                      <a:pt x="44" y="331"/>
                    </a:cubicBezTo>
                    <a:cubicBezTo>
                      <a:pt x="42" y="327"/>
                      <a:pt x="44" y="323"/>
                      <a:pt x="46" y="320"/>
                    </a:cubicBezTo>
                    <a:cubicBezTo>
                      <a:pt x="118" y="241"/>
                      <a:pt x="148" y="128"/>
                      <a:pt x="128" y="23"/>
                    </a:cubicBezTo>
                    <a:cubicBezTo>
                      <a:pt x="84" y="38"/>
                      <a:pt x="45" y="69"/>
                      <a:pt x="21" y="109"/>
                    </a:cubicBezTo>
                    <a:cubicBezTo>
                      <a:pt x="18" y="114"/>
                      <a:pt x="11" y="115"/>
                      <a:pt x="7" y="112"/>
                    </a:cubicBezTo>
                    <a:cubicBezTo>
                      <a:pt x="2" y="109"/>
                      <a:pt x="0" y="103"/>
                      <a:pt x="3" y="98"/>
                    </a:cubicBezTo>
                    <a:cubicBezTo>
                      <a:pt x="32" y="51"/>
                      <a:pt x="80" y="16"/>
                      <a:pt x="133" y="1"/>
                    </a:cubicBezTo>
                    <a:cubicBezTo>
                      <a:pt x="135" y="0"/>
                      <a:pt x="138" y="1"/>
                      <a:pt x="140" y="2"/>
                    </a:cubicBezTo>
                    <a:cubicBezTo>
                      <a:pt x="143" y="3"/>
                      <a:pt x="144" y="5"/>
                      <a:pt x="145" y="8"/>
                    </a:cubicBezTo>
                    <a:cubicBezTo>
                      <a:pt x="170" y="115"/>
                      <a:pt x="143" y="231"/>
                      <a:pt x="76" y="316"/>
                    </a:cubicBezTo>
                    <a:cubicBezTo>
                      <a:pt x="345" y="315"/>
                      <a:pt x="345" y="315"/>
                      <a:pt x="345" y="315"/>
                    </a:cubicBezTo>
                    <a:cubicBezTo>
                      <a:pt x="350" y="315"/>
                      <a:pt x="355" y="320"/>
                      <a:pt x="355" y="326"/>
                    </a:cubicBezTo>
                    <a:cubicBezTo>
                      <a:pt x="355" y="331"/>
                      <a:pt x="350" y="336"/>
                      <a:pt x="345" y="336"/>
                    </a:cubicBezTo>
                    <a:cubicBezTo>
                      <a:pt x="53" y="337"/>
                      <a:pt x="53" y="337"/>
                      <a:pt x="53" y="3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1826640" y="581400"/>
                <a:ext cx="48600" cy="12096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336" extrusionOk="0">
                    <a:moveTo>
                      <a:pt x="99" y="335"/>
                    </a:moveTo>
                    <a:cubicBezTo>
                      <a:pt x="98" y="335"/>
                      <a:pt x="98" y="335"/>
                      <a:pt x="98" y="335"/>
                    </a:cubicBezTo>
                    <a:cubicBezTo>
                      <a:pt x="71" y="335"/>
                      <a:pt x="45" y="317"/>
                      <a:pt x="31" y="288"/>
                    </a:cubicBezTo>
                    <a:cubicBezTo>
                      <a:pt x="18" y="259"/>
                      <a:pt x="20" y="228"/>
                      <a:pt x="37" y="207"/>
                    </a:cubicBezTo>
                    <a:cubicBezTo>
                      <a:pt x="41" y="202"/>
                      <a:pt x="47" y="201"/>
                      <a:pt x="51" y="205"/>
                    </a:cubicBezTo>
                    <a:cubicBezTo>
                      <a:pt x="56" y="208"/>
                      <a:pt x="57" y="215"/>
                      <a:pt x="53" y="219"/>
                    </a:cubicBezTo>
                    <a:cubicBezTo>
                      <a:pt x="38" y="237"/>
                      <a:pt x="42" y="263"/>
                      <a:pt x="50" y="279"/>
                    </a:cubicBezTo>
                    <a:cubicBezTo>
                      <a:pt x="57" y="294"/>
                      <a:pt x="70" y="310"/>
                      <a:pt x="89" y="314"/>
                    </a:cubicBezTo>
                    <a:cubicBezTo>
                      <a:pt x="102" y="141"/>
                      <a:pt x="102" y="141"/>
                      <a:pt x="102" y="141"/>
                    </a:cubicBezTo>
                    <a:cubicBezTo>
                      <a:pt x="101" y="141"/>
                      <a:pt x="100" y="142"/>
                      <a:pt x="100" y="143"/>
                    </a:cubicBezTo>
                    <a:cubicBezTo>
                      <a:pt x="73" y="168"/>
                      <a:pt x="37" y="177"/>
                      <a:pt x="7" y="166"/>
                    </a:cubicBezTo>
                    <a:cubicBezTo>
                      <a:pt x="2" y="165"/>
                      <a:pt x="0" y="160"/>
                      <a:pt x="0" y="155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4"/>
                      <a:pt x="19" y="0"/>
                      <a:pt x="25" y="0"/>
                    </a:cubicBezTo>
                    <a:cubicBezTo>
                      <a:pt x="30" y="1"/>
                      <a:pt x="35" y="6"/>
                      <a:pt x="34" y="11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46" y="155"/>
                      <a:pt x="71" y="143"/>
                      <a:pt x="86" y="128"/>
                    </a:cubicBezTo>
                    <a:cubicBezTo>
                      <a:pt x="93" y="121"/>
                      <a:pt x="99" y="113"/>
                      <a:pt x="104" y="10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8" y="48"/>
                      <a:pt x="112" y="44"/>
                      <a:pt x="117" y="43"/>
                    </a:cubicBezTo>
                    <a:cubicBezTo>
                      <a:pt x="121" y="43"/>
                      <a:pt x="126" y="46"/>
                      <a:pt x="127" y="50"/>
                    </a:cubicBezTo>
                    <a:cubicBezTo>
                      <a:pt x="134" y="69"/>
                      <a:pt x="132" y="89"/>
                      <a:pt x="124" y="108"/>
                    </a:cubicBezTo>
                    <a:cubicBezTo>
                      <a:pt x="109" y="326"/>
                      <a:pt x="109" y="326"/>
                      <a:pt x="109" y="326"/>
                    </a:cubicBezTo>
                    <a:cubicBezTo>
                      <a:pt x="108" y="331"/>
                      <a:pt x="104" y="335"/>
                      <a:pt x="99" y="3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889280" y="572040"/>
                <a:ext cx="46440" cy="4428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23" extrusionOk="0">
                    <a:moveTo>
                      <a:pt x="37" y="122"/>
                    </a:moveTo>
                    <a:cubicBezTo>
                      <a:pt x="27" y="122"/>
                      <a:pt x="17" y="121"/>
                      <a:pt x="8" y="118"/>
                    </a:cubicBezTo>
                    <a:cubicBezTo>
                      <a:pt x="3" y="117"/>
                      <a:pt x="0" y="113"/>
                      <a:pt x="0" y="108"/>
                    </a:cubicBezTo>
                    <a:cubicBezTo>
                      <a:pt x="1" y="103"/>
                      <a:pt x="4" y="99"/>
                      <a:pt x="9" y="99"/>
                    </a:cubicBezTo>
                    <a:cubicBezTo>
                      <a:pt x="42" y="92"/>
                      <a:pt x="68" y="62"/>
                      <a:pt x="70" y="29"/>
                    </a:cubicBezTo>
                    <a:cubicBezTo>
                      <a:pt x="56" y="24"/>
                      <a:pt x="38" y="29"/>
                      <a:pt x="29" y="41"/>
                    </a:cubicBezTo>
                    <a:cubicBezTo>
                      <a:pt x="26" y="46"/>
                      <a:pt x="20" y="46"/>
                      <a:pt x="15" y="43"/>
                    </a:cubicBezTo>
                    <a:cubicBezTo>
                      <a:pt x="10" y="40"/>
                      <a:pt x="10" y="33"/>
                      <a:pt x="13" y="29"/>
                    </a:cubicBezTo>
                    <a:cubicBezTo>
                      <a:pt x="29" y="7"/>
                      <a:pt x="61" y="0"/>
                      <a:pt x="85" y="14"/>
                    </a:cubicBezTo>
                    <a:cubicBezTo>
                      <a:pt x="88" y="15"/>
                      <a:pt x="90" y="18"/>
                      <a:pt x="90" y="22"/>
                    </a:cubicBezTo>
                    <a:cubicBezTo>
                      <a:pt x="91" y="52"/>
                      <a:pt x="76" y="82"/>
                      <a:pt x="52" y="100"/>
                    </a:cubicBezTo>
                    <a:cubicBezTo>
                      <a:pt x="74" y="97"/>
                      <a:pt x="95" y="85"/>
                      <a:pt x="109" y="68"/>
                    </a:cubicBezTo>
                    <a:cubicBezTo>
                      <a:pt x="113" y="64"/>
                      <a:pt x="119" y="63"/>
                      <a:pt x="123" y="67"/>
                    </a:cubicBezTo>
                    <a:cubicBezTo>
                      <a:pt x="127" y="71"/>
                      <a:pt x="128" y="77"/>
                      <a:pt x="124" y="81"/>
                    </a:cubicBezTo>
                    <a:cubicBezTo>
                      <a:pt x="103" y="107"/>
                      <a:pt x="70" y="122"/>
                      <a:pt x="37" y="12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1947240" y="627480"/>
                <a:ext cx="4824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1" extrusionOk="0">
                    <a:moveTo>
                      <a:pt x="11" y="40"/>
                    </a:moveTo>
                    <a:cubicBezTo>
                      <a:pt x="6" y="40"/>
                      <a:pt x="2" y="37"/>
                      <a:pt x="1" y="31"/>
                    </a:cubicBezTo>
                    <a:cubicBezTo>
                      <a:pt x="0" y="26"/>
                      <a:pt x="4" y="21"/>
                      <a:pt x="9" y="20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26" y="0"/>
                      <a:pt x="131" y="3"/>
                      <a:pt x="132" y="9"/>
                    </a:cubicBezTo>
                    <a:cubicBezTo>
                      <a:pt x="133" y="15"/>
                      <a:pt x="130" y="20"/>
                      <a:pt x="124" y="20"/>
                    </a:cubicBezTo>
                    <a:cubicBezTo>
                      <a:pt x="12" y="40"/>
                      <a:pt x="12" y="40"/>
                      <a:pt x="12" y="40"/>
                    </a:cubicBezTo>
                    <a:lnTo>
                      <a:pt x="11" y="4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1995480" y="606960"/>
                <a:ext cx="73800" cy="4356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21" extrusionOk="0">
                    <a:moveTo>
                      <a:pt x="193" y="120"/>
                    </a:moveTo>
                    <a:lnTo>
                      <a:pt x="192" y="120"/>
                    </a:lnTo>
                    <a:cubicBezTo>
                      <a:pt x="118" y="116"/>
                      <a:pt x="47" y="78"/>
                      <a:pt x="2" y="18"/>
                    </a:cubicBezTo>
                    <a:cubicBezTo>
                      <a:pt x="0" y="13"/>
                      <a:pt x="0" y="7"/>
                      <a:pt x="5" y="4"/>
                    </a:cubicBezTo>
                    <a:cubicBezTo>
                      <a:pt x="9" y="0"/>
                      <a:pt x="16" y="2"/>
                      <a:pt x="19" y="6"/>
                    </a:cubicBezTo>
                    <a:cubicBezTo>
                      <a:pt x="60" y="62"/>
                      <a:pt x="125" y="97"/>
                      <a:pt x="194" y="101"/>
                    </a:cubicBezTo>
                    <a:cubicBezTo>
                      <a:pt x="199" y="101"/>
                      <a:pt x="204" y="105"/>
                      <a:pt x="203" y="111"/>
                    </a:cubicBezTo>
                    <a:cubicBezTo>
                      <a:pt x="203" y="116"/>
                      <a:pt x="198" y="120"/>
                      <a:pt x="193" y="1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1994040" y="603000"/>
                <a:ext cx="4932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81" extrusionOk="0">
                    <a:moveTo>
                      <a:pt x="24" y="180"/>
                    </a:moveTo>
                    <a:cubicBezTo>
                      <a:pt x="22" y="180"/>
                      <a:pt x="20" y="180"/>
                      <a:pt x="19" y="179"/>
                    </a:cubicBezTo>
                    <a:cubicBezTo>
                      <a:pt x="14" y="176"/>
                      <a:pt x="12" y="170"/>
                      <a:pt x="15" y="165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6" y="34"/>
                      <a:pt x="1" y="29"/>
                      <a:pt x="1" y="24"/>
                    </a:cubicBezTo>
                    <a:cubicBezTo>
                      <a:pt x="0" y="18"/>
                      <a:pt x="4" y="13"/>
                      <a:pt x="10" y="13"/>
                    </a:cubicBezTo>
                    <a:cubicBezTo>
                      <a:pt x="124" y="1"/>
                      <a:pt x="124" y="1"/>
                      <a:pt x="124" y="1"/>
                    </a:cubicBezTo>
                    <a:cubicBezTo>
                      <a:pt x="128" y="0"/>
                      <a:pt x="132" y="3"/>
                      <a:pt x="134" y="6"/>
                    </a:cubicBezTo>
                    <a:cubicBezTo>
                      <a:pt x="136" y="9"/>
                      <a:pt x="136" y="13"/>
                      <a:pt x="134" y="17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30" y="179"/>
                      <a:pt x="27" y="180"/>
                      <a:pt x="24" y="18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088360" y="596880"/>
                <a:ext cx="2484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69" h="113" extrusionOk="0">
                    <a:moveTo>
                      <a:pt x="11" y="112"/>
                    </a:moveTo>
                    <a:cubicBezTo>
                      <a:pt x="7" y="112"/>
                      <a:pt x="3" y="109"/>
                      <a:pt x="2" y="105"/>
                    </a:cubicBezTo>
                    <a:cubicBezTo>
                      <a:pt x="0" y="101"/>
                      <a:pt x="2" y="94"/>
                      <a:pt x="7" y="93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3" y="27"/>
                      <a:pt x="32" y="28"/>
                      <a:pt x="31" y="29"/>
                    </a:cubicBezTo>
                    <a:cubicBezTo>
                      <a:pt x="31" y="31"/>
                      <a:pt x="29" y="37"/>
                      <a:pt x="32" y="39"/>
                    </a:cubicBezTo>
                    <a:cubicBezTo>
                      <a:pt x="37" y="41"/>
                      <a:pt x="39" y="47"/>
                      <a:pt x="37" y="52"/>
                    </a:cubicBezTo>
                    <a:cubicBezTo>
                      <a:pt x="35" y="57"/>
                      <a:pt x="28" y="59"/>
                      <a:pt x="24" y="57"/>
                    </a:cubicBezTo>
                    <a:cubicBezTo>
                      <a:pt x="11" y="51"/>
                      <a:pt x="7" y="36"/>
                      <a:pt x="13" y="21"/>
                    </a:cubicBezTo>
                    <a:cubicBezTo>
                      <a:pt x="18" y="7"/>
                      <a:pt x="32" y="0"/>
                      <a:pt x="45" y="4"/>
                    </a:cubicBezTo>
                    <a:cubicBezTo>
                      <a:pt x="48" y="5"/>
                      <a:pt x="51" y="8"/>
                      <a:pt x="52" y="12"/>
                    </a:cubicBezTo>
                    <a:cubicBezTo>
                      <a:pt x="67" y="79"/>
                      <a:pt x="67" y="79"/>
                      <a:pt x="67" y="79"/>
                    </a:cubicBezTo>
                    <a:cubicBezTo>
                      <a:pt x="68" y="84"/>
                      <a:pt x="66" y="88"/>
                      <a:pt x="61" y="9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4" y="111"/>
                      <a:pt x="13" y="112"/>
                      <a:pt x="11" y="1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"/>
          <p:cNvSpPr/>
          <p:nvPr/>
        </p:nvSpPr>
        <p:spPr>
          <a:xfrm>
            <a:off x="-302011" y="-169892"/>
            <a:ext cx="9748023" cy="5483284"/>
          </a:xfrm>
          <a:custGeom>
            <a:avLst/>
            <a:gdLst/>
            <a:ahLst/>
            <a:cxnLst/>
            <a:rect l="l" t="t" r="r" b="b"/>
            <a:pathLst>
              <a:path w="24222" h="15750" extrusionOk="0">
                <a:moveTo>
                  <a:pt x="19" y="15749"/>
                </a:moveTo>
                <a:lnTo>
                  <a:pt x="19" y="15748"/>
                </a:lnTo>
                <a:lnTo>
                  <a:pt x="1079" y="15748"/>
                </a:lnTo>
                <a:lnTo>
                  <a:pt x="1079" y="15749"/>
                </a:lnTo>
                <a:lnTo>
                  <a:pt x="1147" y="15749"/>
                </a:lnTo>
                <a:lnTo>
                  <a:pt x="1147" y="15748"/>
                </a:lnTo>
                <a:lnTo>
                  <a:pt x="2046" y="15748"/>
                </a:lnTo>
                <a:lnTo>
                  <a:pt x="2046" y="15749"/>
                </a:lnTo>
                <a:lnTo>
                  <a:pt x="2115" y="15749"/>
                </a:lnTo>
                <a:lnTo>
                  <a:pt x="2115" y="15748"/>
                </a:lnTo>
                <a:lnTo>
                  <a:pt x="3174" y="15748"/>
                </a:lnTo>
                <a:lnTo>
                  <a:pt x="3174" y="15749"/>
                </a:lnTo>
                <a:lnTo>
                  <a:pt x="3244" y="15749"/>
                </a:lnTo>
                <a:lnTo>
                  <a:pt x="3244" y="15748"/>
                </a:lnTo>
                <a:lnTo>
                  <a:pt x="4143" y="15748"/>
                </a:lnTo>
                <a:lnTo>
                  <a:pt x="4143" y="15749"/>
                </a:lnTo>
                <a:lnTo>
                  <a:pt x="4211" y="15749"/>
                </a:lnTo>
                <a:lnTo>
                  <a:pt x="4211" y="15748"/>
                </a:lnTo>
                <a:lnTo>
                  <a:pt x="5271" y="15748"/>
                </a:lnTo>
                <a:lnTo>
                  <a:pt x="5271" y="15749"/>
                </a:lnTo>
                <a:lnTo>
                  <a:pt x="5339" y="15749"/>
                </a:lnTo>
                <a:lnTo>
                  <a:pt x="5339" y="15748"/>
                </a:lnTo>
                <a:lnTo>
                  <a:pt x="6238" y="15748"/>
                </a:lnTo>
                <a:lnTo>
                  <a:pt x="6238" y="15749"/>
                </a:lnTo>
                <a:lnTo>
                  <a:pt x="6308" y="15749"/>
                </a:lnTo>
                <a:lnTo>
                  <a:pt x="6308" y="15748"/>
                </a:lnTo>
                <a:lnTo>
                  <a:pt x="7366" y="15748"/>
                </a:lnTo>
                <a:lnTo>
                  <a:pt x="7366" y="15749"/>
                </a:lnTo>
                <a:lnTo>
                  <a:pt x="7436" y="15749"/>
                </a:lnTo>
                <a:lnTo>
                  <a:pt x="7436" y="15748"/>
                </a:lnTo>
                <a:lnTo>
                  <a:pt x="8335" y="15748"/>
                </a:lnTo>
                <a:lnTo>
                  <a:pt x="8335" y="15749"/>
                </a:lnTo>
                <a:lnTo>
                  <a:pt x="8403" y="15749"/>
                </a:lnTo>
                <a:lnTo>
                  <a:pt x="8403" y="15748"/>
                </a:lnTo>
                <a:lnTo>
                  <a:pt x="9463" y="15748"/>
                </a:lnTo>
                <a:lnTo>
                  <a:pt x="9463" y="15749"/>
                </a:lnTo>
                <a:lnTo>
                  <a:pt x="9531" y="15749"/>
                </a:lnTo>
                <a:lnTo>
                  <a:pt x="9531" y="15748"/>
                </a:lnTo>
                <a:lnTo>
                  <a:pt x="10430" y="15748"/>
                </a:lnTo>
                <a:lnTo>
                  <a:pt x="10430" y="15749"/>
                </a:lnTo>
                <a:lnTo>
                  <a:pt x="10500" y="15749"/>
                </a:lnTo>
                <a:lnTo>
                  <a:pt x="10500" y="15748"/>
                </a:lnTo>
                <a:lnTo>
                  <a:pt x="11559" y="15748"/>
                </a:lnTo>
                <a:lnTo>
                  <a:pt x="11559" y="15749"/>
                </a:lnTo>
                <a:lnTo>
                  <a:pt x="11628" y="15749"/>
                </a:lnTo>
                <a:lnTo>
                  <a:pt x="11628" y="15748"/>
                </a:lnTo>
                <a:lnTo>
                  <a:pt x="12526" y="15748"/>
                </a:lnTo>
                <a:lnTo>
                  <a:pt x="12526" y="15749"/>
                </a:lnTo>
                <a:lnTo>
                  <a:pt x="12594" y="15749"/>
                </a:lnTo>
                <a:lnTo>
                  <a:pt x="12594" y="15748"/>
                </a:lnTo>
                <a:lnTo>
                  <a:pt x="13654" y="15748"/>
                </a:lnTo>
                <a:lnTo>
                  <a:pt x="13654" y="15749"/>
                </a:lnTo>
                <a:lnTo>
                  <a:pt x="13722" y="15749"/>
                </a:lnTo>
                <a:lnTo>
                  <a:pt x="13722" y="15748"/>
                </a:lnTo>
                <a:lnTo>
                  <a:pt x="14622" y="15748"/>
                </a:lnTo>
                <a:lnTo>
                  <a:pt x="14622" y="15749"/>
                </a:lnTo>
                <a:lnTo>
                  <a:pt x="14691" y="15749"/>
                </a:lnTo>
                <a:lnTo>
                  <a:pt x="14691" y="15748"/>
                </a:lnTo>
                <a:lnTo>
                  <a:pt x="15750" y="15748"/>
                </a:lnTo>
                <a:lnTo>
                  <a:pt x="15750" y="15749"/>
                </a:lnTo>
                <a:lnTo>
                  <a:pt x="15819" y="15749"/>
                </a:lnTo>
                <a:lnTo>
                  <a:pt x="15819" y="15748"/>
                </a:lnTo>
                <a:lnTo>
                  <a:pt x="16718" y="15748"/>
                </a:lnTo>
                <a:lnTo>
                  <a:pt x="16718" y="15749"/>
                </a:lnTo>
                <a:lnTo>
                  <a:pt x="16786" y="15749"/>
                </a:lnTo>
                <a:lnTo>
                  <a:pt x="16786" y="15748"/>
                </a:lnTo>
                <a:lnTo>
                  <a:pt x="17846" y="15748"/>
                </a:lnTo>
                <a:lnTo>
                  <a:pt x="17846" y="15749"/>
                </a:lnTo>
                <a:lnTo>
                  <a:pt x="17914" y="15749"/>
                </a:lnTo>
                <a:lnTo>
                  <a:pt x="17914" y="15748"/>
                </a:lnTo>
                <a:lnTo>
                  <a:pt x="18814" y="15748"/>
                </a:lnTo>
                <a:lnTo>
                  <a:pt x="18814" y="15749"/>
                </a:lnTo>
                <a:lnTo>
                  <a:pt x="18883" y="15749"/>
                </a:lnTo>
                <a:lnTo>
                  <a:pt x="18883" y="15748"/>
                </a:lnTo>
                <a:lnTo>
                  <a:pt x="19942" y="15748"/>
                </a:lnTo>
                <a:lnTo>
                  <a:pt x="19942" y="15749"/>
                </a:lnTo>
                <a:lnTo>
                  <a:pt x="20011" y="15749"/>
                </a:lnTo>
                <a:lnTo>
                  <a:pt x="20011" y="15748"/>
                </a:lnTo>
                <a:lnTo>
                  <a:pt x="20910" y="15748"/>
                </a:lnTo>
                <a:lnTo>
                  <a:pt x="20910" y="15749"/>
                </a:lnTo>
                <a:lnTo>
                  <a:pt x="20978" y="15749"/>
                </a:lnTo>
                <a:lnTo>
                  <a:pt x="20978" y="15748"/>
                </a:lnTo>
                <a:lnTo>
                  <a:pt x="22038" y="15748"/>
                </a:lnTo>
                <a:lnTo>
                  <a:pt x="22038" y="15749"/>
                </a:lnTo>
                <a:lnTo>
                  <a:pt x="22106" y="15749"/>
                </a:lnTo>
                <a:lnTo>
                  <a:pt x="22106" y="15748"/>
                </a:lnTo>
                <a:lnTo>
                  <a:pt x="23006" y="15748"/>
                </a:lnTo>
                <a:lnTo>
                  <a:pt x="23006" y="15749"/>
                </a:lnTo>
                <a:lnTo>
                  <a:pt x="23075" y="15749"/>
                </a:lnTo>
                <a:lnTo>
                  <a:pt x="23075" y="15748"/>
                </a:lnTo>
                <a:lnTo>
                  <a:pt x="24134" y="15748"/>
                </a:lnTo>
                <a:lnTo>
                  <a:pt x="24134" y="15749"/>
                </a:lnTo>
                <a:lnTo>
                  <a:pt x="24203" y="15749"/>
                </a:lnTo>
                <a:lnTo>
                  <a:pt x="24203" y="15748"/>
                </a:lnTo>
                <a:lnTo>
                  <a:pt x="24221" y="15748"/>
                </a:lnTo>
                <a:lnTo>
                  <a:pt x="24221" y="15680"/>
                </a:lnTo>
                <a:lnTo>
                  <a:pt x="24203" y="15680"/>
                </a:lnTo>
                <a:lnTo>
                  <a:pt x="24203" y="14726"/>
                </a:lnTo>
                <a:lnTo>
                  <a:pt x="24221" y="14726"/>
                </a:lnTo>
                <a:lnTo>
                  <a:pt x="24221" y="14657"/>
                </a:lnTo>
                <a:lnTo>
                  <a:pt x="24203" y="14657"/>
                </a:lnTo>
                <a:lnTo>
                  <a:pt x="24203" y="13651"/>
                </a:lnTo>
                <a:lnTo>
                  <a:pt x="24221" y="13651"/>
                </a:lnTo>
                <a:lnTo>
                  <a:pt x="24221" y="13583"/>
                </a:lnTo>
                <a:lnTo>
                  <a:pt x="24203" y="13583"/>
                </a:lnTo>
                <a:lnTo>
                  <a:pt x="24203" y="12630"/>
                </a:lnTo>
                <a:lnTo>
                  <a:pt x="24221" y="12630"/>
                </a:lnTo>
                <a:lnTo>
                  <a:pt x="24221" y="12561"/>
                </a:lnTo>
                <a:lnTo>
                  <a:pt x="24203" y="12561"/>
                </a:lnTo>
                <a:lnTo>
                  <a:pt x="24203" y="11556"/>
                </a:lnTo>
                <a:lnTo>
                  <a:pt x="24221" y="11556"/>
                </a:lnTo>
                <a:lnTo>
                  <a:pt x="24221" y="11487"/>
                </a:lnTo>
                <a:lnTo>
                  <a:pt x="24203" y="11487"/>
                </a:lnTo>
                <a:lnTo>
                  <a:pt x="24203" y="10533"/>
                </a:lnTo>
                <a:lnTo>
                  <a:pt x="24221" y="10533"/>
                </a:lnTo>
                <a:lnTo>
                  <a:pt x="24221" y="10465"/>
                </a:lnTo>
                <a:lnTo>
                  <a:pt x="24203" y="10465"/>
                </a:lnTo>
                <a:lnTo>
                  <a:pt x="24203" y="9459"/>
                </a:lnTo>
                <a:lnTo>
                  <a:pt x="24221" y="9459"/>
                </a:lnTo>
                <a:lnTo>
                  <a:pt x="24221" y="9391"/>
                </a:lnTo>
                <a:lnTo>
                  <a:pt x="24203" y="9391"/>
                </a:lnTo>
                <a:lnTo>
                  <a:pt x="24203" y="8438"/>
                </a:lnTo>
                <a:lnTo>
                  <a:pt x="24221" y="8438"/>
                </a:lnTo>
                <a:lnTo>
                  <a:pt x="24221" y="8369"/>
                </a:lnTo>
                <a:lnTo>
                  <a:pt x="24203" y="8369"/>
                </a:lnTo>
                <a:lnTo>
                  <a:pt x="24203" y="7364"/>
                </a:lnTo>
                <a:lnTo>
                  <a:pt x="24221" y="7364"/>
                </a:lnTo>
                <a:lnTo>
                  <a:pt x="24221" y="7296"/>
                </a:lnTo>
                <a:lnTo>
                  <a:pt x="24203" y="7296"/>
                </a:lnTo>
                <a:lnTo>
                  <a:pt x="24203" y="6342"/>
                </a:lnTo>
                <a:lnTo>
                  <a:pt x="24221" y="6342"/>
                </a:lnTo>
                <a:lnTo>
                  <a:pt x="24221" y="6274"/>
                </a:lnTo>
                <a:lnTo>
                  <a:pt x="24203" y="6274"/>
                </a:lnTo>
                <a:lnTo>
                  <a:pt x="24203" y="5268"/>
                </a:lnTo>
                <a:lnTo>
                  <a:pt x="24221" y="5268"/>
                </a:lnTo>
                <a:lnTo>
                  <a:pt x="24221" y="5200"/>
                </a:lnTo>
                <a:lnTo>
                  <a:pt x="24203" y="5200"/>
                </a:lnTo>
                <a:lnTo>
                  <a:pt x="24203" y="4247"/>
                </a:lnTo>
                <a:lnTo>
                  <a:pt x="24221" y="4247"/>
                </a:lnTo>
                <a:lnTo>
                  <a:pt x="24221" y="4178"/>
                </a:lnTo>
                <a:lnTo>
                  <a:pt x="24203" y="4178"/>
                </a:lnTo>
                <a:lnTo>
                  <a:pt x="24203" y="3172"/>
                </a:lnTo>
                <a:lnTo>
                  <a:pt x="24221" y="3172"/>
                </a:lnTo>
                <a:lnTo>
                  <a:pt x="24221" y="3104"/>
                </a:lnTo>
                <a:lnTo>
                  <a:pt x="24203" y="3104"/>
                </a:lnTo>
                <a:lnTo>
                  <a:pt x="24203" y="2150"/>
                </a:lnTo>
                <a:lnTo>
                  <a:pt x="24221" y="2150"/>
                </a:lnTo>
                <a:lnTo>
                  <a:pt x="24221" y="2082"/>
                </a:lnTo>
                <a:lnTo>
                  <a:pt x="24203" y="2082"/>
                </a:lnTo>
                <a:lnTo>
                  <a:pt x="24203" y="1076"/>
                </a:lnTo>
                <a:lnTo>
                  <a:pt x="24221" y="1076"/>
                </a:lnTo>
                <a:lnTo>
                  <a:pt x="24221" y="1007"/>
                </a:lnTo>
                <a:lnTo>
                  <a:pt x="24203" y="1007"/>
                </a:lnTo>
                <a:lnTo>
                  <a:pt x="24203" y="55"/>
                </a:lnTo>
                <a:lnTo>
                  <a:pt x="24221" y="55"/>
                </a:lnTo>
                <a:lnTo>
                  <a:pt x="24221" y="0"/>
                </a:lnTo>
                <a:lnTo>
                  <a:pt x="0" y="0"/>
                </a:lnTo>
                <a:lnTo>
                  <a:pt x="0" y="15749"/>
                </a:lnTo>
                <a:lnTo>
                  <a:pt x="19" y="15749"/>
                </a:lnTo>
                <a:moveTo>
                  <a:pt x="23075" y="55"/>
                </a:moveTo>
                <a:lnTo>
                  <a:pt x="24134" y="55"/>
                </a:lnTo>
                <a:lnTo>
                  <a:pt x="24134" y="1007"/>
                </a:lnTo>
                <a:lnTo>
                  <a:pt x="23075" y="1007"/>
                </a:lnTo>
                <a:lnTo>
                  <a:pt x="23075" y="55"/>
                </a:lnTo>
                <a:moveTo>
                  <a:pt x="23075" y="1076"/>
                </a:moveTo>
                <a:lnTo>
                  <a:pt x="24134" y="1076"/>
                </a:lnTo>
                <a:lnTo>
                  <a:pt x="24134" y="2082"/>
                </a:lnTo>
                <a:lnTo>
                  <a:pt x="23075" y="2082"/>
                </a:lnTo>
                <a:lnTo>
                  <a:pt x="23075" y="1076"/>
                </a:lnTo>
                <a:moveTo>
                  <a:pt x="23075" y="2150"/>
                </a:moveTo>
                <a:lnTo>
                  <a:pt x="24134" y="2150"/>
                </a:lnTo>
                <a:lnTo>
                  <a:pt x="24134" y="3104"/>
                </a:lnTo>
                <a:lnTo>
                  <a:pt x="23075" y="3104"/>
                </a:lnTo>
                <a:lnTo>
                  <a:pt x="23075" y="2150"/>
                </a:lnTo>
                <a:moveTo>
                  <a:pt x="23075" y="3172"/>
                </a:moveTo>
                <a:lnTo>
                  <a:pt x="24134" y="3172"/>
                </a:lnTo>
                <a:lnTo>
                  <a:pt x="24134" y="4178"/>
                </a:lnTo>
                <a:lnTo>
                  <a:pt x="23075" y="4178"/>
                </a:lnTo>
                <a:lnTo>
                  <a:pt x="23075" y="3172"/>
                </a:lnTo>
                <a:moveTo>
                  <a:pt x="23075" y="4247"/>
                </a:moveTo>
                <a:lnTo>
                  <a:pt x="24134" y="4247"/>
                </a:lnTo>
                <a:lnTo>
                  <a:pt x="24134" y="5200"/>
                </a:lnTo>
                <a:lnTo>
                  <a:pt x="23075" y="5200"/>
                </a:lnTo>
                <a:lnTo>
                  <a:pt x="23075" y="4247"/>
                </a:lnTo>
                <a:moveTo>
                  <a:pt x="23075" y="5268"/>
                </a:moveTo>
                <a:lnTo>
                  <a:pt x="24134" y="5268"/>
                </a:lnTo>
                <a:lnTo>
                  <a:pt x="24134" y="6274"/>
                </a:lnTo>
                <a:lnTo>
                  <a:pt x="23075" y="6274"/>
                </a:lnTo>
                <a:lnTo>
                  <a:pt x="23075" y="5268"/>
                </a:lnTo>
                <a:moveTo>
                  <a:pt x="23075" y="6342"/>
                </a:moveTo>
                <a:lnTo>
                  <a:pt x="24134" y="6342"/>
                </a:lnTo>
                <a:lnTo>
                  <a:pt x="24134" y="7296"/>
                </a:lnTo>
                <a:lnTo>
                  <a:pt x="23075" y="7296"/>
                </a:lnTo>
                <a:lnTo>
                  <a:pt x="23075" y="6342"/>
                </a:lnTo>
                <a:moveTo>
                  <a:pt x="23075" y="7364"/>
                </a:moveTo>
                <a:lnTo>
                  <a:pt x="24134" y="7364"/>
                </a:lnTo>
                <a:lnTo>
                  <a:pt x="24134" y="8369"/>
                </a:lnTo>
                <a:lnTo>
                  <a:pt x="23075" y="8369"/>
                </a:lnTo>
                <a:lnTo>
                  <a:pt x="23075" y="7364"/>
                </a:lnTo>
                <a:moveTo>
                  <a:pt x="23075" y="8438"/>
                </a:moveTo>
                <a:lnTo>
                  <a:pt x="24134" y="8438"/>
                </a:lnTo>
                <a:lnTo>
                  <a:pt x="24134" y="9391"/>
                </a:lnTo>
                <a:lnTo>
                  <a:pt x="23075" y="9391"/>
                </a:lnTo>
                <a:lnTo>
                  <a:pt x="23075" y="8438"/>
                </a:lnTo>
                <a:moveTo>
                  <a:pt x="23075" y="9459"/>
                </a:moveTo>
                <a:lnTo>
                  <a:pt x="24134" y="9459"/>
                </a:lnTo>
                <a:lnTo>
                  <a:pt x="24134" y="10465"/>
                </a:lnTo>
                <a:lnTo>
                  <a:pt x="23075" y="10465"/>
                </a:lnTo>
                <a:lnTo>
                  <a:pt x="23075" y="9459"/>
                </a:lnTo>
                <a:moveTo>
                  <a:pt x="23075" y="10533"/>
                </a:moveTo>
                <a:lnTo>
                  <a:pt x="24134" y="10533"/>
                </a:lnTo>
                <a:lnTo>
                  <a:pt x="24134" y="11487"/>
                </a:lnTo>
                <a:lnTo>
                  <a:pt x="23075" y="11487"/>
                </a:lnTo>
                <a:lnTo>
                  <a:pt x="23075" y="10533"/>
                </a:lnTo>
                <a:moveTo>
                  <a:pt x="23075" y="11556"/>
                </a:moveTo>
                <a:lnTo>
                  <a:pt x="24134" y="11556"/>
                </a:lnTo>
                <a:lnTo>
                  <a:pt x="24134" y="12561"/>
                </a:lnTo>
                <a:lnTo>
                  <a:pt x="23075" y="12561"/>
                </a:lnTo>
                <a:lnTo>
                  <a:pt x="23075" y="11556"/>
                </a:lnTo>
                <a:moveTo>
                  <a:pt x="23075" y="12630"/>
                </a:moveTo>
                <a:lnTo>
                  <a:pt x="24134" y="12630"/>
                </a:lnTo>
                <a:lnTo>
                  <a:pt x="24134" y="13583"/>
                </a:lnTo>
                <a:lnTo>
                  <a:pt x="23075" y="13583"/>
                </a:lnTo>
                <a:lnTo>
                  <a:pt x="23075" y="12630"/>
                </a:lnTo>
                <a:moveTo>
                  <a:pt x="23075" y="13651"/>
                </a:moveTo>
                <a:lnTo>
                  <a:pt x="24134" y="13651"/>
                </a:lnTo>
                <a:lnTo>
                  <a:pt x="24134" y="14657"/>
                </a:lnTo>
                <a:lnTo>
                  <a:pt x="23075" y="14657"/>
                </a:lnTo>
                <a:lnTo>
                  <a:pt x="23075" y="13651"/>
                </a:lnTo>
                <a:moveTo>
                  <a:pt x="23075" y="14726"/>
                </a:moveTo>
                <a:lnTo>
                  <a:pt x="24134" y="14726"/>
                </a:lnTo>
                <a:lnTo>
                  <a:pt x="24134" y="15680"/>
                </a:lnTo>
                <a:lnTo>
                  <a:pt x="23075" y="15680"/>
                </a:lnTo>
                <a:lnTo>
                  <a:pt x="23075" y="14726"/>
                </a:lnTo>
                <a:moveTo>
                  <a:pt x="22106" y="55"/>
                </a:moveTo>
                <a:lnTo>
                  <a:pt x="23006" y="55"/>
                </a:lnTo>
                <a:lnTo>
                  <a:pt x="23006" y="1007"/>
                </a:lnTo>
                <a:lnTo>
                  <a:pt x="22106" y="1007"/>
                </a:lnTo>
                <a:lnTo>
                  <a:pt x="22106" y="55"/>
                </a:lnTo>
                <a:moveTo>
                  <a:pt x="22106" y="1076"/>
                </a:moveTo>
                <a:lnTo>
                  <a:pt x="23006" y="1076"/>
                </a:lnTo>
                <a:lnTo>
                  <a:pt x="23006" y="2082"/>
                </a:lnTo>
                <a:lnTo>
                  <a:pt x="22106" y="2082"/>
                </a:lnTo>
                <a:lnTo>
                  <a:pt x="22106" y="1076"/>
                </a:lnTo>
                <a:moveTo>
                  <a:pt x="22106" y="2150"/>
                </a:moveTo>
                <a:lnTo>
                  <a:pt x="23006" y="2150"/>
                </a:lnTo>
                <a:lnTo>
                  <a:pt x="23006" y="3104"/>
                </a:lnTo>
                <a:lnTo>
                  <a:pt x="22106" y="3104"/>
                </a:lnTo>
                <a:lnTo>
                  <a:pt x="22106" y="2150"/>
                </a:lnTo>
                <a:moveTo>
                  <a:pt x="22106" y="3172"/>
                </a:moveTo>
                <a:lnTo>
                  <a:pt x="23006" y="3172"/>
                </a:lnTo>
                <a:lnTo>
                  <a:pt x="23006" y="4178"/>
                </a:lnTo>
                <a:lnTo>
                  <a:pt x="22106" y="4178"/>
                </a:lnTo>
                <a:lnTo>
                  <a:pt x="22106" y="3172"/>
                </a:lnTo>
                <a:moveTo>
                  <a:pt x="22106" y="4247"/>
                </a:moveTo>
                <a:lnTo>
                  <a:pt x="23006" y="4247"/>
                </a:lnTo>
                <a:lnTo>
                  <a:pt x="23006" y="5200"/>
                </a:lnTo>
                <a:lnTo>
                  <a:pt x="22106" y="5200"/>
                </a:lnTo>
                <a:lnTo>
                  <a:pt x="22106" y="4247"/>
                </a:lnTo>
                <a:moveTo>
                  <a:pt x="22106" y="5268"/>
                </a:moveTo>
                <a:lnTo>
                  <a:pt x="23006" y="5268"/>
                </a:lnTo>
                <a:lnTo>
                  <a:pt x="23006" y="6274"/>
                </a:lnTo>
                <a:lnTo>
                  <a:pt x="22106" y="6274"/>
                </a:lnTo>
                <a:lnTo>
                  <a:pt x="22106" y="5268"/>
                </a:lnTo>
                <a:moveTo>
                  <a:pt x="22106" y="6342"/>
                </a:moveTo>
                <a:lnTo>
                  <a:pt x="23006" y="6342"/>
                </a:lnTo>
                <a:lnTo>
                  <a:pt x="23006" y="7296"/>
                </a:lnTo>
                <a:lnTo>
                  <a:pt x="22106" y="7296"/>
                </a:lnTo>
                <a:lnTo>
                  <a:pt x="22106" y="6342"/>
                </a:lnTo>
                <a:moveTo>
                  <a:pt x="22106" y="7364"/>
                </a:moveTo>
                <a:lnTo>
                  <a:pt x="23006" y="7364"/>
                </a:lnTo>
                <a:lnTo>
                  <a:pt x="23006" y="8369"/>
                </a:lnTo>
                <a:lnTo>
                  <a:pt x="22106" y="8369"/>
                </a:lnTo>
                <a:lnTo>
                  <a:pt x="22106" y="7364"/>
                </a:lnTo>
                <a:moveTo>
                  <a:pt x="22106" y="8438"/>
                </a:moveTo>
                <a:lnTo>
                  <a:pt x="23006" y="8438"/>
                </a:lnTo>
                <a:lnTo>
                  <a:pt x="23006" y="9391"/>
                </a:lnTo>
                <a:lnTo>
                  <a:pt x="22106" y="9391"/>
                </a:lnTo>
                <a:lnTo>
                  <a:pt x="22106" y="8438"/>
                </a:lnTo>
                <a:moveTo>
                  <a:pt x="22106" y="9459"/>
                </a:moveTo>
                <a:lnTo>
                  <a:pt x="23006" y="9459"/>
                </a:lnTo>
                <a:lnTo>
                  <a:pt x="23006" y="10465"/>
                </a:lnTo>
                <a:lnTo>
                  <a:pt x="22106" y="10465"/>
                </a:lnTo>
                <a:lnTo>
                  <a:pt x="22106" y="9459"/>
                </a:lnTo>
                <a:moveTo>
                  <a:pt x="22106" y="10533"/>
                </a:moveTo>
                <a:lnTo>
                  <a:pt x="23006" y="10533"/>
                </a:lnTo>
                <a:lnTo>
                  <a:pt x="23006" y="11487"/>
                </a:lnTo>
                <a:lnTo>
                  <a:pt x="22106" y="11487"/>
                </a:lnTo>
                <a:lnTo>
                  <a:pt x="22106" y="10533"/>
                </a:lnTo>
                <a:moveTo>
                  <a:pt x="22106" y="11556"/>
                </a:moveTo>
                <a:lnTo>
                  <a:pt x="23006" y="11556"/>
                </a:lnTo>
                <a:lnTo>
                  <a:pt x="23006" y="12561"/>
                </a:lnTo>
                <a:lnTo>
                  <a:pt x="22106" y="12561"/>
                </a:lnTo>
                <a:lnTo>
                  <a:pt x="22106" y="11556"/>
                </a:lnTo>
                <a:moveTo>
                  <a:pt x="22106" y="12630"/>
                </a:moveTo>
                <a:lnTo>
                  <a:pt x="23006" y="12630"/>
                </a:lnTo>
                <a:lnTo>
                  <a:pt x="23006" y="13583"/>
                </a:lnTo>
                <a:lnTo>
                  <a:pt x="22106" y="13583"/>
                </a:lnTo>
                <a:lnTo>
                  <a:pt x="22106" y="12630"/>
                </a:lnTo>
                <a:moveTo>
                  <a:pt x="22106" y="13651"/>
                </a:moveTo>
                <a:lnTo>
                  <a:pt x="23006" y="13651"/>
                </a:lnTo>
                <a:lnTo>
                  <a:pt x="23006" y="14657"/>
                </a:lnTo>
                <a:lnTo>
                  <a:pt x="22106" y="14657"/>
                </a:lnTo>
                <a:lnTo>
                  <a:pt x="22106" y="13651"/>
                </a:lnTo>
                <a:moveTo>
                  <a:pt x="22106" y="14726"/>
                </a:moveTo>
                <a:lnTo>
                  <a:pt x="23006" y="14726"/>
                </a:lnTo>
                <a:lnTo>
                  <a:pt x="23006" y="15680"/>
                </a:lnTo>
                <a:lnTo>
                  <a:pt x="22106" y="15680"/>
                </a:lnTo>
                <a:lnTo>
                  <a:pt x="22106" y="14726"/>
                </a:lnTo>
                <a:moveTo>
                  <a:pt x="20978" y="55"/>
                </a:moveTo>
                <a:lnTo>
                  <a:pt x="22038" y="55"/>
                </a:lnTo>
                <a:lnTo>
                  <a:pt x="22038" y="1007"/>
                </a:lnTo>
                <a:lnTo>
                  <a:pt x="20978" y="1007"/>
                </a:lnTo>
                <a:lnTo>
                  <a:pt x="20978" y="55"/>
                </a:lnTo>
                <a:moveTo>
                  <a:pt x="20978" y="1076"/>
                </a:moveTo>
                <a:lnTo>
                  <a:pt x="22038" y="1076"/>
                </a:lnTo>
                <a:lnTo>
                  <a:pt x="22038" y="2082"/>
                </a:lnTo>
                <a:lnTo>
                  <a:pt x="20978" y="2082"/>
                </a:lnTo>
                <a:lnTo>
                  <a:pt x="20978" y="1076"/>
                </a:lnTo>
                <a:moveTo>
                  <a:pt x="20978" y="2150"/>
                </a:moveTo>
                <a:lnTo>
                  <a:pt x="22038" y="2150"/>
                </a:lnTo>
                <a:lnTo>
                  <a:pt x="22038" y="3104"/>
                </a:lnTo>
                <a:lnTo>
                  <a:pt x="20978" y="3104"/>
                </a:lnTo>
                <a:lnTo>
                  <a:pt x="20978" y="2150"/>
                </a:lnTo>
                <a:moveTo>
                  <a:pt x="20978" y="3172"/>
                </a:moveTo>
                <a:lnTo>
                  <a:pt x="22038" y="3172"/>
                </a:lnTo>
                <a:lnTo>
                  <a:pt x="22038" y="4178"/>
                </a:lnTo>
                <a:lnTo>
                  <a:pt x="20978" y="4178"/>
                </a:lnTo>
                <a:lnTo>
                  <a:pt x="20978" y="3172"/>
                </a:lnTo>
                <a:moveTo>
                  <a:pt x="20978" y="4247"/>
                </a:moveTo>
                <a:lnTo>
                  <a:pt x="22038" y="4247"/>
                </a:lnTo>
                <a:lnTo>
                  <a:pt x="22038" y="5200"/>
                </a:lnTo>
                <a:lnTo>
                  <a:pt x="20978" y="5200"/>
                </a:lnTo>
                <a:lnTo>
                  <a:pt x="20978" y="4247"/>
                </a:lnTo>
                <a:moveTo>
                  <a:pt x="20978" y="5268"/>
                </a:moveTo>
                <a:lnTo>
                  <a:pt x="22038" y="5268"/>
                </a:lnTo>
                <a:lnTo>
                  <a:pt x="22038" y="6274"/>
                </a:lnTo>
                <a:lnTo>
                  <a:pt x="20978" y="6274"/>
                </a:lnTo>
                <a:lnTo>
                  <a:pt x="20978" y="5268"/>
                </a:lnTo>
                <a:moveTo>
                  <a:pt x="20978" y="6342"/>
                </a:moveTo>
                <a:lnTo>
                  <a:pt x="22038" y="6342"/>
                </a:lnTo>
                <a:lnTo>
                  <a:pt x="22038" y="7296"/>
                </a:lnTo>
                <a:lnTo>
                  <a:pt x="20978" y="7296"/>
                </a:lnTo>
                <a:lnTo>
                  <a:pt x="20978" y="6342"/>
                </a:lnTo>
                <a:moveTo>
                  <a:pt x="20978" y="7364"/>
                </a:moveTo>
                <a:lnTo>
                  <a:pt x="22038" y="7364"/>
                </a:lnTo>
                <a:lnTo>
                  <a:pt x="22038" y="8369"/>
                </a:lnTo>
                <a:lnTo>
                  <a:pt x="20978" y="8369"/>
                </a:lnTo>
                <a:lnTo>
                  <a:pt x="20978" y="7364"/>
                </a:lnTo>
                <a:moveTo>
                  <a:pt x="20978" y="8438"/>
                </a:moveTo>
                <a:lnTo>
                  <a:pt x="22038" y="8438"/>
                </a:lnTo>
                <a:lnTo>
                  <a:pt x="22038" y="9391"/>
                </a:lnTo>
                <a:lnTo>
                  <a:pt x="20978" y="9391"/>
                </a:lnTo>
                <a:lnTo>
                  <a:pt x="20978" y="8438"/>
                </a:lnTo>
                <a:moveTo>
                  <a:pt x="20978" y="9459"/>
                </a:moveTo>
                <a:lnTo>
                  <a:pt x="22038" y="9459"/>
                </a:lnTo>
                <a:lnTo>
                  <a:pt x="22038" y="10465"/>
                </a:lnTo>
                <a:lnTo>
                  <a:pt x="20978" y="10465"/>
                </a:lnTo>
                <a:lnTo>
                  <a:pt x="20978" y="9459"/>
                </a:lnTo>
                <a:moveTo>
                  <a:pt x="20978" y="10533"/>
                </a:moveTo>
                <a:lnTo>
                  <a:pt x="22038" y="10533"/>
                </a:lnTo>
                <a:lnTo>
                  <a:pt x="22038" y="11487"/>
                </a:lnTo>
                <a:lnTo>
                  <a:pt x="20978" y="11487"/>
                </a:lnTo>
                <a:lnTo>
                  <a:pt x="20978" y="10533"/>
                </a:lnTo>
                <a:moveTo>
                  <a:pt x="20978" y="11556"/>
                </a:moveTo>
                <a:lnTo>
                  <a:pt x="22038" y="11556"/>
                </a:lnTo>
                <a:lnTo>
                  <a:pt x="22038" y="12561"/>
                </a:lnTo>
                <a:lnTo>
                  <a:pt x="20978" y="12561"/>
                </a:lnTo>
                <a:lnTo>
                  <a:pt x="20978" y="11556"/>
                </a:lnTo>
                <a:moveTo>
                  <a:pt x="20978" y="12630"/>
                </a:moveTo>
                <a:lnTo>
                  <a:pt x="22038" y="12630"/>
                </a:lnTo>
                <a:lnTo>
                  <a:pt x="22038" y="13583"/>
                </a:lnTo>
                <a:lnTo>
                  <a:pt x="20978" y="13583"/>
                </a:lnTo>
                <a:lnTo>
                  <a:pt x="20978" y="12630"/>
                </a:lnTo>
                <a:moveTo>
                  <a:pt x="20978" y="13651"/>
                </a:moveTo>
                <a:lnTo>
                  <a:pt x="22038" y="13651"/>
                </a:lnTo>
                <a:lnTo>
                  <a:pt x="22038" y="14657"/>
                </a:lnTo>
                <a:lnTo>
                  <a:pt x="20978" y="14657"/>
                </a:lnTo>
                <a:lnTo>
                  <a:pt x="20978" y="13651"/>
                </a:lnTo>
                <a:moveTo>
                  <a:pt x="20978" y="14726"/>
                </a:moveTo>
                <a:lnTo>
                  <a:pt x="22038" y="14726"/>
                </a:lnTo>
                <a:lnTo>
                  <a:pt x="22038" y="15680"/>
                </a:lnTo>
                <a:lnTo>
                  <a:pt x="20978" y="15680"/>
                </a:lnTo>
                <a:lnTo>
                  <a:pt x="20978" y="14726"/>
                </a:lnTo>
                <a:moveTo>
                  <a:pt x="20011" y="55"/>
                </a:moveTo>
                <a:lnTo>
                  <a:pt x="20910" y="55"/>
                </a:lnTo>
                <a:lnTo>
                  <a:pt x="20910" y="1007"/>
                </a:lnTo>
                <a:lnTo>
                  <a:pt x="20011" y="1007"/>
                </a:lnTo>
                <a:lnTo>
                  <a:pt x="20011" y="55"/>
                </a:lnTo>
                <a:moveTo>
                  <a:pt x="20011" y="1076"/>
                </a:moveTo>
                <a:lnTo>
                  <a:pt x="20910" y="1076"/>
                </a:lnTo>
                <a:lnTo>
                  <a:pt x="20910" y="2082"/>
                </a:lnTo>
                <a:lnTo>
                  <a:pt x="20011" y="2082"/>
                </a:lnTo>
                <a:lnTo>
                  <a:pt x="20011" y="1076"/>
                </a:lnTo>
                <a:moveTo>
                  <a:pt x="20011" y="2150"/>
                </a:moveTo>
                <a:lnTo>
                  <a:pt x="20910" y="2150"/>
                </a:lnTo>
                <a:lnTo>
                  <a:pt x="20910" y="3104"/>
                </a:lnTo>
                <a:lnTo>
                  <a:pt x="20011" y="3104"/>
                </a:lnTo>
                <a:lnTo>
                  <a:pt x="20011" y="2150"/>
                </a:lnTo>
                <a:moveTo>
                  <a:pt x="20011" y="3172"/>
                </a:moveTo>
                <a:lnTo>
                  <a:pt x="20910" y="3172"/>
                </a:lnTo>
                <a:lnTo>
                  <a:pt x="20910" y="4178"/>
                </a:lnTo>
                <a:lnTo>
                  <a:pt x="20011" y="4178"/>
                </a:lnTo>
                <a:lnTo>
                  <a:pt x="20011" y="3172"/>
                </a:lnTo>
                <a:moveTo>
                  <a:pt x="20011" y="4247"/>
                </a:moveTo>
                <a:lnTo>
                  <a:pt x="20910" y="4247"/>
                </a:lnTo>
                <a:lnTo>
                  <a:pt x="20910" y="5200"/>
                </a:lnTo>
                <a:lnTo>
                  <a:pt x="20011" y="5200"/>
                </a:lnTo>
                <a:lnTo>
                  <a:pt x="20011" y="4247"/>
                </a:lnTo>
                <a:moveTo>
                  <a:pt x="20011" y="5268"/>
                </a:moveTo>
                <a:lnTo>
                  <a:pt x="20910" y="5268"/>
                </a:lnTo>
                <a:lnTo>
                  <a:pt x="20910" y="6274"/>
                </a:lnTo>
                <a:lnTo>
                  <a:pt x="20011" y="6274"/>
                </a:lnTo>
                <a:lnTo>
                  <a:pt x="20011" y="5268"/>
                </a:lnTo>
                <a:moveTo>
                  <a:pt x="20011" y="6342"/>
                </a:moveTo>
                <a:lnTo>
                  <a:pt x="20910" y="6342"/>
                </a:lnTo>
                <a:lnTo>
                  <a:pt x="20910" y="7296"/>
                </a:lnTo>
                <a:lnTo>
                  <a:pt x="20011" y="7296"/>
                </a:lnTo>
                <a:lnTo>
                  <a:pt x="20011" y="6342"/>
                </a:lnTo>
                <a:moveTo>
                  <a:pt x="20011" y="7364"/>
                </a:moveTo>
                <a:lnTo>
                  <a:pt x="20910" y="7364"/>
                </a:lnTo>
                <a:lnTo>
                  <a:pt x="20910" y="8369"/>
                </a:lnTo>
                <a:lnTo>
                  <a:pt x="20011" y="8369"/>
                </a:lnTo>
                <a:lnTo>
                  <a:pt x="20011" y="7364"/>
                </a:lnTo>
                <a:moveTo>
                  <a:pt x="20011" y="8438"/>
                </a:moveTo>
                <a:lnTo>
                  <a:pt x="20910" y="8438"/>
                </a:lnTo>
                <a:lnTo>
                  <a:pt x="20910" y="9391"/>
                </a:lnTo>
                <a:lnTo>
                  <a:pt x="20011" y="9391"/>
                </a:lnTo>
                <a:lnTo>
                  <a:pt x="20011" y="8438"/>
                </a:lnTo>
                <a:moveTo>
                  <a:pt x="20011" y="9459"/>
                </a:moveTo>
                <a:lnTo>
                  <a:pt x="20910" y="9459"/>
                </a:lnTo>
                <a:lnTo>
                  <a:pt x="20910" y="10465"/>
                </a:lnTo>
                <a:lnTo>
                  <a:pt x="20011" y="10465"/>
                </a:lnTo>
                <a:lnTo>
                  <a:pt x="20011" y="9459"/>
                </a:lnTo>
                <a:moveTo>
                  <a:pt x="20011" y="10533"/>
                </a:moveTo>
                <a:lnTo>
                  <a:pt x="20910" y="10533"/>
                </a:lnTo>
                <a:lnTo>
                  <a:pt x="20910" y="11487"/>
                </a:lnTo>
                <a:lnTo>
                  <a:pt x="20011" y="11487"/>
                </a:lnTo>
                <a:lnTo>
                  <a:pt x="20011" y="10533"/>
                </a:lnTo>
                <a:moveTo>
                  <a:pt x="20011" y="11556"/>
                </a:moveTo>
                <a:lnTo>
                  <a:pt x="20910" y="11556"/>
                </a:lnTo>
                <a:lnTo>
                  <a:pt x="20910" y="12561"/>
                </a:lnTo>
                <a:lnTo>
                  <a:pt x="20011" y="12561"/>
                </a:lnTo>
                <a:lnTo>
                  <a:pt x="20011" y="11556"/>
                </a:lnTo>
                <a:moveTo>
                  <a:pt x="20011" y="12630"/>
                </a:moveTo>
                <a:lnTo>
                  <a:pt x="20910" y="12630"/>
                </a:lnTo>
                <a:lnTo>
                  <a:pt x="20910" y="13583"/>
                </a:lnTo>
                <a:lnTo>
                  <a:pt x="20011" y="13583"/>
                </a:lnTo>
                <a:lnTo>
                  <a:pt x="20011" y="12630"/>
                </a:lnTo>
                <a:moveTo>
                  <a:pt x="20011" y="13651"/>
                </a:moveTo>
                <a:lnTo>
                  <a:pt x="20910" y="13651"/>
                </a:lnTo>
                <a:lnTo>
                  <a:pt x="20910" y="14657"/>
                </a:lnTo>
                <a:lnTo>
                  <a:pt x="20011" y="14657"/>
                </a:lnTo>
                <a:lnTo>
                  <a:pt x="20011" y="13651"/>
                </a:lnTo>
                <a:moveTo>
                  <a:pt x="20011" y="14726"/>
                </a:moveTo>
                <a:lnTo>
                  <a:pt x="20910" y="14726"/>
                </a:lnTo>
                <a:lnTo>
                  <a:pt x="20910" y="15680"/>
                </a:lnTo>
                <a:lnTo>
                  <a:pt x="20011" y="15680"/>
                </a:lnTo>
                <a:lnTo>
                  <a:pt x="20011" y="14726"/>
                </a:lnTo>
                <a:moveTo>
                  <a:pt x="18883" y="55"/>
                </a:moveTo>
                <a:lnTo>
                  <a:pt x="19942" y="55"/>
                </a:lnTo>
                <a:lnTo>
                  <a:pt x="19942" y="1007"/>
                </a:lnTo>
                <a:lnTo>
                  <a:pt x="18883" y="1007"/>
                </a:lnTo>
                <a:lnTo>
                  <a:pt x="18883" y="55"/>
                </a:lnTo>
                <a:moveTo>
                  <a:pt x="18883" y="1076"/>
                </a:moveTo>
                <a:lnTo>
                  <a:pt x="19942" y="1076"/>
                </a:lnTo>
                <a:lnTo>
                  <a:pt x="19942" y="2082"/>
                </a:lnTo>
                <a:lnTo>
                  <a:pt x="18883" y="2082"/>
                </a:lnTo>
                <a:lnTo>
                  <a:pt x="18883" y="1076"/>
                </a:lnTo>
                <a:moveTo>
                  <a:pt x="18883" y="2150"/>
                </a:moveTo>
                <a:lnTo>
                  <a:pt x="19942" y="2150"/>
                </a:lnTo>
                <a:lnTo>
                  <a:pt x="19942" y="3104"/>
                </a:lnTo>
                <a:lnTo>
                  <a:pt x="18883" y="3104"/>
                </a:lnTo>
                <a:lnTo>
                  <a:pt x="18883" y="2150"/>
                </a:lnTo>
                <a:moveTo>
                  <a:pt x="18883" y="3172"/>
                </a:moveTo>
                <a:lnTo>
                  <a:pt x="19942" y="3172"/>
                </a:lnTo>
                <a:lnTo>
                  <a:pt x="19942" y="4178"/>
                </a:lnTo>
                <a:lnTo>
                  <a:pt x="18883" y="4178"/>
                </a:lnTo>
                <a:lnTo>
                  <a:pt x="18883" y="3172"/>
                </a:lnTo>
                <a:moveTo>
                  <a:pt x="18883" y="4247"/>
                </a:moveTo>
                <a:lnTo>
                  <a:pt x="19942" y="4247"/>
                </a:lnTo>
                <a:lnTo>
                  <a:pt x="19942" y="5200"/>
                </a:lnTo>
                <a:lnTo>
                  <a:pt x="18883" y="5200"/>
                </a:lnTo>
                <a:lnTo>
                  <a:pt x="18883" y="4247"/>
                </a:lnTo>
                <a:moveTo>
                  <a:pt x="18883" y="5268"/>
                </a:moveTo>
                <a:lnTo>
                  <a:pt x="19942" y="5268"/>
                </a:lnTo>
                <a:lnTo>
                  <a:pt x="19942" y="6274"/>
                </a:lnTo>
                <a:lnTo>
                  <a:pt x="18883" y="6274"/>
                </a:lnTo>
                <a:lnTo>
                  <a:pt x="18883" y="5268"/>
                </a:lnTo>
                <a:moveTo>
                  <a:pt x="18883" y="6342"/>
                </a:moveTo>
                <a:lnTo>
                  <a:pt x="19942" y="6342"/>
                </a:lnTo>
                <a:lnTo>
                  <a:pt x="19942" y="7296"/>
                </a:lnTo>
                <a:lnTo>
                  <a:pt x="18883" y="7296"/>
                </a:lnTo>
                <a:lnTo>
                  <a:pt x="18883" y="6342"/>
                </a:lnTo>
                <a:moveTo>
                  <a:pt x="18883" y="7364"/>
                </a:moveTo>
                <a:lnTo>
                  <a:pt x="19942" y="7364"/>
                </a:lnTo>
                <a:lnTo>
                  <a:pt x="19942" y="8369"/>
                </a:lnTo>
                <a:lnTo>
                  <a:pt x="18883" y="8369"/>
                </a:lnTo>
                <a:lnTo>
                  <a:pt x="18883" y="7364"/>
                </a:lnTo>
                <a:moveTo>
                  <a:pt x="18883" y="8438"/>
                </a:moveTo>
                <a:lnTo>
                  <a:pt x="19942" y="8438"/>
                </a:lnTo>
                <a:lnTo>
                  <a:pt x="19942" y="9391"/>
                </a:lnTo>
                <a:lnTo>
                  <a:pt x="18883" y="9391"/>
                </a:lnTo>
                <a:lnTo>
                  <a:pt x="18883" y="8438"/>
                </a:lnTo>
                <a:moveTo>
                  <a:pt x="18883" y="9459"/>
                </a:moveTo>
                <a:lnTo>
                  <a:pt x="19942" y="9459"/>
                </a:lnTo>
                <a:lnTo>
                  <a:pt x="19942" y="10465"/>
                </a:lnTo>
                <a:lnTo>
                  <a:pt x="18883" y="10465"/>
                </a:lnTo>
                <a:lnTo>
                  <a:pt x="18883" y="9459"/>
                </a:lnTo>
                <a:moveTo>
                  <a:pt x="18883" y="10533"/>
                </a:moveTo>
                <a:lnTo>
                  <a:pt x="19942" y="10533"/>
                </a:lnTo>
                <a:lnTo>
                  <a:pt x="19942" y="11487"/>
                </a:lnTo>
                <a:lnTo>
                  <a:pt x="18883" y="11487"/>
                </a:lnTo>
                <a:lnTo>
                  <a:pt x="18883" y="10533"/>
                </a:lnTo>
                <a:moveTo>
                  <a:pt x="18883" y="11556"/>
                </a:moveTo>
                <a:lnTo>
                  <a:pt x="19942" y="11556"/>
                </a:lnTo>
                <a:lnTo>
                  <a:pt x="19942" y="12561"/>
                </a:lnTo>
                <a:lnTo>
                  <a:pt x="18883" y="12561"/>
                </a:lnTo>
                <a:lnTo>
                  <a:pt x="18883" y="11556"/>
                </a:lnTo>
                <a:moveTo>
                  <a:pt x="18883" y="12630"/>
                </a:moveTo>
                <a:lnTo>
                  <a:pt x="19942" y="12630"/>
                </a:lnTo>
                <a:lnTo>
                  <a:pt x="19942" y="13583"/>
                </a:lnTo>
                <a:lnTo>
                  <a:pt x="18883" y="13583"/>
                </a:lnTo>
                <a:lnTo>
                  <a:pt x="18883" y="12630"/>
                </a:lnTo>
                <a:moveTo>
                  <a:pt x="18883" y="13651"/>
                </a:moveTo>
                <a:lnTo>
                  <a:pt x="19942" y="13651"/>
                </a:lnTo>
                <a:lnTo>
                  <a:pt x="19942" y="14657"/>
                </a:lnTo>
                <a:lnTo>
                  <a:pt x="18883" y="14657"/>
                </a:lnTo>
                <a:lnTo>
                  <a:pt x="18883" y="13651"/>
                </a:lnTo>
                <a:moveTo>
                  <a:pt x="18883" y="14726"/>
                </a:moveTo>
                <a:lnTo>
                  <a:pt x="19942" y="14726"/>
                </a:lnTo>
                <a:lnTo>
                  <a:pt x="19942" y="15680"/>
                </a:lnTo>
                <a:lnTo>
                  <a:pt x="18883" y="15680"/>
                </a:lnTo>
                <a:lnTo>
                  <a:pt x="18883" y="14726"/>
                </a:lnTo>
                <a:moveTo>
                  <a:pt x="17914" y="55"/>
                </a:moveTo>
                <a:lnTo>
                  <a:pt x="18814" y="55"/>
                </a:lnTo>
                <a:lnTo>
                  <a:pt x="18814" y="1007"/>
                </a:lnTo>
                <a:lnTo>
                  <a:pt x="17914" y="1007"/>
                </a:lnTo>
                <a:lnTo>
                  <a:pt x="17914" y="55"/>
                </a:lnTo>
                <a:moveTo>
                  <a:pt x="17914" y="1076"/>
                </a:moveTo>
                <a:lnTo>
                  <a:pt x="18814" y="1076"/>
                </a:lnTo>
                <a:lnTo>
                  <a:pt x="18814" y="2082"/>
                </a:lnTo>
                <a:lnTo>
                  <a:pt x="17914" y="2082"/>
                </a:lnTo>
                <a:lnTo>
                  <a:pt x="17914" y="1076"/>
                </a:lnTo>
                <a:moveTo>
                  <a:pt x="17914" y="2150"/>
                </a:moveTo>
                <a:lnTo>
                  <a:pt x="18814" y="2150"/>
                </a:lnTo>
                <a:lnTo>
                  <a:pt x="18814" y="3104"/>
                </a:lnTo>
                <a:lnTo>
                  <a:pt x="17914" y="3104"/>
                </a:lnTo>
                <a:lnTo>
                  <a:pt x="17914" y="2150"/>
                </a:lnTo>
                <a:moveTo>
                  <a:pt x="17914" y="3172"/>
                </a:moveTo>
                <a:lnTo>
                  <a:pt x="18814" y="3172"/>
                </a:lnTo>
                <a:lnTo>
                  <a:pt x="18814" y="4178"/>
                </a:lnTo>
                <a:lnTo>
                  <a:pt x="17914" y="4178"/>
                </a:lnTo>
                <a:lnTo>
                  <a:pt x="17914" y="3172"/>
                </a:lnTo>
                <a:moveTo>
                  <a:pt x="17914" y="4247"/>
                </a:moveTo>
                <a:lnTo>
                  <a:pt x="18814" y="4247"/>
                </a:lnTo>
                <a:lnTo>
                  <a:pt x="18814" y="5200"/>
                </a:lnTo>
                <a:lnTo>
                  <a:pt x="17914" y="5200"/>
                </a:lnTo>
                <a:lnTo>
                  <a:pt x="17914" y="4247"/>
                </a:lnTo>
                <a:moveTo>
                  <a:pt x="17914" y="5268"/>
                </a:moveTo>
                <a:lnTo>
                  <a:pt x="18814" y="5268"/>
                </a:lnTo>
                <a:lnTo>
                  <a:pt x="18814" y="6274"/>
                </a:lnTo>
                <a:lnTo>
                  <a:pt x="17914" y="6274"/>
                </a:lnTo>
                <a:lnTo>
                  <a:pt x="17914" y="5268"/>
                </a:lnTo>
                <a:moveTo>
                  <a:pt x="17914" y="6342"/>
                </a:moveTo>
                <a:lnTo>
                  <a:pt x="18814" y="6342"/>
                </a:lnTo>
                <a:lnTo>
                  <a:pt x="18814" y="7296"/>
                </a:lnTo>
                <a:lnTo>
                  <a:pt x="17914" y="7296"/>
                </a:lnTo>
                <a:lnTo>
                  <a:pt x="17914" y="6342"/>
                </a:lnTo>
                <a:moveTo>
                  <a:pt x="17914" y="7364"/>
                </a:moveTo>
                <a:lnTo>
                  <a:pt x="18814" y="7364"/>
                </a:lnTo>
                <a:lnTo>
                  <a:pt x="18814" y="8369"/>
                </a:lnTo>
                <a:lnTo>
                  <a:pt x="17914" y="8369"/>
                </a:lnTo>
                <a:lnTo>
                  <a:pt x="17914" y="7364"/>
                </a:lnTo>
                <a:moveTo>
                  <a:pt x="17914" y="8438"/>
                </a:moveTo>
                <a:lnTo>
                  <a:pt x="18814" y="8438"/>
                </a:lnTo>
                <a:lnTo>
                  <a:pt x="18814" y="9391"/>
                </a:lnTo>
                <a:lnTo>
                  <a:pt x="17914" y="9391"/>
                </a:lnTo>
                <a:lnTo>
                  <a:pt x="17914" y="8438"/>
                </a:lnTo>
                <a:moveTo>
                  <a:pt x="17914" y="9459"/>
                </a:moveTo>
                <a:lnTo>
                  <a:pt x="18814" y="9459"/>
                </a:lnTo>
                <a:lnTo>
                  <a:pt x="18814" y="10465"/>
                </a:lnTo>
                <a:lnTo>
                  <a:pt x="17914" y="10465"/>
                </a:lnTo>
                <a:lnTo>
                  <a:pt x="17914" y="9459"/>
                </a:lnTo>
                <a:moveTo>
                  <a:pt x="17914" y="10533"/>
                </a:moveTo>
                <a:lnTo>
                  <a:pt x="18814" y="10533"/>
                </a:lnTo>
                <a:lnTo>
                  <a:pt x="18814" y="11487"/>
                </a:lnTo>
                <a:lnTo>
                  <a:pt x="17914" y="11487"/>
                </a:lnTo>
                <a:lnTo>
                  <a:pt x="17914" y="10533"/>
                </a:lnTo>
                <a:moveTo>
                  <a:pt x="17914" y="11556"/>
                </a:moveTo>
                <a:lnTo>
                  <a:pt x="18814" y="11556"/>
                </a:lnTo>
                <a:lnTo>
                  <a:pt x="18814" y="12561"/>
                </a:lnTo>
                <a:lnTo>
                  <a:pt x="17914" y="12561"/>
                </a:lnTo>
                <a:lnTo>
                  <a:pt x="17914" y="11556"/>
                </a:lnTo>
                <a:moveTo>
                  <a:pt x="17914" y="12630"/>
                </a:moveTo>
                <a:lnTo>
                  <a:pt x="18814" y="12630"/>
                </a:lnTo>
                <a:lnTo>
                  <a:pt x="18814" y="13583"/>
                </a:lnTo>
                <a:lnTo>
                  <a:pt x="17914" y="13583"/>
                </a:lnTo>
                <a:lnTo>
                  <a:pt x="17914" y="12630"/>
                </a:lnTo>
                <a:moveTo>
                  <a:pt x="17914" y="13651"/>
                </a:moveTo>
                <a:lnTo>
                  <a:pt x="18814" y="13651"/>
                </a:lnTo>
                <a:lnTo>
                  <a:pt x="18814" y="14657"/>
                </a:lnTo>
                <a:lnTo>
                  <a:pt x="17914" y="14657"/>
                </a:lnTo>
                <a:lnTo>
                  <a:pt x="17914" y="13651"/>
                </a:lnTo>
                <a:moveTo>
                  <a:pt x="17914" y="14726"/>
                </a:moveTo>
                <a:lnTo>
                  <a:pt x="18814" y="14726"/>
                </a:lnTo>
                <a:lnTo>
                  <a:pt x="18814" y="15680"/>
                </a:lnTo>
                <a:lnTo>
                  <a:pt x="17914" y="15680"/>
                </a:lnTo>
                <a:lnTo>
                  <a:pt x="17914" y="14726"/>
                </a:lnTo>
                <a:moveTo>
                  <a:pt x="16786" y="55"/>
                </a:moveTo>
                <a:lnTo>
                  <a:pt x="17846" y="55"/>
                </a:lnTo>
                <a:lnTo>
                  <a:pt x="17846" y="1007"/>
                </a:lnTo>
                <a:lnTo>
                  <a:pt x="16786" y="1007"/>
                </a:lnTo>
                <a:lnTo>
                  <a:pt x="16786" y="55"/>
                </a:lnTo>
                <a:moveTo>
                  <a:pt x="16786" y="1076"/>
                </a:moveTo>
                <a:lnTo>
                  <a:pt x="17846" y="1076"/>
                </a:lnTo>
                <a:lnTo>
                  <a:pt x="17846" y="2082"/>
                </a:lnTo>
                <a:lnTo>
                  <a:pt x="16786" y="2082"/>
                </a:lnTo>
                <a:lnTo>
                  <a:pt x="16786" y="1076"/>
                </a:lnTo>
                <a:moveTo>
                  <a:pt x="16786" y="2150"/>
                </a:moveTo>
                <a:lnTo>
                  <a:pt x="17846" y="2150"/>
                </a:lnTo>
                <a:lnTo>
                  <a:pt x="17846" y="3104"/>
                </a:lnTo>
                <a:lnTo>
                  <a:pt x="16786" y="3104"/>
                </a:lnTo>
                <a:lnTo>
                  <a:pt x="16786" y="2150"/>
                </a:lnTo>
                <a:moveTo>
                  <a:pt x="16786" y="3172"/>
                </a:moveTo>
                <a:lnTo>
                  <a:pt x="17846" y="3172"/>
                </a:lnTo>
                <a:lnTo>
                  <a:pt x="17846" y="4178"/>
                </a:lnTo>
                <a:lnTo>
                  <a:pt x="16786" y="4178"/>
                </a:lnTo>
                <a:lnTo>
                  <a:pt x="16786" y="3172"/>
                </a:lnTo>
                <a:moveTo>
                  <a:pt x="16786" y="4247"/>
                </a:moveTo>
                <a:lnTo>
                  <a:pt x="17846" y="4247"/>
                </a:lnTo>
                <a:lnTo>
                  <a:pt x="17846" y="5200"/>
                </a:lnTo>
                <a:lnTo>
                  <a:pt x="16786" y="5200"/>
                </a:lnTo>
                <a:lnTo>
                  <a:pt x="16786" y="4247"/>
                </a:lnTo>
                <a:moveTo>
                  <a:pt x="16786" y="5268"/>
                </a:moveTo>
                <a:lnTo>
                  <a:pt x="17846" y="5268"/>
                </a:lnTo>
                <a:lnTo>
                  <a:pt x="17846" y="6274"/>
                </a:lnTo>
                <a:lnTo>
                  <a:pt x="16786" y="6274"/>
                </a:lnTo>
                <a:lnTo>
                  <a:pt x="16786" y="5268"/>
                </a:lnTo>
                <a:moveTo>
                  <a:pt x="16786" y="6342"/>
                </a:moveTo>
                <a:lnTo>
                  <a:pt x="17846" y="6342"/>
                </a:lnTo>
                <a:lnTo>
                  <a:pt x="17846" y="7296"/>
                </a:lnTo>
                <a:lnTo>
                  <a:pt x="16786" y="7296"/>
                </a:lnTo>
                <a:lnTo>
                  <a:pt x="16786" y="6342"/>
                </a:lnTo>
                <a:moveTo>
                  <a:pt x="16786" y="7364"/>
                </a:moveTo>
                <a:lnTo>
                  <a:pt x="17846" y="7364"/>
                </a:lnTo>
                <a:lnTo>
                  <a:pt x="17846" y="8369"/>
                </a:lnTo>
                <a:lnTo>
                  <a:pt x="16786" y="8369"/>
                </a:lnTo>
                <a:lnTo>
                  <a:pt x="16786" y="7364"/>
                </a:lnTo>
                <a:moveTo>
                  <a:pt x="16786" y="8438"/>
                </a:moveTo>
                <a:lnTo>
                  <a:pt x="17846" y="8438"/>
                </a:lnTo>
                <a:lnTo>
                  <a:pt x="17846" y="9391"/>
                </a:lnTo>
                <a:lnTo>
                  <a:pt x="16786" y="9391"/>
                </a:lnTo>
                <a:lnTo>
                  <a:pt x="16786" y="8438"/>
                </a:lnTo>
                <a:moveTo>
                  <a:pt x="16786" y="9459"/>
                </a:moveTo>
                <a:lnTo>
                  <a:pt x="17846" y="9459"/>
                </a:lnTo>
                <a:lnTo>
                  <a:pt x="17846" y="10465"/>
                </a:lnTo>
                <a:lnTo>
                  <a:pt x="16786" y="10465"/>
                </a:lnTo>
                <a:lnTo>
                  <a:pt x="16786" y="9459"/>
                </a:lnTo>
                <a:moveTo>
                  <a:pt x="16786" y="10533"/>
                </a:moveTo>
                <a:lnTo>
                  <a:pt x="17846" y="10533"/>
                </a:lnTo>
                <a:lnTo>
                  <a:pt x="17846" y="11487"/>
                </a:lnTo>
                <a:lnTo>
                  <a:pt x="16786" y="11487"/>
                </a:lnTo>
                <a:lnTo>
                  <a:pt x="16786" y="10533"/>
                </a:lnTo>
                <a:moveTo>
                  <a:pt x="16786" y="11556"/>
                </a:moveTo>
                <a:lnTo>
                  <a:pt x="17846" y="11556"/>
                </a:lnTo>
                <a:lnTo>
                  <a:pt x="17846" y="12561"/>
                </a:lnTo>
                <a:lnTo>
                  <a:pt x="16786" y="12561"/>
                </a:lnTo>
                <a:lnTo>
                  <a:pt x="16786" y="11556"/>
                </a:lnTo>
                <a:moveTo>
                  <a:pt x="16786" y="12630"/>
                </a:moveTo>
                <a:lnTo>
                  <a:pt x="17846" y="12630"/>
                </a:lnTo>
                <a:lnTo>
                  <a:pt x="17846" y="13583"/>
                </a:lnTo>
                <a:lnTo>
                  <a:pt x="16786" y="13583"/>
                </a:lnTo>
                <a:lnTo>
                  <a:pt x="16786" y="12630"/>
                </a:lnTo>
                <a:moveTo>
                  <a:pt x="16786" y="13651"/>
                </a:moveTo>
                <a:lnTo>
                  <a:pt x="17846" y="13651"/>
                </a:lnTo>
                <a:lnTo>
                  <a:pt x="17846" y="14657"/>
                </a:lnTo>
                <a:lnTo>
                  <a:pt x="16786" y="14657"/>
                </a:lnTo>
                <a:lnTo>
                  <a:pt x="16786" y="13651"/>
                </a:lnTo>
                <a:moveTo>
                  <a:pt x="16786" y="14726"/>
                </a:moveTo>
                <a:lnTo>
                  <a:pt x="17846" y="14726"/>
                </a:lnTo>
                <a:lnTo>
                  <a:pt x="17846" y="15680"/>
                </a:lnTo>
                <a:lnTo>
                  <a:pt x="16786" y="15680"/>
                </a:lnTo>
                <a:lnTo>
                  <a:pt x="16786" y="14726"/>
                </a:lnTo>
                <a:moveTo>
                  <a:pt x="15819" y="55"/>
                </a:moveTo>
                <a:lnTo>
                  <a:pt x="16718" y="55"/>
                </a:lnTo>
                <a:lnTo>
                  <a:pt x="16718" y="1007"/>
                </a:lnTo>
                <a:lnTo>
                  <a:pt x="15819" y="1007"/>
                </a:lnTo>
                <a:lnTo>
                  <a:pt x="15819" y="55"/>
                </a:lnTo>
                <a:moveTo>
                  <a:pt x="15819" y="1076"/>
                </a:moveTo>
                <a:lnTo>
                  <a:pt x="16718" y="1076"/>
                </a:lnTo>
                <a:lnTo>
                  <a:pt x="16718" y="2082"/>
                </a:lnTo>
                <a:lnTo>
                  <a:pt x="15819" y="2082"/>
                </a:lnTo>
                <a:lnTo>
                  <a:pt x="15819" y="1076"/>
                </a:lnTo>
                <a:moveTo>
                  <a:pt x="15819" y="2150"/>
                </a:moveTo>
                <a:lnTo>
                  <a:pt x="16718" y="2150"/>
                </a:lnTo>
                <a:lnTo>
                  <a:pt x="16718" y="3104"/>
                </a:lnTo>
                <a:lnTo>
                  <a:pt x="15819" y="3104"/>
                </a:lnTo>
                <a:lnTo>
                  <a:pt x="15819" y="2150"/>
                </a:lnTo>
                <a:moveTo>
                  <a:pt x="15819" y="3172"/>
                </a:moveTo>
                <a:lnTo>
                  <a:pt x="16718" y="3172"/>
                </a:lnTo>
                <a:lnTo>
                  <a:pt x="16718" y="4178"/>
                </a:lnTo>
                <a:lnTo>
                  <a:pt x="15819" y="4178"/>
                </a:lnTo>
                <a:lnTo>
                  <a:pt x="15819" y="3172"/>
                </a:lnTo>
                <a:moveTo>
                  <a:pt x="15819" y="4247"/>
                </a:moveTo>
                <a:lnTo>
                  <a:pt x="16718" y="4247"/>
                </a:lnTo>
                <a:lnTo>
                  <a:pt x="16718" y="5200"/>
                </a:lnTo>
                <a:lnTo>
                  <a:pt x="15819" y="5200"/>
                </a:lnTo>
                <a:lnTo>
                  <a:pt x="15819" y="4247"/>
                </a:lnTo>
                <a:moveTo>
                  <a:pt x="15819" y="5268"/>
                </a:moveTo>
                <a:lnTo>
                  <a:pt x="16718" y="5268"/>
                </a:lnTo>
                <a:lnTo>
                  <a:pt x="16718" y="6274"/>
                </a:lnTo>
                <a:lnTo>
                  <a:pt x="15819" y="6274"/>
                </a:lnTo>
                <a:lnTo>
                  <a:pt x="15819" y="5268"/>
                </a:lnTo>
                <a:moveTo>
                  <a:pt x="15819" y="6342"/>
                </a:moveTo>
                <a:lnTo>
                  <a:pt x="16718" y="6342"/>
                </a:lnTo>
                <a:lnTo>
                  <a:pt x="16718" y="7296"/>
                </a:lnTo>
                <a:lnTo>
                  <a:pt x="15819" y="7296"/>
                </a:lnTo>
                <a:lnTo>
                  <a:pt x="15819" y="6342"/>
                </a:lnTo>
                <a:moveTo>
                  <a:pt x="15819" y="7364"/>
                </a:moveTo>
                <a:lnTo>
                  <a:pt x="16718" y="7364"/>
                </a:lnTo>
                <a:lnTo>
                  <a:pt x="16718" y="8369"/>
                </a:lnTo>
                <a:lnTo>
                  <a:pt x="15819" y="8369"/>
                </a:lnTo>
                <a:lnTo>
                  <a:pt x="15819" y="7364"/>
                </a:lnTo>
                <a:moveTo>
                  <a:pt x="15819" y="8438"/>
                </a:moveTo>
                <a:lnTo>
                  <a:pt x="16718" y="8438"/>
                </a:lnTo>
                <a:lnTo>
                  <a:pt x="16718" y="9391"/>
                </a:lnTo>
                <a:lnTo>
                  <a:pt x="15819" y="9391"/>
                </a:lnTo>
                <a:lnTo>
                  <a:pt x="15819" y="8438"/>
                </a:lnTo>
                <a:moveTo>
                  <a:pt x="15819" y="9459"/>
                </a:moveTo>
                <a:lnTo>
                  <a:pt x="16718" y="9459"/>
                </a:lnTo>
                <a:lnTo>
                  <a:pt x="16718" y="10465"/>
                </a:lnTo>
                <a:lnTo>
                  <a:pt x="15819" y="10465"/>
                </a:lnTo>
                <a:lnTo>
                  <a:pt x="15819" y="9459"/>
                </a:lnTo>
                <a:moveTo>
                  <a:pt x="15819" y="10533"/>
                </a:moveTo>
                <a:lnTo>
                  <a:pt x="16718" y="10533"/>
                </a:lnTo>
                <a:lnTo>
                  <a:pt x="16718" y="11487"/>
                </a:lnTo>
                <a:lnTo>
                  <a:pt x="15819" y="11487"/>
                </a:lnTo>
                <a:lnTo>
                  <a:pt x="15819" y="10533"/>
                </a:lnTo>
                <a:moveTo>
                  <a:pt x="15819" y="11556"/>
                </a:moveTo>
                <a:lnTo>
                  <a:pt x="16718" y="11556"/>
                </a:lnTo>
                <a:lnTo>
                  <a:pt x="16718" y="12561"/>
                </a:lnTo>
                <a:lnTo>
                  <a:pt x="15819" y="12561"/>
                </a:lnTo>
                <a:lnTo>
                  <a:pt x="15819" y="11556"/>
                </a:lnTo>
                <a:moveTo>
                  <a:pt x="15819" y="12630"/>
                </a:moveTo>
                <a:lnTo>
                  <a:pt x="16718" y="12630"/>
                </a:lnTo>
                <a:lnTo>
                  <a:pt x="16718" y="13583"/>
                </a:lnTo>
                <a:lnTo>
                  <a:pt x="15819" y="13583"/>
                </a:lnTo>
                <a:lnTo>
                  <a:pt x="15819" y="12630"/>
                </a:lnTo>
                <a:moveTo>
                  <a:pt x="15819" y="13651"/>
                </a:moveTo>
                <a:lnTo>
                  <a:pt x="16718" y="13651"/>
                </a:lnTo>
                <a:lnTo>
                  <a:pt x="16718" y="14657"/>
                </a:lnTo>
                <a:lnTo>
                  <a:pt x="15819" y="14657"/>
                </a:lnTo>
                <a:lnTo>
                  <a:pt x="15819" y="13651"/>
                </a:lnTo>
                <a:moveTo>
                  <a:pt x="15819" y="14726"/>
                </a:moveTo>
                <a:lnTo>
                  <a:pt x="16718" y="14726"/>
                </a:lnTo>
                <a:lnTo>
                  <a:pt x="16718" y="15680"/>
                </a:lnTo>
                <a:lnTo>
                  <a:pt x="15819" y="15680"/>
                </a:lnTo>
                <a:lnTo>
                  <a:pt x="15819" y="14726"/>
                </a:lnTo>
                <a:moveTo>
                  <a:pt x="14691" y="55"/>
                </a:moveTo>
                <a:lnTo>
                  <a:pt x="15750" y="55"/>
                </a:lnTo>
                <a:lnTo>
                  <a:pt x="15750" y="1007"/>
                </a:lnTo>
                <a:lnTo>
                  <a:pt x="14691" y="1007"/>
                </a:lnTo>
                <a:lnTo>
                  <a:pt x="14691" y="55"/>
                </a:lnTo>
                <a:moveTo>
                  <a:pt x="14691" y="1076"/>
                </a:moveTo>
                <a:lnTo>
                  <a:pt x="15750" y="1076"/>
                </a:lnTo>
                <a:lnTo>
                  <a:pt x="15750" y="2082"/>
                </a:lnTo>
                <a:lnTo>
                  <a:pt x="14691" y="2082"/>
                </a:lnTo>
                <a:lnTo>
                  <a:pt x="14691" y="1076"/>
                </a:lnTo>
                <a:moveTo>
                  <a:pt x="14691" y="2150"/>
                </a:moveTo>
                <a:lnTo>
                  <a:pt x="15750" y="2150"/>
                </a:lnTo>
                <a:lnTo>
                  <a:pt x="15750" y="3104"/>
                </a:lnTo>
                <a:lnTo>
                  <a:pt x="14691" y="3104"/>
                </a:lnTo>
                <a:lnTo>
                  <a:pt x="14691" y="2150"/>
                </a:lnTo>
                <a:moveTo>
                  <a:pt x="14691" y="3172"/>
                </a:moveTo>
                <a:lnTo>
                  <a:pt x="15750" y="3172"/>
                </a:lnTo>
                <a:lnTo>
                  <a:pt x="15750" y="4178"/>
                </a:lnTo>
                <a:lnTo>
                  <a:pt x="14691" y="4178"/>
                </a:lnTo>
                <a:lnTo>
                  <a:pt x="14691" y="3172"/>
                </a:lnTo>
                <a:moveTo>
                  <a:pt x="14691" y="4247"/>
                </a:moveTo>
                <a:lnTo>
                  <a:pt x="15750" y="4247"/>
                </a:lnTo>
                <a:lnTo>
                  <a:pt x="15750" y="5200"/>
                </a:lnTo>
                <a:lnTo>
                  <a:pt x="14691" y="5200"/>
                </a:lnTo>
                <a:lnTo>
                  <a:pt x="14691" y="4247"/>
                </a:lnTo>
                <a:moveTo>
                  <a:pt x="14691" y="5268"/>
                </a:moveTo>
                <a:lnTo>
                  <a:pt x="15750" y="5268"/>
                </a:lnTo>
                <a:lnTo>
                  <a:pt x="15750" y="6274"/>
                </a:lnTo>
                <a:lnTo>
                  <a:pt x="14691" y="6274"/>
                </a:lnTo>
                <a:lnTo>
                  <a:pt x="14691" y="5268"/>
                </a:lnTo>
                <a:moveTo>
                  <a:pt x="14691" y="6342"/>
                </a:moveTo>
                <a:lnTo>
                  <a:pt x="15750" y="6342"/>
                </a:lnTo>
                <a:lnTo>
                  <a:pt x="15750" y="7296"/>
                </a:lnTo>
                <a:lnTo>
                  <a:pt x="14691" y="7296"/>
                </a:lnTo>
                <a:lnTo>
                  <a:pt x="14691" y="6342"/>
                </a:lnTo>
                <a:moveTo>
                  <a:pt x="14691" y="7364"/>
                </a:moveTo>
                <a:lnTo>
                  <a:pt x="15750" y="7364"/>
                </a:lnTo>
                <a:lnTo>
                  <a:pt x="15750" y="8369"/>
                </a:lnTo>
                <a:lnTo>
                  <a:pt x="14691" y="8369"/>
                </a:lnTo>
                <a:lnTo>
                  <a:pt x="14691" y="7364"/>
                </a:lnTo>
                <a:moveTo>
                  <a:pt x="14691" y="8438"/>
                </a:moveTo>
                <a:lnTo>
                  <a:pt x="15750" y="8438"/>
                </a:lnTo>
                <a:lnTo>
                  <a:pt x="15750" y="9391"/>
                </a:lnTo>
                <a:lnTo>
                  <a:pt x="14691" y="9391"/>
                </a:lnTo>
                <a:lnTo>
                  <a:pt x="14691" y="8438"/>
                </a:lnTo>
                <a:moveTo>
                  <a:pt x="14691" y="9459"/>
                </a:moveTo>
                <a:lnTo>
                  <a:pt x="15750" y="9459"/>
                </a:lnTo>
                <a:lnTo>
                  <a:pt x="15750" y="10465"/>
                </a:lnTo>
                <a:lnTo>
                  <a:pt x="14691" y="10465"/>
                </a:lnTo>
                <a:lnTo>
                  <a:pt x="14691" y="9459"/>
                </a:lnTo>
                <a:moveTo>
                  <a:pt x="14691" y="10533"/>
                </a:moveTo>
                <a:lnTo>
                  <a:pt x="15750" y="10533"/>
                </a:lnTo>
                <a:lnTo>
                  <a:pt x="15750" y="11487"/>
                </a:lnTo>
                <a:lnTo>
                  <a:pt x="14691" y="11487"/>
                </a:lnTo>
                <a:lnTo>
                  <a:pt x="14691" y="10533"/>
                </a:lnTo>
                <a:moveTo>
                  <a:pt x="14691" y="11556"/>
                </a:moveTo>
                <a:lnTo>
                  <a:pt x="15750" y="11556"/>
                </a:lnTo>
                <a:lnTo>
                  <a:pt x="15750" y="12561"/>
                </a:lnTo>
                <a:lnTo>
                  <a:pt x="14691" y="12561"/>
                </a:lnTo>
                <a:lnTo>
                  <a:pt x="14691" y="11556"/>
                </a:lnTo>
                <a:moveTo>
                  <a:pt x="14691" y="12630"/>
                </a:moveTo>
                <a:lnTo>
                  <a:pt x="15750" y="12630"/>
                </a:lnTo>
                <a:lnTo>
                  <a:pt x="15750" y="13583"/>
                </a:lnTo>
                <a:lnTo>
                  <a:pt x="14691" y="13583"/>
                </a:lnTo>
                <a:lnTo>
                  <a:pt x="14691" y="12630"/>
                </a:lnTo>
                <a:moveTo>
                  <a:pt x="14691" y="13651"/>
                </a:moveTo>
                <a:lnTo>
                  <a:pt x="15750" y="13651"/>
                </a:lnTo>
                <a:lnTo>
                  <a:pt x="15750" y="14657"/>
                </a:lnTo>
                <a:lnTo>
                  <a:pt x="14691" y="14657"/>
                </a:lnTo>
                <a:lnTo>
                  <a:pt x="14691" y="13651"/>
                </a:lnTo>
                <a:moveTo>
                  <a:pt x="14691" y="14726"/>
                </a:moveTo>
                <a:lnTo>
                  <a:pt x="15750" y="14726"/>
                </a:lnTo>
                <a:lnTo>
                  <a:pt x="15750" y="15680"/>
                </a:lnTo>
                <a:lnTo>
                  <a:pt x="14691" y="15680"/>
                </a:lnTo>
                <a:lnTo>
                  <a:pt x="14691" y="14726"/>
                </a:lnTo>
                <a:moveTo>
                  <a:pt x="13722" y="55"/>
                </a:moveTo>
                <a:lnTo>
                  <a:pt x="14622" y="55"/>
                </a:lnTo>
                <a:lnTo>
                  <a:pt x="14622" y="1007"/>
                </a:lnTo>
                <a:lnTo>
                  <a:pt x="13722" y="1007"/>
                </a:lnTo>
                <a:lnTo>
                  <a:pt x="13722" y="55"/>
                </a:lnTo>
                <a:moveTo>
                  <a:pt x="13722" y="1076"/>
                </a:moveTo>
                <a:lnTo>
                  <a:pt x="14622" y="1076"/>
                </a:lnTo>
                <a:lnTo>
                  <a:pt x="14622" y="2082"/>
                </a:lnTo>
                <a:lnTo>
                  <a:pt x="13722" y="2082"/>
                </a:lnTo>
                <a:lnTo>
                  <a:pt x="13722" y="1076"/>
                </a:lnTo>
                <a:moveTo>
                  <a:pt x="13722" y="2150"/>
                </a:moveTo>
                <a:lnTo>
                  <a:pt x="14622" y="2150"/>
                </a:lnTo>
                <a:lnTo>
                  <a:pt x="14622" y="3104"/>
                </a:lnTo>
                <a:lnTo>
                  <a:pt x="13722" y="3104"/>
                </a:lnTo>
                <a:lnTo>
                  <a:pt x="13722" y="2150"/>
                </a:lnTo>
                <a:moveTo>
                  <a:pt x="13722" y="3172"/>
                </a:moveTo>
                <a:lnTo>
                  <a:pt x="14622" y="3172"/>
                </a:lnTo>
                <a:lnTo>
                  <a:pt x="14622" y="4178"/>
                </a:lnTo>
                <a:lnTo>
                  <a:pt x="13722" y="4178"/>
                </a:lnTo>
                <a:lnTo>
                  <a:pt x="13722" y="3172"/>
                </a:lnTo>
                <a:moveTo>
                  <a:pt x="13722" y="4247"/>
                </a:moveTo>
                <a:lnTo>
                  <a:pt x="14622" y="4247"/>
                </a:lnTo>
                <a:lnTo>
                  <a:pt x="14622" y="5200"/>
                </a:lnTo>
                <a:lnTo>
                  <a:pt x="13722" y="5200"/>
                </a:lnTo>
                <a:lnTo>
                  <a:pt x="13722" y="4247"/>
                </a:lnTo>
                <a:moveTo>
                  <a:pt x="13722" y="5268"/>
                </a:moveTo>
                <a:lnTo>
                  <a:pt x="14622" y="5268"/>
                </a:lnTo>
                <a:lnTo>
                  <a:pt x="14622" y="6274"/>
                </a:lnTo>
                <a:lnTo>
                  <a:pt x="13722" y="6274"/>
                </a:lnTo>
                <a:lnTo>
                  <a:pt x="13722" y="5268"/>
                </a:lnTo>
                <a:moveTo>
                  <a:pt x="13722" y="6342"/>
                </a:moveTo>
                <a:lnTo>
                  <a:pt x="14622" y="6342"/>
                </a:lnTo>
                <a:lnTo>
                  <a:pt x="14622" y="7296"/>
                </a:lnTo>
                <a:lnTo>
                  <a:pt x="13722" y="7296"/>
                </a:lnTo>
                <a:lnTo>
                  <a:pt x="13722" y="6342"/>
                </a:lnTo>
                <a:moveTo>
                  <a:pt x="13722" y="7364"/>
                </a:moveTo>
                <a:lnTo>
                  <a:pt x="14622" y="7364"/>
                </a:lnTo>
                <a:lnTo>
                  <a:pt x="14622" y="8369"/>
                </a:lnTo>
                <a:lnTo>
                  <a:pt x="13722" y="8369"/>
                </a:lnTo>
                <a:lnTo>
                  <a:pt x="13722" y="7364"/>
                </a:lnTo>
                <a:moveTo>
                  <a:pt x="13722" y="8438"/>
                </a:moveTo>
                <a:lnTo>
                  <a:pt x="14622" y="8438"/>
                </a:lnTo>
                <a:lnTo>
                  <a:pt x="14622" y="9391"/>
                </a:lnTo>
                <a:lnTo>
                  <a:pt x="13722" y="9391"/>
                </a:lnTo>
                <a:lnTo>
                  <a:pt x="13722" y="8438"/>
                </a:lnTo>
                <a:moveTo>
                  <a:pt x="13722" y="9459"/>
                </a:moveTo>
                <a:lnTo>
                  <a:pt x="14622" y="9459"/>
                </a:lnTo>
                <a:lnTo>
                  <a:pt x="14622" y="10465"/>
                </a:lnTo>
                <a:lnTo>
                  <a:pt x="13722" y="10465"/>
                </a:lnTo>
                <a:lnTo>
                  <a:pt x="13722" y="9459"/>
                </a:lnTo>
                <a:moveTo>
                  <a:pt x="13722" y="10533"/>
                </a:moveTo>
                <a:lnTo>
                  <a:pt x="14622" y="10533"/>
                </a:lnTo>
                <a:lnTo>
                  <a:pt x="14622" y="11487"/>
                </a:lnTo>
                <a:lnTo>
                  <a:pt x="13722" y="11487"/>
                </a:lnTo>
                <a:lnTo>
                  <a:pt x="13722" y="10533"/>
                </a:lnTo>
                <a:moveTo>
                  <a:pt x="13722" y="11556"/>
                </a:moveTo>
                <a:lnTo>
                  <a:pt x="14622" y="11556"/>
                </a:lnTo>
                <a:lnTo>
                  <a:pt x="14622" y="12561"/>
                </a:lnTo>
                <a:lnTo>
                  <a:pt x="13722" y="12561"/>
                </a:lnTo>
                <a:lnTo>
                  <a:pt x="13722" y="11556"/>
                </a:lnTo>
                <a:moveTo>
                  <a:pt x="13722" y="12630"/>
                </a:moveTo>
                <a:lnTo>
                  <a:pt x="14622" y="12630"/>
                </a:lnTo>
                <a:lnTo>
                  <a:pt x="14622" y="13583"/>
                </a:lnTo>
                <a:lnTo>
                  <a:pt x="13722" y="13583"/>
                </a:lnTo>
                <a:lnTo>
                  <a:pt x="13722" y="12630"/>
                </a:lnTo>
                <a:moveTo>
                  <a:pt x="13722" y="13651"/>
                </a:moveTo>
                <a:lnTo>
                  <a:pt x="14622" y="13651"/>
                </a:lnTo>
                <a:lnTo>
                  <a:pt x="14622" y="14657"/>
                </a:lnTo>
                <a:lnTo>
                  <a:pt x="13722" y="14657"/>
                </a:lnTo>
                <a:lnTo>
                  <a:pt x="13722" y="13651"/>
                </a:lnTo>
                <a:moveTo>
                  <a:pt x="13722" y="14726"/>
                </a:moveTo>
                <a:lnTo>
                  <a:pt x="14622" y="14726"/>
                </a:lnTo>
                <a:lnTo>
                  <a:pt x="14622" y="15680"/>
                </a:lnTo>
                <a:lnTo>
                  <a:pt x="13722" y="15680"/>
                </a:lnTo>
                <a:lnTo>
                  <a:pt x="13722" y="14726"/>
                </a:lnTo>
                <a:moveTo>
                  <a:pt x="12594" y="55"/>
                </a:moveTo>
                <a:lnTo>
                  <a:pt x="13654" y="55"/>
                </a:lnTo>
                <a:lnTo>
                  <a:pt x="13654" y="1007"/>
                </a:lnTo>
                <a:lnTo>
                  <a:pt x="12594" y="1007"/>
                </a:lnTo>
                <a:lnTo>
                  <a:pt x="12594" y="55"/>
                </a:lnTo>
                <a:moveTo>
                  <a:pt x="12594" y="1076"/>
                </a:moveTo>
                <a:lnTo>
                  <a:pt x="13654" y="1076"/>
                </a:lnTo>
                <a:lnTo>
                  <a:pt x="13654" y="2082"/>
                </a:lnTo>
                <a:lnTo>
                  <a:pt x="12594" y="2082"/>
                </a:lnTo>
                <a:lnTo>
                  <a:pt x="12594" y="1076"/>
                </a:lnTo>
                <a:moveTo>
                  <a:pt x="12594" y="2150"/>
                </a:moveTo>
                <a:lnTo>
                  <a:pt x="13654" y="2150"/>
                </a:lnTo>
                <a:lnTo>
                  <a:pt x="13654" y="3104"/>
                </a:lnTo>
                <a:lnTo>
                  <a:pt x="12594" y="3104"/>
                </a:lnTo>
                <a:lnTo>
                  <a:pt x="12594" y="2150"/>
                </a:lnTo>
                <a:moveTo>
                  <a:pt x="12594" y="3172"/>
                </a:moveTo>
                <a:lnTo>
                  <a:pt x="13654" y="3172"/>
                </a:lnTo>
                <a:lnTo>
                  <a:pt x="13654" y="4178"/>
                </a:lnTo>
                <a:lnTo>
                  <a:pt x="12594" y="4178"/>
                </a:lnTo>
                <a:lnTo>
                  <a:pt x="12594" y="3172"/>
                </a:lnTo>
                <a:moveTo>
                  <a:pt x="12594" y="4247"/>
                </a:moveTo>
                <a:lnTo>
                  <a:pt x="13654" y="4247"/>
                </a:lnTo>
                <a:lnTo>
                  <a:pt x="13654" y="5200"/>
                </a:lnTo>
                <a:lnTo>
                  <a:pt x="12594" y="5200"/>
                </a:lnTo>
                <a:lnTo>
                  <a:pt x="12594" y="4247"/>
                </a:lnTo>
                <a:moveTo>
                  <a:pt x="12594" y="5268"/>
                </a:moveTo>
                <a:lnTo>
                  <a:pt x="13654" y="5268"/>
                </a:lnTo>
                <a:lnTo>
                  <a:pt x="13654" y="6274"/>
                </a:lnTo>
                <a:lnTo>
                  <a:pt x="12594" y="6274"/>
                </a:lnTo>
                <a:lnTo>
                  <a:pt x="12594" y="5268"/>
                </a:lnTo>
                <a:moveTo>
                  <a:pt x="12594" y="6342"/>
                </a:moveTo>
                <a:lnTo>
                  <a:pt x="13654" y="6342"/>
                </a:lnTo>
                <a:lnTo>
                  <a:pt x="13654" y="7296"/>
                </a:lnTo>
                <a:lnTo>
                  <a:pt x="12594" y="7296"/>
                </a:lnTo>
                <a:lnTo>
                  <a:pt x="12594" y="6342"/>
                </a:lnTo>
                <a:moveTo>
                  <a:pt x="12594" y="7364"/>
                </a:moveTo>
                <a:lnTo>
                  <a:pt x="13654" y="7364"/>
                </a:lnTo>
                <a:lnTo>
                  <a:pt x="13654" y="8369"/>
                </a:lnTo>
                <a:lnTo>
                  <a:pt x="12594" y="8369"/>
                </a:lnTo>
                <a:lnTo>
                  <a:pt x="12594" y="7364"/>
                </a:lnTo>
                <a:moveTo>
                  <a:pt x="12594" y="8438"/>
                </a:moveTo>
                <a:lnTo>
                  <a:pt x="13654" y="8438"/>
                </a:lnTo>
                <a:lnTo>
                  <a:pt x="13654" y="9391"/>
                </a:lnTo>
                <a:lnTo>
                  <a:pt x="12594" y="9391"/>
                </a:lnTo>
                <a:lnTo>
                  <a:pt x="12594" y="8438"/>
                </a:lnTo>
                <a:moveTo>
                  <a:pt x="12594" y="9459"/>
                </a:moveTo>
                <a:lnTo>
                  <a:pt x="13654" y="9459"/>
                </a:lnTo>
                <a:lnTo>
                  <a:pt x="13654" y="10465"/>
                </a:lnTo>
                <a:lnTo>
                  <a:pt x="12594" y="10465"/>
                </a:lnTo>
                <a:lnTo>
                  <a:pt x="12594" y="9459"/>
                </a:lnTo>
                <a:moveTo>
                  <a:pt x="12594" y="10533"/>
                </a:moveTo>
                <a:lnTo>
                  <a:pt x="13654" y="10533"/>
                </a:lnTo>
                <a:lnTo>
                  <a:pt x="13654" y="11487"/>
                </a:lnTo>
                <a:lnTo>
                  <a:pt x="12594" y="11487"/>
                </a:lnTo>
                <a:lnTo>
                  <a:pt x="12594" y="10533"/>
                </a:lnTo>
                <a:moveTo>
                  <a:pt x="12594" y="11556"/>
                </a:moveTo>
                <a:lnTo>
                  <a:pt x="13654" y="11556"/>
                </a:lnTo>
                <a:lnTo>
                  <a:pt x="13654" y="12561"/>
                </a:lnTo>
                <a:lnTo>
                  <a:pt x="12594" y="12561"/>
                </a:lnTo>
                <a:lnTo>
                  <a:pt x="12594" y="11556"/>
                </a:lnTo>
                <a:moveTo>
                  <a:pt x="12594" y="12630"/>
                </a:moveTo>
                <a:lnTo>
                  <a:pt x="13654" y="12630"/>
                </a:lnTo>
                <a:lnTo>
                  <a:pt x="13654" y="13583"/>
                </a:lnTo>
                <a:lnTo>
                  <a:pt x="12594" y="13583"/>
                </a:lnTo>
                <a:lnTo>
                  <a:pt x="12594" y="12630"/>
                </a:lnTo>
                <a:moveTo>
                  <a:pt x="12594" y="13651"/>
                </a:moveTo>
                <a:lnTo>
                  <a:pt x="13654" y="13651"/>
                </a:lnTo>
                <a:lnTo>
                  <a:pt x="13654" y="14657"/>
                </a:lnTo>
                <a:lnTo>
                  <a:pt x="12594" y="14657"/>
                </a:lnTo>
                <a:lnTo>
                  <a:pt x="12594" y="13651"/>
                </a:lnTo>
                <a:moveTo>
                  <a:pt x="12594" y="14726"/>
                </a:moveTo>
                <a:lnTo>
                  <a:pt x="13654" y="14726"/>
                </a:lnTo>
                <a:lnTo>
                  <a:pt x="13654" y="15680"/>
                </a:lnTo>
                <a:lnTo>
                  <a:pt x="12594" y="15680"/>
                </a:lnTo>
                <a:lnTo>
                  <a:pt x="12594" y="14726"/>
                </a:lnTo>
                <a:moveTo>
                  <a:pt x="11628" y="55"/>
                </a:moveTo>
                <a:lnTo>
                  <a:pt x="12526" y="55"/>
                </a:lnTo>
                <a:lnTo>
                  <a:pt x="12526" y="1007"/>
                </a:lnTo>
                <a:lnTo>
                  <a:pt x="11628" y="1007"/>
                </a:lnTo>
                <a:lnTo>
                  <a:pt x="11628" y="55"/>
                </a:lnTo>
                <a:moveTo>
                  <a:pt x="11628" y="1076"/>
                </a:moveTo>
                <a:lnTo>
                  <a:pt x="12526" y="1076"/>
                </a:lnTo>
                <a:lnTo>
                  <a:pt x="12526" y="2082"/>
                </a:lnTo>
                <a:lnTo>
                  <a:pt x="11628" y="2082"/>
                </a:lnTo>
                <a:lnTo>
                  <a:pt x="11628" y="1076"/>
                </a:lnTo>
                <a:moveTo>
                  <a:pt x="11628" y="2150"/>
                </a:moveTo>
                <a:lnTo>
                  <a:pt x="12526" y="2150"/>
                </a:lnTo>
                <a:lnTo>
                  <a:pt x="12526" y="3104"/>
                </a:lnTo>
                <a:lnTo>
                  <a:pt x="11628" y="3104"/>
                </a:lnTo>
                <a:lnTo>
                  <a:pt x="11628" y="2150"/>
                </a:lnTo>
                <a:moveTo>
                  <a:pt x="11628" y="3172"/>
                </a:moveTo>
                <a:lnTo>
                  <a:pt x="12526" y="3172"/>
                </a:lnTo>
                <a:lnTo>
                  <a:pt x="12526" y="4178"/>
                </a:lnTo>
                <a:lnTo>
                  <a:pt x="11628" y="4178"/>
                </a:lnTo>
                <a:lnTo>
                  <a:pt x="11628" y="3172"/>
                </a:lnTo>
                <a:moveTo>
                  <a:pt x="11628" y="4247"/>
                </a:moveTo>
                <a:lnTo>
                  <a:pt x="12526" y="4247"/>
                </a:lnTo>
                <a:lnTo>
                  <a:pt x="12526" y="5200"/>
                </a:lnTo>
                <a:lnTo>
                  <a:pt x="11628" y="5200"/>
                </a:lnTo>
                <a:lnTo>
                  <a:pt x="11628" y="4247"/>
                </a:lnTo>
                <a:moveTo>
                  <a:pt x="11628" y="5268"/>
                </a:moveTo>
                <a:lnTo>
                  <a:pt x="12526" y="5268"/>
                </a:lnTo>
                <a:lnTo>
                  <a:pt x="12526" y="6274"/>
                </a:lnTo>
                <a:lnTo>
                  <a:pt x="11628" y="6274"/>
                </a:lnTo>
                <a:lnTo>
                  <a:pt x="11628" y="5268"/>
                </a:lnTo>
                <a:moveTo>
                  <a:pt x="11628" y="6342"/>
                </a:moveTo>
                <a:lnTo>
                  <a:pt x="12526" y="6342"/>
                </a:lnTo>
                <a:lnTo>
                  <a:pt x="12526" y="7296"/>
                </a:lnTo>
                <a:lnTo>
                  <a:pt x="11628" y="7296"/>
                </a:lnTo>
                <a:lnTo>
                  <a:pt x="11628" y="6342"/>
                </a:lnTo>
                <a:moveTo>
                  <a:pt x="11628" y="7364"/>
                </a:moveTo>
                <a:lnTo>
                  <a:pt x="12526" y="7364"/>
                </a:lnTo>
                <a:lnTo>
                  <a:pt x="12526" y="8369"/>
                </a:lnTo>
                <a:lnTo>
                  <a:pt x="11628" y="8369"/>
                </a:lnTo>
                <a:lnTo>
                  <a:pt x="11628" y="7364"/>
                </a:lnTo>
                <a:moveTo>
                  <a:pt x="11628" y="8438"/>
                </a:moveTo>
                <a:lnTo>
                  <a:pt x="12526" y="8438"/>
                </a:lnTo>
                <a:lnTo>
                  <a:pt x="12526" y="9391"/>
                </a:lnTo>
                <a:lnTo>
                  <a:pt x="11628" y="9391"/>
                </a:lnTo>
                <a:lnTo>
                  <a:pt x="11628" y="8438"/>
                </a:lnTo>
                <a:moveTo>
                  <a:pt x="11628" y="9459"/>
                </a:moveTo>
                <a:lnTo>
                  <a:pt x="12526" y="9459"/>
                </a:lnTo>
                <a:lnTo>
                  <a:pt x="12526" y="10465"/>
                </a:lnTo>
                <a:lnTo>
                  <a:pt x="11628" y="10465"/>
                </a:lnTo>
                <a:lnTo>
                  <a:pt x="11628" y="9459"/>
                </a:lnTo>
                <a:moveTo>
                  <a:pt x="11628" y="10533"/>
                </a:moveTo>
                <a:lnTo>
                  <a:pt x="12526" y="10533"/>
                </a:lnTo>
                <a:lnTo>
                  <a:pt x="12526" y="11487"/>
                </a:lnTo>
                <a:lnTo>
                  <a:pt x="11628" y="11487"/>
                </a:lnTo>
                <a:lnTo>
                  <a:pt x="11628" y="10533"/>
                </a:lnTo>
                <a:moveTo>
                  <a:pt x="11628" y="11556"/>
                </a:moveTo>
                <a:lnTo>
                  <a:pt x="12526" y="11556"/>
                </a:lnTo>
                <a:lnTo>
                  <a:pt x="12526" y="12561"/>
                </a:lnTo>
                <a:lnTo>
                  <a:pt x="11628" y="12561"/>
                </a:lnTo>
                <a:lnTo>
                  <a:pt x="11628" y="11556"/>
                </a:lnTo>
                <a:moveTo>
                  <a:pt x="11628" y="12630"/>
                </a:moveTo>
                <a:lnTo>
                  <a:pt x="12526" y="12630"/>
                </a:lnTo>
                <a:lnTo>
                  <a:pt x="12526" y="13583"/>
                </a:lnTo>
                <a:lnTo>
                  <a:pt x="11628" y="13583"/>
                </a:lnTo>
                <a:lnTo>
                  <a:pt x="11628" y="12630"/>
                </a:lnTo>
                <a:moveTo>
                  <a:pt x="11628" y="13651"/>
                </a:moveTo>
                <a:lnTo>
                  <a:pt x="12526" y="13651"/>
                </a:lnTo>
                <a:lnTo>
                  <a:pt x="12526" y="14657"/>
                </a:lnTo>
                <a:lnTo>
                  <a:pt x="11628" y="14657"/>
                </a:lnTo>
                <a:lnTo>
                  <a:pt x="11628" y="13651"/>
                </a:lnTo>
                <a:moveTo>
                  <a:pt x="11628" y="14726"/>
                </a:moveTo>
                <a:lnTo>
                  <a:pt x="12526" y="14726"/>
                </a:lnTo>
                <a:lnTo>
                  <a:pt x="12526" y="15680"/>
                </a:lnTo>
                <a:lnTo>
                  <a:pt x="11628" y="15680"/>
                </a:lnTo>
                <a:lnTo>
                  <a:pt x="11628" y="14726"/>
                </a:lnTo>
                <a:moveTo>
                  <a:pt x="10500" y="55"/>
                </a:moveTo>
                <a:lnTo>
                  <a:pt x="11559" y="55"/>
                </a:lnTo>
                <a:lnTo>
                  <a:pt x="11559" y="1007"/>
                </a:lnTo>
                <a:lnTo>
                  <a:pt x="10500" y="1007"/>
                </a:lnTo>
                <a:lnTo>
                  <a:pt x="10500" y="55"/>
                </a:lnTo>
                <a:moveTo>
                  <a:pt x="10500" y="1076"/>
                </a:moveTo>
                <a:lnTo>
                  <a:pt x="11559" y="1076"/>
                </a:lnTo>
                <a:lnTo>
                  <a:pt x="11559" y="2082"/>
                </a:lnTo>
                <a:lnTo>
                  <a:pt x="10500" y="2082"/>
                </a:lnTo>
                <a:lnTo>
                  <a:pt x="10500" y="1076"/>
                </a:lnTo>
                <a:moveTo>
                  <a:pt x="10500" y="2150"/>
                </a:moveTo>
                <a:lnTo>
                  <a:pt x="11559" y="2150"/>
                </a:lnTo>
                <a:lnTo>
                  <a:pt x="11559" y="3104"/>
                </a:lnTo>
                <a:lnTo>
                  <a:pt x="10500" y="3104"/>
                </a:lnTo>
                <a:lnTo>
                  <a:pt x="10500" y="2150"/>
                </a:lnTo>
                <a:moveTo>
                  <a:pt x="10500" y="3172"/>
                </a:moveTo>
                <a:lnTo>
                  <a:pt x="11559" y="3172"/>
                </a:lnTo>
                <a:lnTo>
                  <a:pt x="11559" y="4178"/>
                </a:lnTo>
                <a:lnTo>
                  <a:pt x="10500" y="4178"/>
                </a:lnTo>
                <a:lnTo>
                  <a:pt x="10500" y="3172"/>
                </a:lnTo>
                <a:moveTo>
                  <a:pt x="10500" y="4247"/>
                </a:moveTo>
                <a:lnTo>
                  <a:pt x="11559" y="4247"/>
                </a:lnTo>
                <a:lnTo>
                  <a:pt x="11559" y="5200"/>
                </a:lnTo>
                <a:lnTo>
                  <a:pt x="10500" y="5200"/>
                </a:lnTo>
                <a:lnTo>
                  <a:pt x="10500" y="4247"/>
                </a:lnTo>
                <a:moveTo>
                  <a:pt x="10500" y="5268"/>
                </a:moveTo>
                <a:lnTo>
                  <a:pt x="11559" y="5268"/>
                </a:lnTo>
                <a:lnTo>
                  <a:pt x="11559" y="6274"/>
                </a:lnTo>
                <a:lnTo>
                  <a:pt x="10500" y="6274"/>
                </a:lnTo>
                <a:lnTo>
                  <a:pt x="10500" y="5268"/>
                </a:lnTo>
                <a:moveTo>
                  <a:pt x="10500" y="6342"/>
                </a:moveTo>
                <a:lnTo>
                  <a:pt x="11559" y="6342"/>
                </a:lnTo>
                <a:lnTo>
                  <a:pt x="11559" y="7296"/>
                </a:lnTo>
                <a:lnTo>
                  <a:pt x="10500" y="7296"/>
                </a:lnTo>
                <a:lnTo>
                  <a:pt x="10500" y="6342"/>
                </a:lnTo>
                <a:moveTo>
                  <a:pt x="10500" y="7364"/>
                </a:moveTo>
                <a:lnTo>
                  <a:pt x="11559" y="7364"/>
                </a:lnTo>
                <a:lnTo>
                  <a:pt x="11559" y="8369"/>
                </a:lnTo>
                <a:lnTo>
                  <a:pt x="10500" y="8369"/>
                </a:lnTo>
                <a:lnTo>
                  <a:pt x="10500" y="7364"/>
                </a:lnTo>
                <a:moveTo>
                  <a:pt x="10500" y="8438"/>
                </a:moveTo>
                <a:lnTo>
                  <a:pt x="11559" y="8438"/>
                </a:lnTo>
                <a:lnTo>
                  <a:pt x="11559" y="9391"/>
                </a:lnTo>
                <a:lnTo>
                  <a:pt x="10500" y="9391"/>
                </a:lnTo>
                <a:lnTo>
                  <a:pt x="10500" y="8438"/>
                </a:lnTo>
                <a:moveTo>
                  <a:pt x="10500" y="9459"/>
                </a:moveTo>
                <a:lnTo>
                  <a:pt x="11559" y="9459"/>
                </a:lnTo>
                <a:lnTo>
                  <a:pt x="11559" y="10465"/>
                </a:lnTo>
                <a:lnTo>
                  <a:pt x="10500" y="10465"/>
                </a:lnTo>
                <a:lnTo>
                  <a:pt x="10500" y="9459"/>
                </a:lnTo>
                <a:moveTo>
                  <a:pt x="10500" y="10533"/>
                </a:moveTo>
                <a:lnTo>
                  <a:pt x="11559" y="10533"/>
                </a:lnTo>
                <a:lnTo>
                  <a:pt x="11559" y="11487"/>
                </a:lnTo>
                <a:lnTo>
                  <a:pt x="10500" y="11487"/>
                </a:lnTo>
                <a:lnTo>
                  <a:pt x="10500" y="10533"/>
                </a:lnTo>
                <a:moveTo>
                  <a:pt x="10500" y="11556"/>
                </a:moveTo>
                <a:lnTo>
                  <a:pt x="11559" y="11556"/>
                </a:lnTo>
                <a:lnTo>
                  <a:pt x="11559" y="12561"/>
                </a:lnTo>
                <a:lnTo>
                  <a:pt x="10500" y="12561"/>
                </a:lnTo>
                <a:lnTo>
                  <a:pt x="10500" y="11556"/>
                </a:lnTo>
                <a:moveTo>
                  <a:pt x="10500" y="12630"/>
                </a:moveTo>
                <a:lnTo>
                  <a:pt x="11559" y="12630"/>
                </a:lnTo>
                <a:lnTo>
                  <a:pt x="11559" y="13583"/>
                </a:lnTo>
                <a:lnTo>
                  <a:pt x="10500" y="13583"/>
                </a:lnTo>
                <a:lnTo>
                  <a:pt x="10500" y="12630"/>
                </a:lnTo>
                <a:moveTo>
                  <a:pt x="10500" y="13651"/>
                </a:moveTo>
                <a:lnTo>
                  <a:pt x="11559" y="13651"/>
                </a:lnTo>
                <a:lnTo>
                  <a:pt x="11559" y="14657"/>
                </a:lnTo>
                <a:lnTo>
                  <a:pt x="10500" y="14657"/>
                </a:lnTo>
                <a:lnTo>
                  <a:pt x="10500" y="13651"/>
                </a:lnTo>
                <a:moveTo>
                  <a:pt x="10500" y="14726"/>
                </a:moveTo>
                <a:lnTo>
                  <a:pt x="11559" y="14726"/>
                </a:lnTo>
                <a:lnTo>
                  <a:pt x="11559" y="15680"/>
                </a:lnTo>
                <a:lnTo>
                  <a:pt x="10500" y="15680"/>
                </a:lnTo>
                <a:lnTo>
                  <a:pt x="10500" y="14726"/>
                </a:lnTo>
                <a:moveTo>
                  <a:pt x="9531" y="55"/>
                </a:moveTo>
                <a:lnTo>
                  <a:pt x="10430" y="55"/>
                </a:lnTo>
                <a:lnTo>
                  <a:pt x="10430" y="1007"/>
                </a:lnTo>
                <a:lnTo>
                  <a:pt x="9531" y="1007"/>
                </a:lnTo>
                <a:lnTo>
                  <a:pt x="9531" y="55"/>
                </a:lnTo>
                <a:moveTo>
                  <a:pt x="9531" y="1076"/>
                </a:moveTo>
                <a:lnTo>
                  <a:pt x="10430" y="1076"/>
                </a:lnTo>
                <a:lnTo>
                  <a:pt x="10430" y="2082"/>
                </a:lnTo>
                <a:lnTo>
                  <a:pt x="9531" y="2082"/>
                </a:lnTo>
                <a:lnTo>
                  <a:pt x="9531" y="1076"/>
                </a:lnTo>
                <a:moveTo>
                  <a:pt x="9531" y="2150"/>
                </a:moveTo>
                <a:lnTo>
                  <a:pt x="10430" y="2150"/>
                </a:lnTo>
                <a:lnTo>
                  <a:pt x="10430" y="3104"/>
                </a:lnTo>
                <a:lnTo>
                  <a:pt x="9531" y="3104"/>
                </a:lnTo>
                <a:lnTo>
                  <a:pt x="9531" y="2150"/>
                </a:lnTo>
                <a:moveTo>
                  <a:pt x="9531" y="3172"/>
                </a:moveTo>
                <a:lnTo>
                  <a:pt x="10430" y="3172"/>
                </a:lnTo>
                <a:lnTo>
                  <a:pt x="10430" y="4178"/>
                </a:lnTo>
                <a:lnTo>
                  <a:pt x="9531" y="4178"/>
                </a:lnTo>
                <a:lnTo>
                  <a:pt x="9531" y="3172"/>
                </a:lnTo>
                <a:moveTo>
                  <a:pt x="9531" y="4247"/>
                </a:moveTo>
                <a:lnTo>
                  <a:pt x="10430" y="4247"/>
                </a:lnTo>
                <a:lnTo>
                  <a:pt x="10430" y="5200"/>
                </a:lnTo>
                <a:lnTo>
                  <a:pt x="9531" y="5200"/>
                </a:lnTo>
                <a:lnTo>
                  <a:pt x="9531" y="4247"/>
                </a:lnTo>
                <a:moveTo>
                  <a:pt x="9531" y="5268"/>
                </a:moveTo>
                <a:lnTo>
                  <a:pt x="10430" y="5268"/>
                </a:lnTo>
                <a:lnTo>
                  <a:pt x="10430" y="6274"/>
                </a:lnTo>
                <a:lnTo>
                  <a:pt x="9531" y="6274"/>
                </a:lnTo>
                <a:lnTo>
                  <a:pt x="9531" y="5268"/>
                </a:lnTo>
                <a:moveTo>
                  <a:pt x="9531" y="6342"/>
                </a:moveTo>
                <a:lnTo>
                  <a:pt x="10430" y="6342"/>
                </a:lnTo>
                <a:lnTo>
                  <a:pt x="10430" y="7296"/>
                </a:lnTo>
                <a:lnTo>
                  <a:pt x="9531" y="7296"/>
                </a:lnTo>
                <a:lnTo>
                  <a:pt x="9531" y="6342"/>
                </a:lnTo>
                <a:moveTo>
                  <a:pt x="9531" y="7364"/>
                </a:moveTo>
                <a:lnTo>
                  <a:pt x="10430" y="7364"/>
                </a:lnTo>
                <a:lnTo>
                  <a:pt x="10430" y="8369"/>
                </a:lnTo>
                <a:lnTo>
                  <a:pt x="9531" y="8369"/>
                </a:lnTo>
                <a:lnTo>
                  <a:pt x="9531" y="7364"/>
                </a:lnTo>
                <a:moveTo>
                  <a:pt x="9531" y="8438"/>
                </a:moveTo>
                <a:lnTo>
                  <a:pt x="10430" y="8438"/>
                </a:lnTo>
                <a:lnTo>
                  <a:pt x="10430" y="9391"/>
                </a:lnTo>
                <a:lnTo>
                  <a:pt x="9531" y="9391"/>
                </a:lnTo>
                <a:lnTo>
                  <a:pt x="9531" y="8438"/>
                </a:lnTo>
                <a:moveTo>
                  <a:pt x="9531" y="9459"/>
                </a:moveTo>
                <a:lnTo>
                  <a:pt x="10430" y="9459"/>
                </a:lnTo>
                <a:lnTo>
                  <a:pt x="10430" y="10465"/>
                </a:lnTo>
                <a:lnTo>
                  <a:pt x="9531" y="10465"/>
                </a:lnTo>
                <a:lnTo>
                  <a:pt x="9531" y="9459"/>
                </a:lnTo>
                <a:moveTo>
                  <a:pt x="9531" y="10533"/>
                </a:moveTo>
                <a:lnTo>
                  <a:pt x="10430" y="10533"/>
                </a:lnTo>
                <a:lnTo>
                  <a:pt x="10430" y="11487"/>
                </a:lnTo>
                <a:lnTo>
                  <a:pt x="9531" y="11487"/>
                </a:lnTo>
                <a:lnTo>
                  <a:pt x="9531" y="10533"/>
                </a:lnTo>
                <a:moveTo>
                  <a:pt x="9531" y="11556"/>
                </a:moveTo>
                <a:lnTo>
                  <a:pt x="10430" y="11556"/>
                </a:lnTo>
                <a:lnTo>
                  <a:pt x="10430" y="12561"/>
                </a:lnTo>
                <a:lnTo>
                  <a:pt x="9531" y="12561"/>
                </a:lnTo>
                <a:lnTo>
                  <a:pt x="9531" y="11556"/>
                </a:lnTo>
                <a:moveTo>
                  <a:pt x="9531" y="12630"/>
                </a:moveTo>
                <a:lnTo>
                  <a:pt x="10430" y="12630"/>
                </a:lnTo>
                <a:lnTo>
                  <a:pt x="10430" y="13583"/>
                </a:lnTo>
                <a:lnTo>
                  <a:pt x="9531" y="13583"/>
                </a:lnTo>
                <a:lnTo>
                  <a:pt x="9531" y="12630"/>
                </a:lnTo>
                <a:moveTo>
                  <a:pt x="9531" y="13651"/>
                </a:moveTo>
                <a:lnTo>
                  <a:pt x="10430" y="13651"/>
                </a:lnTo>
                <a:lnTo>
                  <a:pt x="10430" y="14657"/>
                </a:lnTo>
                <a:lnTo>
                  <a:pt x="9531" y="14657"/>
                </a:lnTo>
                <a:lnTo>
                  <a:pt x="9531" y="13651"/>
                </a:lnTo>
                <a:moveTo>
                  <a:pt x="9531" y="14726"/>
                </a:moveTo>
                <a:lnTo>
                  <a:pt x="10430" y="14726"/>
                </a:lnTo>
                <a:lnTo>
                  <a:pt x="10430" y="15680"/>
                </a:lnTo>
                <a:lnTo>
                  <a:pt x="9531" y="15680"/>
                </a:lnTo>
                <a:lnTo>
                  <a:pt x="9531" y="14726"/>
                </a:lnTo>
                <a:moveTo>
                  <a:pt x="8403" y="55"/>
                </a:moveTo>
                <a:lnTo>
                  <a:pt x="9463" y="55"/>
                </a:lnTo>
                <a:lnTo>
                  <a:pt x="9463" y="1007"/>
                </a:lnTo>
                <a:lnTo>
                  <a:pt x="8403" y="1007"/>
                </a:lnTo>
                <a:lnTo>
                  <a:pt x="8403" y="55"/>
                </a:lnTo>
                <a:moveTo>
                  <a:pt x="8403" y="1076"/>
                </a:moveTo>
                <a:lnTo>
                  <a:pt x="9463" y="1076"/>
                </a:lnTo>
                <a:lnTo>
                  <a:pt x="9463" y="2082"/>
                </a:lnTo>
                <a:lnTo>
                  <a:pt x="8403" y="2082"/>
                </a:lnTo>
                <a:lnTo>
                  <a:pt x="8403" y="1076"/>
                </a:lnTo>
                <a:moveTo>
                  <a:pt x="8403" y="2150"/>
                </a:moveTo>
                <a:lnTo>
                  <a:pt x="9463" y="2150"/>
                </a:lnTo>
                <a:lnTo>
                  <a:pt x="9463" y="3104"/>
                </a:lnTo>
                <a:lnTo>
                  <a:pt x="8403" y="3104"/>
                </a:lnTo>
                <a:lnTo>
                  <a:pt x="8403" y="2150"/>
                </a:lnTo>
                <a:moveTo>
                  <a:pt x="8403" y="3172"/>
                </a:moveTo>
                <a:lnTo>
                  <a:pt x="9463" y="3172"/>
                </a:lnTo>
                <a:lnTo>
                  <a:pt x="9463" y="4178"/>
                </a:lnTo>
                <a:lnTo>
                  <a:pt x="8403" y="4178"/>
                </a:lnTo>
                <a:lnTo>
                  <a:pt x="8403" y="3172"/>
                </a:lnTo>
                <a:moveTo>
                  <a:pt x="8403" y="4247"/>
                </a:moveTo>
                <a:lnTo>
                  <a:pt x="9463" y="4247"/>
                </a:lnTo>
                <a:lnTo>
                  <a:pt x="9463" y="5200"/>
                </a:lnTo>
                <a:lnTo>
                  <a:pt x="8403" y="5200"/>
                </a:lnTo>
                <a:lnTo>
                  <a:pt x="8403" y="4247"/>
                </a:lnTo>
                <a:moveTo>
                  <a:pt x="8403" y="5268"/>
                </a:moveTo>
                <a:lnTo>
                  <a:pt x="9463" y="5268"/>
                </a:lnTo>
                <a:lnTo>
                  <a:pt x="9463" y="6274"/>
                </a:lnTo>
                <a:lnTo>
                  <a:pt x="8403" y="6274"/>
                </a:lnTo>
                <a:lnTo>
                  <a:pt x="8403" y="5268"/>
                </a:lnTo>
                <a:moveTo>
                  <a:pt x="8403" y="6342"/>
                </a:moveTo>
                <a:lnTo>
                  <a:pt x="9463" y="6342"/>
                </a:lnTo>
                <a:lnTo>
                  <a:pt x="9463" y="7296"/>
                </a:lnTo>
                <a:lnTo>
                  <a:pt x="8403" y="7296"/>
                </a:lnTo>
                <a:lnTo>
                  <a:pt x="8403" y="6342"/>
                </a:lnTo>
                <a:moveTo>
                  <a:pt x="8403" y="7364"/>
                </a:moveTo>
                <a:lnTo>
                  <a:pt x="9463" y="7364"/>
                </a:lnTo>
                <a:lnTo>
                  <a:pt x="9463" y="8369"/>
                </a:lnTo>
                <a:lnTo>
                  <a:pt x="8403" y="8369"/>
                </a:lnTo>
                <a:lnTo>
                  <a:pt x="8403" y="7364"/>
                </a:lnTo>
                <a:moveTo>
                  <a:pt x="8403" y="8438"/>
                </a:moveTo>
                <a:lnTo>
                  <a:pt x="9463" y="8438"/>
                </a:lnTo>
                <a:lnTo>
                  <a:pt x="9463" y="9391"/>
                </a:lnTo>
                <a:lnTo>
                  <a:pt x="8403" y="9391"/>
                </a:lnTo>
                <a:lnTo>
                  <a:pt x="8403" y="8438"/>
                </a:lnTo>
                <a:moveTo>
                  <a:pt x="8403" y="9459"/>
                </a:moveTo>
                <a:lnTo>
                  <a:pt x="9463" y="9459"/>
                </a:lnTo>
                <a:lnTo>
                  <a:pt x="9463" y="10465"/>
                </a:lnTo>
                <a:lnTo>
                  <a:pt x="8403" y="10465"/>
                </a:lnTo>
                <a:lnTo>
                  <a:pt x="8403" y="9459"/>
                </a:lnTo>
                <a:moveTo>
                  <a:pt x="8403" y="10533"/>
                </a:moveTo>
                <a:lnTo>
                  <a:pt x="9463" y="10533"/>
                </a:lnTo>
                <a:lnTo>
                  <a:pt x="9463" y="11487"/>
                </a:lnTo>
                <a:lnTo>
                  <a:pt x="8403" y="11487"/>
                </a:lnTo>
                <a:lnTo>
                  <a:pt x="8403" y="10533"/>
                </a:lnTo>
                <a:moveTo>
                  <a:pt x="8403" y="11556"/>
                </a:moveTo>
                <a:lnTo>
                  <a:pt x="9463" y="11556"/>
                </a:lnTo>
                <a:lnTo>
                  <a:pt x="9463" y="12561"/>
                </a:lnTo>
                <a:lnTo>
                  <a:pt x="8403" y="12561"/>
                </a:lnTo>
                <a:lnTo>
                  <a:pt x="8403" y="11556"/>
                </a:lnTo>
                <a:moveTo>
                  <a:pt x="8403" y="12630"/>
                </a:moveTo>
                <a:lnTo>
                  <a:pt x="9463" y="12630"/>
                </a:lnTo>
                <a:lnTo>
                  <a:pt x="9463" y="13583"/>
                </a:lnTo>
                <a:lnTo>
                  <a:pt x="8403" y="13583"/>
                </a:lnTo>
                <a:lnTo>
                  <a:pt x="8403" y="12630"/>
                </a:lnTo>
                <a:moveTo>
                  <a:pt x="8403" y="13651"/>
                </a:moveTo>
                <a:lnTo>
                  <a:pt x="9463" y="13651"/>
                </a:lnTo>
                <a:lnTo>
                  <a:pt x="9463" y="14657"/>
                </a:lnTo>
                <a:lnTo>
                  <a:pt x="8403" y="14657"/>
                </a:lnTo>
                <a:lnTo>
                  <a:pt x="8403" y="13651"/>
                </a:lnTo>
                <a:moveTo>
                  <a:pt x="8403" y="14726"/>
                </a:moveTo>
                <a:lnTo>
                  <a:pt x="9463" y="14726"/>
                </a:lnTo>
                <a:lnTo>
                  <a:pt x="9463" y="15680"/>
                </a:lnTo>
                <a:lnTo>
                  <a:pt x="8403" y="15680"/>
                </a:lnTo>
                <a:lnTo>
                  <a:pt x="8403" y="14726"/>
                </a:lnTo>
                <a:moveTo>
                  <a:pt x="7436" y="55"/>
                </a:moveTo>
                <a:lnTo>
                  <a:pt x="8335" y="55"/>
                </a:lnTo>
                <a:lnTo>
                  <a:pt x="8335" y="1007"/>
                </a:lnTo>
                <a:lnTo>
                  <a:pt x="7436" y="1007"/>
                </a:lnTo>
                <a:lnTo>
                  <a:pt x="7436" y="55"/>
                </a:lnTo>
                <a:moveTo>
                  <a:pt x="7436" y="1076"/>
                </a:moveTo>
                <a:lnTo>
                  <a:pt x="8335" y="1076"/>
                </a:lnTo>
                <a:lnTo>
                  <a:pt x="8335" y="2082"/>
                </a:lnTo>
                <a:lnTo>
                  <a:pt x="7436" y="2082"/>
                </a:lnTo>
                <a:lnTo>
                  <a:pt x="7436" y="1076"/>
                </a:lnTo>
                <a:moveTo>
                  <a:pt x="7436" y="2150"/>
                </a:moveTo>
                <a:lnTo>
                  <a:pt x="8335" y="2150"/>
                </a:lnTo>
                <a:lnTo>
                  <a:pt x="8335" y="3104"/>
                </a:lnTo>
                <a:lnTo>
                  <a:pt x="7436" y="3104"/>
                </a:lnTo>
                <a:lnTo>
                  <a:pt x="7436" y="2150"/>
                </a:lnTo>
                <a:moveTo>
                  <a:pt x="7436" y="3172"/>
                </a:moveTo>
                <a:lnTo>
                  <a:pt x="8335" y="3172"/>
                </a:lnTo>
                <a:lnTo>
                  <a:pt x="8335" y="4178"/>
                </a:lnTo>
                <a:lnTo>
                  <a:pt x="7436" y="4178"/>
                </a:lnTo>
                <a:lnTo>
                  <a:pt x="7436" y="3172"/>
                </a:lnTo>
                <a:moveTo>
                  <a:pt x="7436" y="4247"/>
                </a:moveTo>
                <a:lnTo>
                  <a:pt x="8335" y="4247"/>
                </a:lnTo>
                <a:lnTo>
                  <a:pt x="8335" y="5200"/>
                </a:lnTo>
                <a:lnTo>
                  <a:pt x="7436" y="5200"/>
                </a:lnTo>
                <a:lnTo>
                  <a:pt x="7436" y="4247"/>
                </a:lnTo>
                <a:moveTo>
                  <a:pt x="7436" y="5268"/>
                </a:moveTo>
                <a:lnTo>
                  <a:pt x="8335" y="5268"/>
                </a:lnTo>
                <a:lnTo>
                  <a:pt x="8335" y="6274"/>
                </a:lnTo>
                <a:lnTo>
                  <a:pt x="7436" y="6274"/>
                </a:lnTo>
                <a:lnTo>
                  <a:pt x="7436" y="5268"/>
                </a:lnTo>
                <a:moveTo>
                  <a:pt x="7436" y="6342"/>
                </a:moveTo>
                <a:lnTo>
                  <a:pt x="8335" y="6342"/>
                </a:lnTo>
                <a:lnTo>
                  <a:pt x="8335" y="7296"/>
                </a:lnTo>
                <a:lnTo>
                  <a:pt x="7436" y="7296"/>
                </a:lnTo>
                <a:lnTo>
                  <a:pt x="7436" y="6342"/>
                </a:lnTo>
                <a:moveTo>
                  <a:pt x="7436" y="7364"/>
                </a:moveTo>
                <a:lnTo>
                  <a:pt x="8335" y="7364"/>
                </a:lnTo>
                <a:lnTo>
                  <a:pt x="8335" y="8369"/>
                </a:lnTo>
                <a:lnTo>
                  <a:pt x="7436" y="8369"/>
                </a:lnTo>
                <a:lnTo>
                  <a:pt x="7436" y="7364"/>
                </a:lnTo>
                <a:moveTo>
                  <a:pt x="7436" y="8438"/>
                </a:moveTo>
                <a:lnTo>
                  <a:pt x="8335" y="8438"/>
                </a:lnTo>
                <a:lnTo>
                  <a:pt x="8335" y="9391"/>
                </a:lnTo>
                <a:lnTo>
                  <a:pt x="7436" y="9391"/>
                </a:lnTo>
                <a:lnTo>
                  <a:pt x="7436" y="8438"/>
                </a:lnTo>
                <a:moveTo>
                  <a:pt x="7436" y="9459"/>
                </a:moveTo>
                <a:lnTo>
                  <a:pt x="8335" y="9459"/>
                </a:lnTo>
                <a:lnTo>
                  <a:pt x="8335" y="10465"/>
                </a:lnTo>
                <a:lnTo>
                  <a:pt x="7436" y="10465"/>
                </a:lnTo>
                <a:lnTo>
                  <a:pt x="7436" y="9459"/>
                </a:lnTo>
                <a:moveTo>
                  <a:pt x="7436" y="10533"/>
                </a:moveTo>
                <a:lnTo>
                  <a:pt x="8335" y="10533"/>
                </a:lnTo>
                <a:lnTo>
                  <a:pt x="8335" y="11487"/>
                </a:lnTo>
                <a:lnTo>
                  <a:pt x="7436" y="11487"/>
                </a:lnTo>
                <a:lnTo>
                  <a:pt x="7436" y="10533"/>
                </a:lnTo>
                <a:moveTo>
                  <a:pt x="7436" y="11556"/>
                </a:moveTo>
                <a:lnTo>
                  <a:pt x="8335" y="11556"/>
                </a:lnTo>
                <a:lnTo>
                  <a:pt x="8335" y="12561"/>
                </a:lnTo>
                <a:lnTo>
                  <a:pt x="7436" y="12561"/>
                </a:lnTo>
                <a:lnTo>
                  <a:pt x="7436" y="11556"/>
                </a:lnTo>
                <a:moveTo>
                  <a:pt x="7436" y="12630"/>
                </a:moveTo>
                <a:lnTo>
                  <a:pt x="8335" y="12630"/>
                </a:lnTo>
                <a:lnTo>
                  <a:pt x="8335" y="13583"/>
                </a:lnTo>
                <a:lnTo>
                  <a:pt x="7436" y="13583"/>
                </a:lnTo>
                <a:lnTo>
                  <a:pt x="7436" y="12630"/>
                </a:lnTo>
                <a:moveTo>
                  <a:pt x="7436" y="13651"/>
                </a:moveTo>
                <a:lnTo>
                  <a:pt x="8335" y="13651"/>
                </a:lnTo>
                <a:lnTo>
                  <a:pt x="8335" y="14657"/>
                </a:lnTo>
                <a:lnTo>
                  <a:pt x="7436" y="14657"/>
                </a:lnTo>
                <a:lnTo>
                  <a:pt x="7436" y="13651"/>
                </a:lnTo>
                <a:moveTo>
                  <a:pt x="7436" y="14726"/>
                </a:moveTo>
                <a:lnTo>
                  <a:pt x="8335" y="14726"/>
                </a:lnTo>
                <a:lnTo>
                  <a:pt x="8335" y="15680"/>
                </a:lnTo>
                <a:lnTo>
                  <a:pt x="7436" y="15680"/>
                </a:lnTo>
                <a:lnTo>
                  <a:pt x="7436" y="14726"/>
                </a:lnTo>
                <a:moveTo>
                  <a:pt x="6308" y="55"/>
                </a:moveTo>
                <a:lnTo>
                  <a:pt x="7366" y="55"/>
                </a:lnTo>
                <a:lnTo>
                  <a:pt x="7366" y="1007"/>
                </a:lnTo>
                <a:lnTo>
                  <a:pt x="6308" y="1007"/>
                </a:lnTo>
                <a:lnTo>
                  <a:pt x="6308" y="55"/>
                </a:lnTo>
                <a:moveTo>
                  <a:pt x="6308" y="1076"/>
                </a:moveTo>
                <a:lnTo>
                  <a:pt x="7366" y="1076"/>
                </a:lnTo>
                <a:lnTo>
                  <a:pt x="7366" y="2082"/>
                </a:lnTo>
                <a:lnTo>
                  <a:pt x="6308" y="2082"/>
                </a:lnTo>
                <a:lnTo>
                  <a:pt x="6308" y="1076"/>
                </a:lnTo>
                <a:moveTo>
                  <a:pt x="6308" y="2150"/>
                </a:moveTo>
                <a:lnTo>
                  <a:pt x="7366" y="2150"/>
                </a:lnTo>
                <a:lnTo>
                  <a:pt x="7366" y="3104"/>
                </a:lnTo>
                <a:lnTo>
                  <a:pt x="6308" y="3104"/>
                </a:lnTo>
                <a:lnTo>
                  <a:pt x="6308" y="2150"/>
                </a:lnTo>
                <a:moveTo>
                  <a:pt x="6308" y="3172"/>
                </a:moveTo>
                <a:lnTo>
                  <a:pt x="7366" y="3172"/>
                </a:lnTo>
                <a:lnTo>
                  <a:pt x="7366" y="4178"/>
                </a:lnTo>
                <a:lnTo>
                  <a:pt x="6308" y="4178"/>
                </a:lnTo>
                <a:lnTo>
                  <a:pt x="6308" y="3172"/>
                </a:lnTo>
                <a:moveTo>
                  <a:pt x="6308" y="4247"/>
                </a:moveTo>
                <a:lnTo>
                  <a:pt x="7366" y="4247"/>
                </a:lnTo>
                <a:lnTo>
                  <a:pt x="7366" y="5200"/>
                </a:lnTo>
                <a:lnTo>
                  <a:pt x="6308" y="5200"/>
                </a:lnTo>
                <a:lnTo>
                  <a:pt x="6308" y="4247"/>
                </a:lnTo>
                <a:moveTo>
                  <a:pt x="6308" y="5268"/>
                </a:moveTo>
                <a:lnTo>
                  <a:pt x="7366" y="5268"/>
                </a:lnTo>
                <a:lnTo>
                  <a:pt x="7366" y="6274"/>
                </a:lnTo>
                <a:lnTo>
                  <a:pt x="6308" y="6274"/>
                </a:lnTo>
                <a:lnTo>
                  <a:pt x="6308" y="5268"/>
                </a:lnTo>
                <a:moveTo>
                  <a:pt x="6308" y="6342"/>
                </a:moveTo>
                <a:lnTo>
                  <a:pt x="7366" y="6342"/>
                </a:lnTo>
                <a:lnTo>
                  <a:pt x="7366" y="7296"/>
                </a:lnTo>
                <a:lnTo>
                  <a:pt x="6308" y="7296"/>
                </a:lnTo>
                <a:lnTo>
                  <a:pt x="6308" y="6342"/>
                </a:lnTo>
                <a:moveTo>
                  <a:pt x="6308" y="7364"/>
                </a:moveTo>
                <a:lnTo>
                  <a:pt x="7366" y="7364"/>
                </a:lnTo>
                <a:lnTo>
                  <a:pt x="7366" y="8369"/>
                </a:lnTo>
                <a:lnTo>
                  <a:pt x="6308" y="8369"/>
                </a:lnTo>
                <a:lnTo>
                  <a:pt x="6308" y="7364"/>
                </a:lnTo>
                <a:moveTo>
                  <a:pt x="6308" y="8438"/>
                </a:moveTo>
                <a:lnTo>
                  <a:pt x="7366" y="8438"/>
                </a:lnTo>
                <a:lnTo>
                  <a:pt x="7366" y="9391"/>
                </a:lnTo>
                <a:lnTo>
                  <a:pt x="6308" y="9391"/>
                </a:lnTo>
                <a:lnTo>
                  <a:pt x="6308" y="8438"/>
                </a:lnTo>
                <a:moveTo>
                  <a:pt x="6308" y="9459"/>
                </a:moveTo>
                <a:lnTo>
                  <a:pt x="7366" y="9459"/>
                </a:lnTo>
                <a:lnTo>
                  <a:pt x="7366" y="10465"/>
                </a:lnTo>
                <a:lnTo>
                  <a:pt x="6308" y="10465"/>
                </a:lnTo>
                <a:lnTo>
                  <a:pt x="6308" y="9459"/>
                </a:lnTo>
                <a:moveTo>
                  <a:pt x="6308" y="10533"/>
                </a:moveTo>
                <a:lnTo>
                  <a:pt x="7366" y="10533"/>
                </a:lnTo>
                <a:lnTo>
                  <a:pt x="7366" y="11487"/>
                </a:lnTo>
                <a:lnTo>
                  <a:pt x="6308" y="11487"/>
                </a:lnTo>
                <a:lnTo>
                  <a:pt x="6308" y="10533"/>
                </a:lnTo>
                <a:moveTo>
                  <a:pt x="6308" y="11556"/>
                </a:moveTo>
                <a:lnTo>
                  <a:pt x="7366" y="11556"/>
                </a:lnTo>
                <a:lnTo>
                  <a:pt x="7366" y="12561"/>
                </a:lnTo>
                <a:lnTo>
                  <a:pt x="6308" y="12561"/>
                </a:lnTo>
                <a:lnTo>
                  <a:pt x="6308" y="11556"/>
                </a:lnTo>
                <a:moveTo>
                  <a:pt x="6308" y="12630"/>
                </a:moveTo>
                <a:lnTo>
                  <a:pt x="7366" y="12630"/>
                </a:lnTo>
                <a:lnTo>
                  <a:pt x="7366" y="13583"/>
                </a:lnTo>
                <a:lnTo>
                  <a:pt x="6308" y="13583"/>
                </a:lnTo>
                <a:lnTo>
                  <a:pt x="6308" y="12630"/>
                </a:lnTo>
                <a:moveTo>
                  <a:pt x="6308" y="13651"/>
                </a:moveTo>
                <a:lnTo>
                  <a:pt x="7366" y="13651"/>
                </a:lnTo>
                <a:lnTo>
                  <a:pt x="7366" y="14657"/>
                </a:lnTo>
                <a:lnTo>
                  <a:pt x="6308" y="14657"/>
                </a:lnTo>
                <a:lnTo>
                  <a:pt x="6308" y="13651"/>
                </a:lnTo>
                <a:moveTo>
                  <a:pt x="6308" y="14726"/>
                </a:moveTo>
                <a:lnTo>
                  <a:pt x="7366" y="14726"/>
                </a:lnTo>
                <a:lnTo>
                  <a:pt x="7366" y="15680"/>
                </a:lnTo>
                <a:lnTo>
                  <a:pt x="6308" y="15680"/>
                </a:lnTo>
                <a:lnTo>
                  <a:pt x="6308" y="14726"/>
                </a:lnTo>
                <a:moveTo>
                  <a:pt x="5339" y="55"/>
                </a:moveTo>
                <a:lnTo>
                  <a:pt x="6238" y="55"/>
                </a:lnTo>
                <a:lnTo>
                  <a:pt x="6238" y="1007"/>
                </a:lnTo>
                <a:lnTo>
                  <a:pt x="5339" y="1007"/>
                </a:lnTo>
                <a:lnTo>
                  <a:pt x="5339" y="55"/>
                </a:lnTo>
                <a:moveTo>
                  <a:pt x="5339" y="1076"/>
                </a:moveTo>
                <a:lnTo>
                  <a:pt x="6238" y="1076"/>
                </a:lnTo>
                <a:lnTo>
                  <a:pt x="6238" y="2082"/>
                </a:lnTo>
                <a:lnTo>
                  <a:pt x="5339" y="2082"/>
                </a:lnTo>
                <a:lnTo>
                  <a:pt x="5339" y="1076"/>
                </a:lnTo>
                <a:moveTo>
                  <a:pt x="5339" y="2150"/>
                </a:moveTo>
                <a:lnTo>
                  <a:pt x="6238" y="2150"/>
                </a:lnTo>
                <a:lnTo>
                  <a:pt x="6238" y="3104"/>
                </a:lnTo>
                <a:lnTo>
                  <a:pt x="5339" y="3104"/>
                </a:lnTo>
                <a:lnTo>
                  <a:pt x="5339" y="2150"/>
                </a:lnTo>
                <a:moveTo>
                  <a:pt x="5339" y="3172"/>
                </a:moveTo>
                <a:lnTo>
                  <a:pt x="6238" y="3172"/>
                </a:lnTo>
                <a:lnTo>
                  <a:pt x="6238" y="4178"/>
                </a:lnTo>
                <a:lnTo>
                  <a:pt x="5339" y="4178"/>
                </a:lnTo>
                <a:lnTo>
                  <a:pt x="5339" y="3172"/>
                </a:lnTo>
                <a:moveTo>
                  <a:pt x="5339" y="4247"/>
                </a:moveTo>
                <a:lnTo>
                  <a:pt x="6238" y="4247"/>
                </a:lnTo>
                <a:lnTo>
                  <a:pt x="6238" y="5200"/>
                </a:lnTo>
                <a:lnTo>
                  <a:pt x="5339" y="5200"/>
                </a:lnTo>
                <a:lnTo>
                  <a:pt x="5339" y="4247"/>
                </a:lnTo>
                <a:moveTo>
                  <a:pt x="5339" y="5268"/>
                </a:moveTo>
                <a:lnTo>
                  <a:pt x="6238" y="5268"/>
                </a:lnTo>
                <a:lnTo>
                  <a:pt x="6238" y="6274"/>
                </a:lnTo>
                <a:lnTo>
                  <a:pt x="5339" y="6274"/>
                </a:lnTo>
                <a:lnTo>
                  <a:pt x="5339" y="5268"/>
                </a:lnTo>
                <a:moveTo>
                  <a:pt x="5339" y="6342"/>
                </a:moveTo>
                <a:lnTo>
                  <a:pt x="6238" y="6342"/>
                </a:lnTo>
                <a:lnTo>
                  <a:pt x="6238" y="7296"/>
                </a:lnTo>
                <a:lnTo>
                  <a:pt x="5339" y="7296"/>
                </a:lnTo>
                <a:lnTo>
                  <a:pt x="5339" y="6342"/>
                </a:lnTo>
                <a:moveTo>
                  <a:pt x="5339" y="7364"/>
                </a:moveTo>
                <a:lnTo>
                  <a:pt x="6238" y="7364"/>
                </a:lnTo>
                <a:lnTo>
                  <a:pt x="6238" y="8369"/>
                </a:lnTo>
                <a:lnTo>
                  <a:pt x="5339" y="8369"/>
                </a:lnTo>
                <a:lnTo>
                  <a:pt x="5339" y="7364"/>
                </a:lnTo>
                <a:moveTo>
                  <a:pt x="5339" y="8438"/>
                </a:moveTo>
                <a:lnTo>
                  <a:pt x="6238" y="8438"/>
                </a:lnTo>
                <a:lnTo>
                  <a:pt x="6238" y="9391"/>
                </a:lnTo>
                <a:lnTo>
                  <a:pt x="5339" y="9391"/>
                </a:lnTo>
                <a:lnTo>
                  <a:pt x="5339" y="8438"/>
                </a:lnTo>
                <a:moveTo>
                  <a:pt x="5339" y="9459"/>
                </a:moveTo>
                <a:lnTo>
                  <a:pt x="6238" y="9459"/>
                </a:lnTo>
                <a:lnTo>
                  <a:pt x="6238" y="10465"/>
                </a:lnTo>
                <a:lnTo>
                  <a:pt x="5339" y="10465"/>
                </a:lnTo>
                <a:lnTo>
                  <a:pt x="5339" y="9459"/>
                </a:lnTo>
                <a:moveTo>
                  <a:pt x="5339" y="10533"/>
                </a:moveTo>
                <a:lnTo>
                  <a:pt x="6238" y="10533"/>
                </a:lnTo>
                <a:lnTo>
                  <a:pt x="6238" y="11487"/>
                </a:lnTo>
                <a:lnTo>
                  <a:pt x="5339" y="11487"/>
                </a:lnTo>
                <a:lnTo>
                  <a:pt x="5339" y="10533"/>
                </a:lnTo>
                <a:moveTo>
                  <a:pt x="5339" y="11556"/>
                </a:moveTo>
                <a:lnTo>
                  <a:pt x="6238" y="11556"/>
                </a:lnTo>
                <a:lnTo>
                  <a:pt x="6238" y="12561"/>
                </a:lnTo>
                <a:lnTo>
                  <a:pt x="5339" y="12561"/>
                </a:lnTo>
                <a:lnTo>
                  <a:pt x="5339" y="11556"/>
                </a:lnTo>
                <a:moveTo>
                  <a:pt x="5339" y="12630"/>
                </a:moveTo>
                <a:lnTo>
                  <a:pt x="6238" y="12630"/>
                </a:lnTo>
                <a:lnTo>
                  <a:pt x="6238" y="13583"/>
                </a:lnTo>
                <a:lnTo>
                  <a:pt x="5339" y="13583"/>
                </a:lnTo>
                <a:lnTo>
                  <a:pt x="5339" y="12630"/>
                </a:lnTo>
                <a:moveTo>
                  <a:pt x="5339" y="13651"/>
                </a:moveTo>
                <a:lnTo>
                  <a:pt x="6238" y="13651"/>
                </a:lnTo>
                <a:lnTo>
                  <a:pt x="6238" y="14657"/>
                </a:lnTo>
                <a:lnTo>
                  <a:pt x="5339" y="14657"/>
                </a:lnTo>
                <a:lnTo>
                  <a:pt x="5339" y="13651"/>
                </a:lnTo>
                <a:moveTo>
                  <a:pt x="5339" y="14726"/>
                </a:moveTo>
                <a:lnTo>
                  <a:pt x="6238" y="14726"/>
                </a:lnTo>
                <a:lnTo>
                  <a:pt x="6238" y="15680"/>
                </a:lnTo>
                <a:lnTo>
                  <a:pt x="5339" y="15680"/>
                </a:lnTo>
                <a:lnTo>
                  <a:pt x="5339" y="14726"/>
                </a:lnTo>
                <a:moveTo>
                  <a:pt x="4211" y="55"/>
                </a:moveTo>
                <a:lnTo>
                  <a:pt x="5271" y="55"/>
                </a:lnTo>
                <a:lnTo>
                  <a:pt x="5271" y="1007"/>
                </a:lnTo>
                <a:lnTo>
                  <a:pt x="4211" y="1007"/>
                </a:lnTo>
                <a:lnTo>
                  <a:pt x="4211" y="55"/>
                </a:lnTo>
                <a:moveTo>
                  <a:pt x="4211" y="1076"/>
                </a:moveTo>
                <a:lnTo>
                  <a:pt x="5271" y="1076"/>
                </a:lnTo>
                <a:lnTo>
                  <a:pt x="5271" y="2082"/>
                </a:lnTo>
                <a:lnTo>
                  <a:pt x="4211" y="2082"/>
                </a:lnTo>
                <a:lnTo>
                  <a:pt x="4211" y="1076"/>
                </a:lnTo>
                <a:moveTo>
                  <a:pt x="4211" y="2150"/>
                </a:moveTo>
                <a:lnTo>
                  <a:pt x="5271" y="2150"/>
                </a:lnTo>
                <a:lnTo>
                  <a:pt x="5271" y="3104"/>
                </a:lnTo>
                <a:lnTo>
                  <a:pt x="4211" y="3104"/>
                </a:lnTo>
                <a:lnTo>
                  <a:pt x="4211" y="2150"/>
                </a:lnTo>
                <a:moveTo>
                  <a:pt x="4211" y="3172"/>
                </a:moveTo>
                <a:lnTo>
                  <a:pt x="5271" y="3172"/>
                </a:lnTo>
                <a:lnTo>
                  <a:pt x="5271" y="4178"/>
                </a:lnTo>
                <a:lnTo>
                  <a:pt x="4211" y="4178"/>
                </a:lnTo>
                <a:lnTo>
                  <a:pt x="4211" y="3172"/>
                </a:lnTo>
                <a:moveTo>
                  <a:pt x="4211" y="4247"/>
                </a:moveTo>
                <a:lnTo>
                  <a:pt x="5271" y="4247"/>
                </a:lnTo>
                <a:lnTo>
                  <a:pt x="5271" y="5200"/>
                </a:lnTo>
                <a:lnTo>
                  <a:pt x="4211" y="5200"/>
                </a:lnTo>
                <a:lnTo>
                  <a:pt x="4211" y="4247"/>
                </a:lnTo>
                <a:moveTo>
                  <a:pt x="4211" y="5268"/>
                </a:moveTo>
                <a:lnTo>
                  <a:pt x="5271" y="5268"/>
                </a:lnTo>
                <a:lnTo>
                  <a:pt x="5271" y="6274"/>
                </a:lnTo>
                <a:lnTo>
                  <a:pt x="4211" y="6274"/>
                </a:lnTo>
                <a:lnTo>
                  <a:pt x="4211" y="5268"/>
                </a:lnTo>
                <a:moveTo>
                  <a:pt x="4211" y="6342"/>
                </a:moveTo>
                <a:lnTo>
                  <a:pt x="5271" y="6342"/>
                </a:lnTo>
                <a:lnTo>
                  <a:pt x="5271" y="7296"/>
                </a:lnTo>
                <a:lnTo>
                  <a:pt x="4211" y="7296"/>
                </a:lnTo>
                <a:lnTo>
                  <a:pt x="4211" y="6342"/>
                </a:lnTo>
                <a:moveTo>
                  <a:pt x="4211" y="7364"/>
                </a:moveTo>
                <a:lnTo>
                  <a:pt x="5271" y="7364"/>
                </a:lnTo>
                <a:lnTo>
                  <a:pt x="5271" y="8369"/>
                </a:lnTo>
                <a:lnTo>
                  <a:pt x="4211" y="8369"/>
                </a:lnTo>
                <a:lnTo>
                  <a:pt x="4211" y="7364"/>
                </a:lnTo>
                <a:moveTo>
                  <a:pt x="4211" y="8438"/>
                </a:moveTo>
                <a:lnTo>
                  <a:pt x="5271" y="8438"/>
                </a:lnTo>
                <a:lnTo>
                  <a:pt x="5271" y="9391"/>
                </a:lnTo>
                <a:lnTo>
                  <a:pt x="4211" y="9391"/>
                </a:lnTo>
                <a:lnTo>
                  <a:pt x="4211" y="8438"/>
                </a:lnTo>
                <a:moveTo>
                  <a:pt x="4211" y="9459"/>
                </a:moveTo>
                <a:lnTo>
                  <a:pt x="5271" y="9459"/>
                </a:lnTo>
                <a:lnTo>
                  <a:pt x="5271" y="10465"/>
                </a:lnTo>
                <a:lnTo>
                  <a:pt x="4211" y="10465"/>
                </a:lnTo>
                <a:lnTo>
                  <a:pt x="4211" y="9459"/>
                </a:lnTo>
                <a:moveTo>
                  <a:pt x="4211" y="10533"/>
                </a:moveTo>
                <a:lnTo>
                  <a:pt x="5271" y="10533"/>
                </a:lnTo>
                <a:lnTo>
                  <a:pt x="5271" y="11487"/>
                </a:lnTo>
                <a:lnTo>
                  <a:pt x="4211" y="11487"/>
                </a:lnTo>
                <a:lnTo>
                  <a:pt x="4211" y="10533"/>
                </a:lnTo>
                <a:moveTo>
                  <a:pt x="4211" y="11556"/>
                </a:moveTo>
                <a:lnTo>
                  <a:pt x="5271" y="11556"/>
                </a:lnTo>
                <a:lnTo>
                  <a:pt x="5271" y="12561"/>
                </a:lnTo>
                <a:lnTo>
                  <a:pt x="4211" y="12561"/>
                </a:lnTo>
                <a:lnTo>
                  <a:pt x="4211" y="11556"/>
                </a:lnTo>
                <a:moveTo>
                  <a:pt x="4211" y="12630"/>
                </a:moveTo>
                <a:lnTo>
                  <a:pt x="5271" y="12630"/>
                </a:lnTo>
                <a:lnTo>
                  <a:pt x="5271" y="13583"/>
                </a:lnTo>
                <a:lnTo>
                  <a:pt x="4211" y="13583"/>
                </a:lnTo>
                <a:lnTo>
                  <a:pt x="4211" y="12630"/>
                </a:lnTo>
                <a:moveTo>
                  <a:pt x="4211" y="13651"/>
                </a:moveTo>
                <a:lnTo>
                  <a:pt x="5271" y="13651"/>
                </a:lnTo>
                <a:lnTo>
                  <a:pt x="5271" y="14657"/>
                </a:lnTo>
                <a:lnTo>
                  <a:pt x="4211" y="14657"/>
                </a:lnTo>
                <a:lnTo>
                  <a:pt x="4211" y="13651"/>
                </a:lnTo>
                <a:moveTo>
                  <a:pt x="4211" y="14726"/>
                </a:moveTo>
                <a:lnTo>
                  <a:pt x="5271" y="14726"/>
                </a:lnTo>
                <a:lnTo>
                  <a:pt x="5271" y="15680"/>
                </a:lnTo>
                <a:lnTo>
                  <a:pt x="4211" y="15680"/>
                </a:lnTo>
                <a:lnTo>
                  <a:pt x="4211" y="14726"/>
                </a:lnTo>
                <a:moveTo>
                  <a:pt x="3244" y="55"/>
                </a:moveTo>
                <a:lnTo>
                  <a:pt x="4143" y="55"/>
                </a:lnTo>
                <a:lnTo>
                  <a:pt x="4143" y="1007"/>
                </a:lnTo>
                <a:lnTo>
                  <a:pt x="3244" y="1007"/>
                </a:lnTo>
                <a:lnTo>
                  <a:pt x="3244" y="55"/>
                </a:lnTo>
                <a:moveTo>
                  <a:pt x="3244" y="1076"/>
                </a:moveTo>
                <a:lnTo>
                  <a:pt x="4143" y="1076"/>
                </a:lnTo>
                <a:lnTo>
                  <a:pt x="4143" y="2082"/>
                </a:lnTo>
                <a:lnTo>
                  <a:pt x="3244" y="2082"/>
                </a:lnTo>
                <a:lnTo>
                  <a:pt x="3244" y="1076"/>
                </a:lnTo>
                <a:moveTo>
                  <a:pt x="3244" y="2150"/>
                </a:moveTo>
                <a:lnTo>
                  <a:pt x="4143" y="2150"/>
                </a:lnTo>
                <a:lnTo>
                  <a:pt x="4143" y="3104"/>
                </a:lnTo>
                <a:lnTo>
                  <a:pt x="3244" y="3104"/>
                </a:lnTo>
                <a:lnTo>
                  <a:pt x="3244" y="2150"/>
                </a:lnTo>
                <a:moveTo>
                  <a:pt x="3244" y="3172"/>
                </a:moveTo>
                <a:lnTo>
                  <a:pt x="4143" y="3172"/>
                </a:lnTo>
                <a:lnTo>
                  <a:pt x="4143" y="4178"/>
                </a:lnTo>
                <a:lnTo>
                  <a:pt x="3244" y="4178"/>
                </a:lnTo>
                <a:lnTo>
                  <a:pt x="3244" y="3172"/>
                </a:lnTo>
                <a:moveTo>
                  <a:pt x="3244" y="4247"/>
                </a:moveTo>
                <a:lnTo>
                  <a:pt x="4143" y="4247"/>
                </a:lnTo>
                <a:lnTo>
                  <a:pt x="4143" y="5200"/>
                </a:lnTo>
                <a:lnTo>
                  <a:pt x="3244" y="5200"/>
                </a:lnTo>
                <a:lnTo>
                  <a:pt x="3244" y="4247"/>
                </a:lnTo>
                <a:moveTo>
                  <a:pt x="3244" y="5268"/>
                </a:moveTo>
                <a:lnTo>
                  <a:pt x="4143" y="5268"/>
                </a:lnTo>
                <a:lnTo>
                  <a:pt x="4143" y="6274"/>
                </a:lnTo>
                <a:lnTo>
                  <a:pt x="3244" y="6274"/>
                </a:lnTo>
                <a:lnTo>
                  <a:pt x="3244" y="5268"/>
                </a:lnTo>
                <a:moveTo>
                  <a:pt x="3244" y="6342"/>
                </a:moveTo>
                <a:lnTo>
                  <a:pt x="4143" y="6342"/>
                </a:lnTo>
                <a:lnTo>
                  <a:pt x="4143" y="7296"/>
                </a:lnTo>
                <a:lnTo>
                  <a:pt x="3244" y="7296"/>
                </a:lnTo>
                <a:lnTo>
                  <a:pt x="3244" y="6342"/>
                </a:lnTo>
                <a:moveTo>
                  <a:pt x="3244" y="7364"/>
                </a:moveTo>
                <a:lnTo>
                  <a:pt x="4143" y="7364"/>
                </a:lnTo>
                <a:lnTo>
                  <a:pt x="4143" y="8369"/>
                </a:lnTo>
                <a:lnTo>
                  <a:pt x="3244" y="8369"/>
                </a:lnTo>
                <a:lnTo>
                  <a:pt x="3244" y="7364"/>
                </a:lnTo>
                <a:moveTo>
                  <a:pt x="3244" y="8438"/>
                </a:moveTo>
                <a:lnTo>
                  <a:pt x="4143" y="8438"/>
                </a:lnTo>
                <a:lnTo>
                  <a:pt x="4143" y="9391"/>
                </a:lnTo>
                <a:lnTo>
                  <a:pt x="3244" y="9391"/>
                </a:lnTo>
                <a:lnTo>
                  <a:pt x="3244" y="8438"/>
                </a:lnTo>
                <a:moveTo>
                  <a:pt x="3244" y="9459"/>
                </a:moveTo>
                <a:lnTo>
                  <a:pt x="4143" y="9459"/>
                </a:lnTo>
                <a:lnTo>
                  <a:pt x="4143" y="10465"/>
                </a:lnTo>
                <a:lnTo>
                  <a:pt x="3244" y="10465"/>
                </a:lnTo>
                <a:lnTo>
                  <a:pt x="3244" y="9459"/>
                </a:lnTo>
                <a:moveTo>
                  <a:pt x="3244" y="10533"/>
                </a:moveTo>
                <a:lnTo>
                  <a:pt x="4143" y="10533"/>
                </a:lnTo>
                <a:lnTo>
                  <a:pt x="4143" y="11487"/>
                </a:lnTo>
                <a:lnTo>
                  <a:pt x="3244" y="11487"/>
                </a:lnTo>
                <a:lnTo>
                  <a:pt x="3244" y="10533"/>
                </a:lnTo>
                <a:moveTo>
                  <a:pt x="3244" y="11556"/>
                </a:moveTo>
                <a:lnTo>
                  <a:pt x="4143" y="11556"/>
                </a:lnTo>
                <a:lnTo>
                  <a:pt x="4143" y="12561"/>
                </a:lnTo>
                <a:lnTo>
                  <a:pt x="3244" y="12561"/>
                </a:lnTo>
                <a:lnTo>
                  <a:pt x="3244" y="11556"/>
                </a:lnTo>
                <a:moveTo>
                  <a:pt x="3244" y="12630"/>
                </a:moveTo>
                <a:lnTo>
                  <a:pt x="4143" y="12630"/>
                </a:lnTo>
                <a:lnTo>
                  <a:pt x="4143" y="13583"/>
                </a:lnTo>
                <a:lnTo>
                  <a:pt x="3244" y="13583"/>
                </a:lnTo>
                <a:lnTo>
                  <a:pt x="3244" y="12630"/>
                </a:lnTo>
                <a:moveTo>
                  <a:pt x="3244" y="13651"/>
                </a:moveTo>
                <a:lnTo>
                  <a:pt x="4143" y="13651"/>
                </a:lnTo>
                <a:lnTo>
                  <a:pt x="4143" y="14657"/>
                </a:lnTo>
                <a:lnTo>
                  <a:pt x="3244" y="14657"/>
                </a:lnTo>
                <a:lnTo>
                  <a:pt x="3244" y="13651"/>
                </a:lnTo>
                <a:moveTo>
                  <a:pt x="3244" y="14726"/>
                </a:moveTo>
                <a:lnTo>
                  <a:pt x="4143" y="14726"/>
                </a:lnTo>
                <a:lnTo>
                  <a:pt x="4143" y="15680"/>
                </a:lnTo>
                <a:lnTo>
                  <a:pt x="3244" y="15680"/>
                </a:lnTo>
                <a:lnTo>
                  <a:pt x="3244" y="14726"/>
                </a:lnTo>
                <a:moveTo>
                  <a:pt x="2115" y="55"/>
                </a:moveTo>
                <a:lnTo>
                  <a:pt x="3174" y="55"/>
                </a:lnTo>
                <a:lnTo>
                  <a:pt x="3174" y="1007"/>
                </a:lnTo>
                <a:lnTo>
                  <a:pt x="2115" y="1007"/>
                </a:lnTo>
                <a:lnTo>
                  <a:pt x="2115" y="55"/>
                </a:lnTo>
                <a:moveTo>
                  <a:pt x="2115" y="1076"/>
                </a:moveTo>
                <a:lnTo>
                  <a:pt x="3174" y="1076"/>
                </a:lnTo>
                <a:lnTo>
                  <a:pt x="3174" y="2082"/>
                </a:lnTo>
                <a:lnTo>
                  <a:pt x="2115" y="2082"/>
                </a:lnTo>
                <a:lnTo>
                  <a:pt x="2115" y="1076"/>
                </a:lnTo>
                <a:moveTo>
                  <a:pt x="2115" y="2150"/>
                </a:moveTo>
                <a:lnTo>
                  <a:pt x="3174" y="2150"/>
                </a:lnTo>
                <a:lnTo>
                  <a:pt x="3174" y="3104"/>
                </a:lnTo>
                <a:lnTo>
                  <a:pt x="2115" y="3104"/>
                </a:lnTo>
                <a:lnTo>
                  <a:pt x="2115" y="2150"/>
                </a:lnTo>
                <a:moveTo>
                  <a:pt x="2115" y="3172"/>
                </a:moveTo>
                <a:lnTo>
                  <a:pt x="3174" y="3172"/>
                </a:lnTo>
                <a:lnTo>
                  <a:pt x="3174" y="4178"/>
                </a:lnTo>
                <a:lnTo>
                  <a:pt x="2115" y="4178"/>
                </a:lnTo>
                <a:lnTo>
                  <a:pt x="2115" y="3172"/>
                </a:lnTo>
                <a:moveTo>
                  <a:pt x="2115" y="4247"/>
                </a:moveTo>
                <a:lnTo>
                  <a:pt x="3174" y="4247"/>
                </a:lnTo>
                <a:lnTo>
                  <a:pt x="3174" y="5200"/>
                </a:lnTo>
                <a:lnTo>
                  <a:pt x="2115" y="5200"/>
                </a:lnTo>
                <a:lnTo>
                  <a:pt x="2115" y="4247"/>
                </a:lnTo>
                <a:moveTo>
                  <a:pt x="2115" y="5268"/>
                </a:moveTo>
                <a:lnTo>
                  <a:pt x="3174" y="5268"/>
                </a:lnTo>
                <a:lnTo>
                  <a:pt x="3174" y="6274"/>
                </a:lnTo>
                <a:lnTo>
                  <a:pt x="2115" y="6274"/>
                </a:lnTo>
                <a:lnTo>
                  <a:pt x="2115" y="5268"/>
                </a:lnTo>
                <a:moveTo>
                  <a:pt x="2115" y="6342"/>
                </a:moveTo>
                <a:lnTo>
                  <a:pt x="3174" y="6342"/>
                </a:lnTo>
                <a:lnTo>
                  <a:pt x="3174" y="7296"/>
                </a:lnTo>
                <a:lnTo>
                  <a:pt x="2115" y="7296"/>
                </a:lnTo>
                <a:lnTo>
                  <a:pt x="2115" y="6342"/>
                </a:lnTo>
                <a:moveTo>
                  <a:pt x="2115" y="7364"/>
                </a:moveTo>
                <a:lnTo>
                  <a:pt x="3174" y="7364"/>
                </a:lnTo>
                <a:lnTo>
                  <a:pt x="3174" y="8369"/>
                </a:lnTo>
                <a:lnTo>
                  <a:pt x="2115" y="8369"/>
                </a:lnTo>
                <a:lnTo>
                  <a:pt x="2115" y="7364"/>
                </a:lnTo>
                <a:moveTo>
                  <a:pt x="2115" y="8438"/>
                </a:moveTo>
                <a:lnTo>
                  <a:pt x="3174" y="8438"/>
                </a:lnTo>
                <a:lnTo>
                  <a:pt x="3174" y="9391"/>
                </a:lnTo>
                <a:lnTo>
                  <a:pt x="2115" y="9391"/>
                </a:lnTo>
                <a:lnTo>
                  <a:pt x="2115" y="8438"/>
                </a:lnTo>
                <a:moveTo>
                  <a:pt x="2115" y="9459"/>
                </a:moveTo>
                <a:lnTo>
                  <a:pt x="3174" y="9459"/>
                </a:lnTo>
                <a:lnTo>
                  <a:pt x="3174" y="10465"/>
                </a:lnTo>
                <a:lnTo>
                  <a:pt x="2115" y="10465"/>
                </a:lnTo>
                <a:lnTo>
                  <a:pt x="2115" y="9459"/>
                </a:lnTo>
                <a:moveTo>
                  <a:pt x="2115" y="10533"/>
                </a:moveTo>
                <a:lnTo>
                  <a:pt x="3174" y="10533"/>
                </a:lnTo>
                <a:lnTo>
                  <a:pt x="3174" y="11487"/>
                </a:lnTo>
                <a:lnTo>
                  <a:pt x="2115" y="11487"/>
                </a:lnTo>
                <a:lnTo>
                  <a:pt x="2115" y="10533"/>
                </a:lnTo>
                <a:moveTo>
                  <a:pt x="2115" y="11556"/>
                </a:moveTo>
                <a:lnTo>
                  <a:pt x="3174" y="11556"/>
                </a:lnTo>
                <a:lnTo>
                  <a:pt x="3174" y="12561"/>
                </a:lnTo>
                <a:lnTo>
                  <a:pt x="2115" y="12561"/>
                </a:lnTo>
                <a:lnTo>
                  <a:pt x="2115" y="11556"/>
                </a:lnTo>
                <a:moveTo>
                  <a:pt x="2115" y="12630"/>
                </a:moveTo>
                <a:lnTo>
                  <a:pt x="3174" y="12630"/>
                </a:lnTo>
                <a:lnTo>
                  <a:pt x="3174" y="13583"/>
                </a:lnTo>
                <a:lnTo>
                  <a:pt x="2115" y="13583"/>
                </a:lnTo>
                <a:lnTo>
                  <a:pt x="2115" y="12630"/>
                </a:lnTo>
                <a:moveTo>
                  <a:pt x="2115" y="13651"/>
                </a:moveTo>
                <a:lnTo>
                  <a:pt x="3174" y="13651"/>
                </a:lnTo>
                <a:lnTo>
                  <a:pt x="3174" y="14657"/>
                </a:lnTo>
                <a:lnTo>
                  <a:pt x="2115" y="14657"/>
                </a:lnTo>
                <a:lnTo>
                  <a:pt x="2115" y="13651"/>
                </a:lnTo>
                <a:moveTo>
                  <a:pt x="2115" y="14726"/>
                </a:moveTo>
                <a:lnTo>
                  <a:pt x="3174" y="14726"/>
                </a:lnTo>
                <a:lnTo>
                  <a:pt x="3174" y="15680"/>
                </a:lnTo>
                <a:lnTo>
                  <a:pt x="2115" y="15680"/>
                </a:lnTo>
                <a:lnTo>
                  <a:pt x="2115" y="14726"/>
                </a:lnTo>
                <a:moveTo>
                  <a:pt x="1147" y="55"/>
                </a:moveTo>
                <a:lnTo>
                  <a:pt x="2046" y="55"/>
                </a:lnTo>
                <a:lnTo>
                  <a:pt x="2046" y="1007"/>
                </a:lnTo>
                <a:lnTo>
                  <a:pt x="1147" y="1007"/>
                </a:lnTo>
                <a:lnTo>
                  <a:pt x="1147" y="55"/>
                </a:lnTo>
                <a:moveTo>
                  <a:pt x="1147" y="1076"/>
                </a:moveTo>
                <a:lnTo>
                  <a:pt x="2046" y="1076"/>
                </a:lnTo>
                <a:lnTo>
                  <a:pt x="2046" y="2082"/>
                </a:lnTo>
                <a:lnTo>
                  <a:pt x="1147" y="2082"/>
                </a:lnTo>
                <a:lnTo>
                  <a:pt x="1147" y="1076"/>
                </a:lnTo>
                <a:moveTo>
                  <a:pt x="1147" y="2150"/>
                </a:moveTo>
                <a:lnTo>
                  <a:pt x="2046" y="2150"/>
                </a:lnTo>
                <a:lnTo>
                  <a:pt x="2046" y="3104"/>
                </a:lnTo>
                <a:lnTo>
                  <a:pt x="1147" y="3104"/>
                </a:lnTo>
                <a:lnTo>
                  <a:pt x="1147" y="2150"/>
                </a:lnTo>
                <a:moveTo>
                  <a:pt x="1147" y="3172"/>
                </a:moveTo>
                <a:lnTo>
                  <a:pt x="2046" y="3172"/>
                </a:lnTo>
                <a:lnTo>
                  <a:pt x="2046" y="4178"/>
                </a:lnTo>
                <a:lnTo>
                  <a:pt x="1147" y="4178"/>
                </a:lnTo>
                <a:lnTo>
                  <a:pt x="1147" y="3172"/>
                </a:lnTo>
                <a:moveTo>
                  <a:pt x="1147" y="4247"/>
                </a:moveTo>
                <a:lnTo>
                  <a:pt x="2046" y="4247"/>
                </a:lnTo>
                <a:lnTo>
                  <a:pt x="2046" y="5200"/>
                </a:lnTo>
                <a:lnTo>
                  <a:pt x="1147" y="5200"/>
                </a:lnTo>
                <a:lnTo>
                  <a:pt x="1147" y="4247"/>
                </a:lnTo>
                <a:moveTo>
                  <a:pt x="1147" y="5268"/>
                </a:moveTo>
                <a:lnTo>
                  <a:pt x="2046" y="5268"/>
                </a:lnTo>
                <a:lnTo>
                  <a:pt x="2046" y="6274"/>
                </a:lnTo>
                <a:lnTo>
                  <a:pt x="1147" y="6274"/>
                </a:lnTo>
                <a:lnTo>
                  <a:pt x="1147" y="5268"/>
                </a:lnTo>
                <a:moveTo>
                  <a:pt x="1147" y="6342"/>
                </a:moveTo>
                <a:lnTo>
                  <a:pt x="2046" y="6342"/>
                </a:lnTo>
                <a:lnTo>
                  <a:pt x="2046" y="7296"/>
                </a:lnTo>
                <a:lnTo>
                  <a:pt x="1147" y="7296"/>
                </a:lnTo>
                <a:lnTo>
                  <a:pt x="1147" y="6342"/>
                </a:lnTo>
                <a:moveTo>
                  <a:pt x="1147" y="7364"/>
                </a:moveTo>
                <a:lnTo>
                  <a:pt x="2046" y="7364"/>
                </a:lnTo>
                <a:lnTo>
                  <a:pt x="2046" y="8369"/>
                </a:lnTo>
                <a:lnTo>
                  <a:pt x="1147" y="8369"/>
                </a:lnTo>
                <a:lnTo>
                  <a:pt x="1147" y="7364"/>
                </a:lnTo>
                <a:moveTo>
                  <a:pt x="1147" y="8438"/>
                </a:moveTo>
                <a:lnTo>
                  <a:pt x="2046" y="8438"/>
                </a:lnTo>
                <a:lnTo>
                  <a:pt x="2046" y="9391"/>
                </a:lnTo>
                <a:lnTo>
                  <a:pt x="1147" y="9391"/>
                </a:lnTo>
                <a:lnTo>
                  <a:pt x="1147" y="8438"/>
                </a:lnTo>
                <a:moveTo>
                  <a:pt x="1147" y="9459"/>
                </a:moveTo>
                <a:lnTo>
                  <a:pt x="2046" y="9459"/>
                </a:lnTo>
                <a:lnTo>
                  <a:pt x="2046" y="10465"/>
                </a:lnTo>
                <a:lnTo>
                  <a:pt x="1147" y="10465"/>
                </a:lnTo>
                <a:lnTo>
                  <a:pt x="1147" y="9459"/>
                </a:lnTo>
                <a:moveTo>
                  <a:pt x="1147" y="10533"/>
                </a:moveTo>
                <a:lnTo>
                  <a:pt x="2046" y="10533"/>
                </a:lnTo>
                <a:lnTo>
                  <a:pt x="2046" y="11487"/>
                </a:lnTo>
                <a:lnTo>
                  <a:pt x="1147" y="11487"/>
                </a:lnTo>
                <a:lnTo>
                  <a:pt x="1147" y="10533"/>
                </a:lnTo>
                <a:moveTo>
                  <a:pt x="1147" y="11556"/>
                </a:moveTo>
                <a:lnTo>
                  <a:pt x="2046" y="11556"/>
                </a:lnTo>
                <a:lnTo>
                  <a:pt x="2046" y="12561"/>
                </a:lnTo>
                <a:lnTo>
                  <a:pt x="1147" y="12561"/>
                </a:lnTo>
                <a:lnTo>
                  <a:pt x="1147" y="11556"/>
                </a:lnTo>
                <a:moveTo>
                  <a:pt x="1147" y="12630"/>
                </a:moveTo>
                <a:lnTo>
                  <a:pt x="2046" y="12630"/>
                </a:lnTo>
                <a:lnTo>
                  <a:pt x="2046" y="13583"/>
                </a:lnTo>
                <a:lnTo>
                  <a:pt x="1147" y="13583"/>
                </a:lnTo>
                <a:lnTo>
                  <a:pt x="1147" y="12630"/>
                </a:lnTo>
                <a:moveTo>
                  <a:pt x="1147" y="13651"/>
                </a:moveTo>
                <a:lnTo>
                  <a:pt x="2046" y="13651"/>
                </a:lnTo>
                <a:lnTo>
                  <a:pt x="2046" y="14657"/>
                </a:lnTo>
                <a:lnTo>
                  <a:pt x="1147" y="14657"/>
                </a:lnTo>
                <a:lnTo>
                  <a:pt x="1147" y="13651"/>
                </a:lnTo>
                <a:moveTo>
                  <a:pt x="1147" y="14726"/>
                </a:moveTo>
                <a:lnTo>
                  <a:pt x="2046" y="14726"/>
                </a:lnTo>
                <a:lnTo>
                  <a:pt x="2046" y="15680"/>
                </a:lnTo>
                <a:lnTo>
                  <a:pt x="1147" y="15680"/>
                </a:lnTo>
                <a:lnTo>
                  <a:pt x="1147" y="14726"/>
                </a:lnTo>
                <a:moveTo>
                  <a:pt x="19" y="55"/>
                </a:moveTo>
                <a:lnTo>
                  <a:pt x="1079" y="55"/>
                </a:lnTo>
                <a:lnTo>
                  <a:pt x="1079" y="1007"/>
                </a:lnTo>
                <a:lnTo>
                  <a:pt x="19" y="1007"/>
                </a:lnTo>
                <a:lnTo>
                  <a:pt x="19" y="55"/>
                </a:lnTo>
                <a:moveTo>
                  <a:pt x="19" y="1076"/>
                </a:moveTo>
                <a:lnTo>
                  <a:pt x="1079" y="1076"/>
                </a:lnTo>
                <a:lnTo>
                  <a:pt x="1079" y="2082"/>
                </a:lnTo>
                <a:lnTo>
                  <a:pt x="19" y="2082"/>
                </a:lnTo>
                <a:lnTo>
                  <a:pt x="19" y="1076"/>
                </a:lnTo>
                <a:moveTo>
                  <a:pt x="19" y="2150"/>
                </a:moveTo>
                <a:lnTo>
                  <a:pt x="1079" y="2150"/>
                </a:lnTo>
                <a:lnTo>
                  <a:pt x="1079" y="3104"/>
                </a:lnTo>
                <a:lnTo>
                  <a:pt x="19" y="3104"/>
                </a:lnTo>
                <a:lnTo>
                  <a:pt x="19" y="2150"/>
                </a:lnTo>
                <a:moveTo>
                  <a:pt x="19" y="3172"/>
                </a:moveTo>
                <a:lnTo>
                  <a:pt x="1079" y="3172"/>
                </a:lnTo>
                <a:lnTo>
                  <a:pt x="1079" y="4178"/>
                </a:lnTo>
                <a:lnTo>
                  <a:pt x="19" y="4178"/>
                </a:lnTo>
                <a:lnTo>
                  <a:pt x="19" y="3172"/>
                </a:lnTo>
                <a:moveTo>
                  <a:pt x="19" y="4247"/>
                </a:moveTo>
                <a:lnTo>
                  <a:pt x="1079" y="4247"/>
                </a:lnTo>
                <a:lnTo>
                  <a:pt x="1079" y="5200"/>
                </a:lnTo>
                <a:lnTo>
                  <a:pt x="19" y="5200"/>
                </a:lnTo>
                <a:lnTo>
                  <a:pt x="19" y="4247"/>
                </a:lnTo>
                <a:moveTo>
                  <a:pt x="19" y="5268"/>
                </a:moveTo>
                <a:lnTo>
                  <a:pt x="1079" y="5268"/>
                </a:lnTo>
                <a:lnTo>
                  <a:pt x="1079" y="6274"/>
                </a:lnTo>
                <a:lnTo>
                  <a:pt x="19" y="6274"/>
                </a:lnTo>
                <a:lnTo>
                  <a:pt x="19" y="5268"/>
                </a:lnTo>
                <a:moveTo>
                  <a:pt x="19" y="6342"/>
                </a:moveTo>
                <a:lnTo>
                  <a:pt x="1079" y="6342"/>
                </a:lnTo>
                <a:lnTo>
                  <a:pt x="1079" y="7296"/>
                </a:lnTo>
                <a:lnTo>
                  <a:pt x="19" y="7296"/>
                </a:lnTo>
                <a:lnTo>
                  <a:pt x="19" y="6342"/>
                </a:lnTo>
                <a:moveTo>
                  <a:pt x="19" y="7364"/>
                </a:moveTo>
                <a:lnTo>
                  <a:pt x="1079" y="7364"/>
                </a:lnTo>
                <a:lnTo>
                  <a:pt x="1079" y="8369"/>
                </a:lnTo>
                <a:lnTo>
                  <a:pt x="19" y="8369"/>
                </a:lnTo>
                <a:lnTo>
                  <a:pt x="19" y="7364"/>
                </a:lnTo>
                <a:moveTo>
                  <a:pt x="19" y="8438"/>
                </a:moveTo>
                <a:lnTo>
                  <a:pt x="1079" y="8438"/>
                </a:lnTo>
                <a:lnTo>
                  <a:pt x="1079" y="9391"/>
                </a:lnTo>
                <a:lnTo>
                  <a:pt x="19" y="9391"/>
                </a:lnTo>
                <a:lnTo>
                  <a:pt x="19" y="8438"/>
                </a:lnTo>
                <a:moveTo>
                  <a:pt x="19" y="9459"/>
                </a:moveTo>
                <a:lnTo>
                  <a:pt x="1079" y="9459"/>
                </a:lnTo>
                <a:lnTo>
                  <a:pt x="1079" y="10465"/>
                </a:lnTo>
                <a:lnTo>
                  <a:pt x="19" y="10465"/>
                </a:lnTo>
                <a:lnTo>
                  <a:pt x="19" y="9459"/>
                </a:lnTo>
                <a:moveTo>
                  <a:pt x="19" y="10533"/>
                </a:moveTo>
                <a:lnTo>
                  <a:pt x="1079" y="10533"/>
                </a:lnTo>
                <a:lnTo>
                  <a:pt x="1079" y="11487"/>
                </a:lnTo>
                <a:lnTo>
                  <a:pt x="19" y="11487"/>
                </a:lnTo>
                <a:lnTo>
                  <a:pt x="19" y="10533"/>
                </a:lnTo>
                <a:moveTo>
                  <a:pt x="19" y="11556"/>
                </a:moveTo>
                <a:lnTo>
                  <a:pt x="1079" y="11556"/>
                </a:lnTo>
                <a:lnTo>
                  <a:pt x="1079" y="12561"/>
                </a:lnTo>
                <a:lnTo>
                  <a:pt x="19" y="12561"/>
                </a:lnTo>
                <a:lnTo>
                  <a:pt x="19" y="11556"/>
                </a:lnTo>
                <a:moveTo>
                  <a:pt x="19" y="12630"/>
                </a:moveTo>
                <a:lnTo>
                  <a:pt x="1079" y="12630"/>
                </a:lnTo>
                <a:lnTo>
                  <a:pt x="1079" y="13583"/>
                </a:lnTo>
                <a:lnTo>
                  <a:pt x="19" y="13583"/>
                </a:lnTo>
                <a:lnTo>
                  <a:pt x="19" y="12630"/>
                </a:lnTo>
                <a:moveTo>
                  <a:pt x="19" y="13651"/>
                </a:moveTo>
                <a:lnTo>
                  <a:pt x="1079" y="13651"/>
                </a:lnTo>
                <a:lnTo>
                  <a:pt x="1079" y="14657"/>
                </a:lnTo>
                <a:lnTo>
                  <a:pt x="19" y="14657"/>
                </a:lnTo>
                <a:lnTo>
                  <a:pt x="19" y="13651"/>
                </a:lnTo>
                <a:moveTo>
                  <a:pt x="19" y="14726"/>
                </a:moveTo>
                <a:lnTo>
                  <a:pt x="1079" y="14726"/>
                </a:lnTo>
                <a:lnTo>
                  <a:pt x="1079" y="15680"/>
                </a:lnTo>
                <a:lnTo>
                  <a:pt x="19" y="15680"/>
                </a:lnTo>
                <a:lnTo>
                  <a:pt x="19" y="14726"/>
                </a:lnTo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30"/>
          <p:cNvSpPr/>
          <p:nvPr/>
        </p:nvSpPr>
        <p:spPr>
          <a:xfrm>
            <a:off x="-302011" y="-169892"/>
            <a:ext cx="9748023" cy="5483284"/>
          </a:xfrm>
          <a:custGeom>
            <a:avLst/>
            <a:gdLst/>
            <a:ahLst/>
            <a:cxnLst/>
            <a:rect l="l" t="t" r="r" b="b"/>
            <a:pathLst>
              <a:path w="24222" h="15750" extrusionOk="0">
                <a:moveTo>
                  <a:pt x="19" y="15749"/>
                </a:moveTo>
                <a:lnTo>
                  <a:pt x="19" y="15748"/>
                </a:lnTo>
                <a:lnTo>
                  <a:pt x="1079" y="15748"/>
                </a:lnTo>
                <a:lnTo>
                  <a:pt x="1079" y="15749"/>
                </a:lnTo>
                <a:lnTo>
                  <a:pt x="1147" y="15749"/>
                </a:lnTo>
                <a:lnTo>
                  <a:pt x="1147" y="15748"/>
                </a:lnTo>
                <a:lnTo>
                  <a:pt x="2046" y="15748"/>
                </a:lnTo>
                <a:lnTo>
                  <a:pt x="2046" y="15749"/>
                </a:lnTo>
                <a:lnTo>
                  <a:pt x="2115" y="15749"/>
                </a:lnTo>
                <a:lnTo>
                  <a:pt x="2115" y="15748"/>
                </a:lnTo>
                <a:lnTo>
                  <a:pt x="3174" y="15748"/>
                </a:lnTo>
                <a:lnTo>
                  <a:pt x="3174" y="15749"/>
                </a:lnTo>
                <a:lnTo>
                  <a:pt x="3244" y="15749"/>
                </a:lnTo>
                <a:lnTo>
                  <a:pt x="3244" y="15748"/>
                </a:lnTo>
                <a:lnTo>
                  <a:pt x="4143" y="15748"/>
                </a:lnTo>
                <a:lnTo>
                  <a:pt x="4143" y="15749"/>
                </a:lnTo>
                <a:lnTo>
                  <a:pt x="4211" y="15749"/>
                </a:lnTo>
                <a:lnTo>
                  <a:pt x="4211" y="15748"/>
                </a:lnTo>
                <a:lnTo>
                  <a:pt x="5271" y="15748"/>
                </a:lnTo>
                <a:lnTo>
                  <a:pt x="5271" y="15749"/>
                </a:lnTo>
                <a:lnTo>
                  <a:pt x="5339" y="15749"/>
                </a:lnTo>
                <a:lnTo>
                  <a:pt x="5339" y="15748"/>
                </a:lnTo>
                <a:lnTo>
                  <a:pt x="6238" y="15748"/>
                </a:lnTo>
                <a:lnTo>
                  <a:pt x="6238" y="15749"/>
                </a:lnTo>
                <a:lnTo>
                  <a:pt x="6308" y="15749"/>
                </a:lnTo>
                <a:lnTo>
                  <a:pt x="6308" y="15748"/>
                </a:lnTo>
                <a:lnTo>
                  <a:pt x="7366" y="15748"/>
                </a:lnTo>
                <a:lnTo>
                  <a:pt x="7366" y="15749"/>
                </a:lnTo>
                <a:lnTo>
                  <a:pt x="7436" y="15749"/>
                </a:lnTo>
                <a:lnTo>
                  <a:pt x="7436" y="15748"/>
                </a:lnTo>
                <a:lnTo>
                  <a:pt x="8335" y="15748"/>
                </a:lnTo>
                <a:lnTo>
                  <a:pt x="8335" y="15749"/>
                </a:lnTo>
                <a:lnTo>
                  <a:pt x="8403" y="15749"/>
                </a:lnTo>
                <a:lnTo>
                  <a:pt x="8403" y="15748"/>
                </a:lnTo>
                <a:lnTo>
                  <a:pt x="9463" y="15748"/>
                </a:lnTo>
                <a:lnTo>
                  <a:pt x="9463" y="15749"/>
                </a:lnTo>
                <a:lnTo>
                  <a:pt x="9531" y="15749"/>
                </a:lnTo>
                <a:lnTo>
                  <a:pt x="9531" y="15748"/>
                </a:lnTo>
                <a:lnTo>
                  <a:pt x="10430" y="15748"/>
                </a:lnTo>
                <a:lnTo>
                  <a:pt x="10430" y="15749"/>
                </a:lnTo>
                <a:lnTo>
                  <a:pt x="10500" y="15749"/>
                </a:lnTo>
                <a:lnTo>
                  <a:pt x="10500" y="15748"/>
                </a:lnTo>
                <a:lnTo>
                  <a:pt x="11559" y="15748"/>
                </a:lnTo>
                <a:lnTo>
                  <a:pt x="11559" y="15749"/>
                </a:lnTo>
                <a:lnTo>
                  <a:pt x="11628" y="15749"/>
                </a:lnTo>
                <a:lnTo>
                  <a:pt x="11628" y="15748"/>
                </a:lnTo>
                <a:lnTo>
                  <a:pt x="12526" y="15748"/>
                </a:lnTo>
                <a:lnTo>
                  <a:pt x="12526" y="15749"/>
                </a:lnTo>
                <a:lnTo>
                  <a:pt x="12594" y="15749"/>
                </a:lnTo>
                <a:lnTo>
                  <a:pt x="12594" y="15748"/>
                </a:lnTo>
                <a:lnTo>
                  <a:pt x="13654" y="15748"/>
                </a:lnTo>
                <a:lnTo>
                  <a:pt x="13654" y="15749"/>
                </a:lnTo>
                <a:lnTo>
                  <a:pt x="13722" y="15749"/>
                </a:lnTo>
                <a:lnTo>
                  <a:pt x="13722" y="15748"/>
                </a:lnTo>
                <a:lnTo>
                  <a:pt x="14622" y="15748"/>
                </a:lnTo>
                <a:lnTo>
                  <a:pt x="14622" y="15749"/>
                </a:lnTo>
                <a:lnTo>
                  <a:pt x="14691" y="15749"/>
                </a:lnTo>
                <a:lnTo>
                  <a:pt x="14691" y="15748"/>
                </a:lnTo>
                <a:lnTo>
                  <a:pt x="15750" y="15748"/>
                </a:lnTo>
                <a:lnTo>
                  <a:pt x="15750" y="15749"/>
                </a:lnTo>
                <a:lnTo>
                  <a:pt x="15819" y="15749"/>
                </a:lnTo>
                <a:lnTo>
                  <a:pt x="15819" y="15748"/>
                </a:lnTo>
                <a:lnTo>
                  <a:pt x="16718" y="15748"/>
                </a:lnTo>
                <a:lnTo>
                  <a:pt x="16718" y="15749"/>
                </a:lnTo>
                <a:lnTo>
                  <a:pt x="16786" y="15749"/>
                </a:lnTo>
                <a:lnTo>
                  <a:pt x="16786" y="15748"/>
                </a:lnTo>
                <a:lnTo>
                  <a:pt x="17846" y="15748"/>
                </a:lnTo>
                <a:lnTo>
                  <a:pt x="17846" y="15749"/>
                </a:lnTo>
                <a:lnTo>
                  <a:pt x="17914" y="15749"/>
                </a:lnTo>
                <a:lnTo>
                  <a:pt x="17914" y="15748"/>
                </a:lnTo>
                <a:lnTo>
                  <a:pt x="18814" y="15748"/>
                </a:lnTo>
                <a:lnTo>
                  <a:pt x="18814" y="15749"/>
                </a:lnTo>
                <a:lnTo>
                  <a:pt x="18883" y="15749"/>
                </a:lnTo>
                <a:lnTo>
                  <a:pt x="18883" y="15748"/>
                </a:lnTo>
                <a:lnTo>
                  <a:pt x="19942" y="15748"/>
                </a:lnTo>
                <a:lnTo>
                  <a:pt x="19942" y="15749"/>
                </a:lnTo>
                <a:lnTo>
                  <a:pt x="20011" y="15749"/>
                </a:lnTo>
                <a:lnTo>
                  <a:pt x="20011" y="15748"/>
                </a:lnTo>
                <a:lnTo>
                  <a:pt x="20910" y="15748"/>
                </a:lnTo>
                <a:lnTo>
                  <a:pt x="20910" y="15749"/>
                </a:lnTo>
                <a:lnTo>
                  <a:pt x="20978" y="15749"/>
                </a:lnTo>
                <a:lnTo>
                  <a:pt x="20978" y="15748"/>
                </a:lnTo>
                <a:lnTo>
                  <a:pt x="22038" y="15748"/>
                </a:lnTo>
                <a:lnTo>
                  <a:pt x="22038" y="15749"/>
                </a:lnTo>
                <a:lnTo>
                  <a:pt x="22106" y="15749"/>
                </a:lnTo>
                <a:lnTo>
                  <a:pt x="22106" y="15748"/>
                </a:lnTo>
                <a:lnTo>
                  <a:pt x="23006" y="15748"/>
                </a:lnTo>
                <a:lnTo>
                  <a:pt x="23006" y="15749"/>
                </a:lnTo>
                <a:lnTo>
                  <a:pt x="23075" y="15749"/>
                </a:lnTo>
                <a:lnTo>
                  <a:pt x="23075" y="15748"/>
                </a:lnTo>
                <a:lnTo>
                  <a:pt x="24134" y="15748"/>
                </a:lnTo>
                <a:lnTo>
                  <a:pt x="24134" y="15749"/>
                </a:lnTo>
                <a:lnTo>
                  <a:pt x="24203" y="15749"/>
                </a:lnTo>
                <a:lnTo>
                  <a:pt x="24203" y="15748"/>
                </a:lnTo>
                <a:lnTo>
                  <a:pt x="24221" y="15748"/>
                </a:lnTo>
                <a:lnTo>
                  <a:pt x="24221" y="15680"/>
                </a:lnTo>
                <a:lnTo>
                  <a:pt x="24203" y="15680"/>
                </a:lnTo>
                <a:lnTo>
                  <a:pt x="24203" y="14726"/>
                </a:lnTo>
                <a:lnTo>
                  <a:pt x="24221" y="14726"/>
                </a:lnTo>
                <a:lnTo>
                  <a:pt x="24221" y="14657"/>
                </a:lnTo>
                <a:lnTo>
                  <a:pt x="24203" y="14657"/>
                </a:lnTo>
                <a:lnTo>
                  <a:pt x="24203" y="13651"/>
                </a:lnTo>
                <a:lnTo>
                  <a:pt x="24221" y="13651"/>
                </a:lnTo>
                <a:lnTo>
                  <a:pt x="24221" y="13583"/>
                </a:lnTo>
                <a:lnTo>
                  <a:pt x="24203" y="13583"/>
                </a:lnTo>
                <a:lnTo>
                  <a:pt x="24203" y="12630"/>
                </a:lnTo>
                <a:lnTo>
                  <a:pt x="24221" y="12630"/>
                </a:lnTo>
                <a:lnTo>
                  <a:pt x="24221" y="12561"/>
                </a:lnTo>
                <a:lnTo>
                  <a:pt x="24203" y="12561"/>
                </a:lnTo>
                <a:lnTo>
                  <a:pt x="24203" y="11556"/>
                </a:lnTo>
                <a:lnTo>
                  <a:pt x="24221" y="11556"/>
                </a:lnTo>
                <a:lnTo>
                  <a:pt x="24221" y="11487"/>
                </a:lnTo>
                <a:lnTo>
                  <a:pt x="24203" y="11487"/>
                </a:lnTo>
                <a:lnTo>
                  <a:pt x="24203" y="10533"/>
                </a:lnTo>
                <a:lnTo>
                  <a:pt x="24221" y="10533"/>
                </a:lnTo>
                <a:lnTo>
                  <a:pt x="24221" y="10465"/>
                </a:lnTo>
                <a:lnTo>
                  <a:pt x="24203" y="10465"/>
                </a:lnTo>
                <a:lnTo>
                  <a:pt x="24203" y="9459"/>
                </a:lnTo>
                <a:lnTo>
                  <a:pt x="24221" y="9459"/>
                </a:lnTo>
                <a:lnTo>
                  <a:pt x="24221" y="9391"/>
                </a:lnTo>
                <a:lnTo>
                  <a:pt x="24203" y="9391"/>
                </a:lnTo>
                <a:lnTo>
                  <a:pt x="24203" y="8438"/>
                </a:lnTo>
                <a:lnTo>
                  <a:pt x="24221" y="8438"/>
                </a:lnTo>
                <a:lnTo>
                  <a:pt x="24221" y="8369"/>
                </a:lnTo>
                <a:lnTo>
                  <a:pt x="24203" y="8369"/>
                </a:lnTo>
                <a:lnTo>
                  <a:pt x="24203" y="7364"/>
                </a:lnTo>
                <a:lnTo>
                  <a:pt x="24221" y="7364"/>
                </a:lnTo>
                <a:lnTo>
                  <a:pt x="24221" y="7296"/>
                </a:lnTo>
                <a:lnTo>
                  <a:pt x="24203" y="7296"/>
                </a:lnTo>
                <a:lnTo>
                  <a:pt x="24203" y="6342"/>
                </a:lnTo>
                <a:lnTo>
                  <a:pt x="24221" y="6342"/>
                </a:lnTo>
                <a:lnTo>
                  <a:pt x="24221" y="6274"/>
                </a:lnTo>
                <a:lnTo>
                  <a:pt x="24203" y="6274"/>
                </a:lnTo>
                <a:lnTo>
                  <a:pt x="24203" y="5268"/>
                </a:lnTo>
                <a:lnTo>
                  <a:pt x="24221" y="5268"/>
                </a:lnTo>
                <a:lnTo>
                  <a:pt x="24221" y="5200"/>
                </a:lnTo>
                <a:lnTo>
                  <a:pt x="24203" y="5200"/>
                </a:lnTo>
                <a:lnTo>
                  <a:pt x="24203" y="4247"/>
                </a:lnTo>
                <a:lnTo>
                  <a:pt x="24221" y="4247"/>
                </a:lnTo>
                <a:lnTo>
                  <a:pt x="24221" y="4178"/>
                </a:lnTo>
                <a:lnTo>
                  <a:pt x="24203" y="4178"/>
                </a:lnTo>
                <a:lnTo>
                  <a:pt x="24203" y="3172"/>
                </a:lnTo>
                <a:lnTo>
                  <a:pt x="24221" y="3172"/>
                </a:lnTo>
                <a:lnTo>
                  <a:pt x="24221" y="3104"/>
                </a:lnTo>
                <a:lnTo>
                  <a:pt x="24203" y="3104"/>
                </a:lnTo>
                <a:lnTo>
                  <a:pt x="24203" y="2150"/>
                </a:lnTo>
                <a:lnTo>
                  <a:pt x="24221" y="2150"/>
                </a:lnTo>
                <a:lnTo>
                  <a:pt x="24221" y="2082"/>
                </a:lnTo>
                <a:lnTo>
                  <a:pt x="24203" y="2082"/>
                </a:lnTo>
                <a:lnTo>
                  <a:pt x="24203" y="1076"/>
                </a:lnTo>
                <a:lnTo>
                  <a:pt x="24221" y="1076"/>
                </a:lnTo>
                <a:lnTo>
                  <a:pt x="24221" y="1007"/>
                </a:lnTo>
                <a:lnTo>
                  <a:pt x="24203" y="1007"/>
                </a:lnTo>
                <a:lnTo>
                  <a:pt x="24203" y="55"/>
                </a:lnTo>
                <a:lnTo>
                  <a:pt x="24221" y="55"/>
                </a:lnTo>
                <a:lnTo>
                  <a:pt x="24221" y="0"/>
                </a:lnTo>
                <a:lnTo>
                  <a:pt x="0" y="0"/>
                </a:lnTo>
                <a:lnTo>
                  <a:pt x="0" y="15749"/>
                </a:lnTo>
                <a:lnTo>
                  <a:pt x="19" y="15749"/>
                </a:lnTo>
                <a:moveTo>
                  <a:pt x="23075" y="55"/>
                </a:moveTo>
                <a:lnTo>
                  <a:pt x="24134" y="55"/>
                </a:lnTo>
                <a:lnTo>
                  <a:pt x="24134" y="1007"/>
                </a:lnTo>
                <a:lnTo>
                  <a:pt x="23075" y="1007"/>
                </a:lnTo>
                <a:lnTo>
                  <a:pt x="23075" y="55"/>
                </a:lnTo>
                <a:moveTo>
                  <a:pt x="23075" y="1076"/>
                </a:moveTo>
                <a:lnTo>
                  <a:pt x="24134" y="1076"/>
                </a:lnTo>
                <a:lnTo>
                  <a:pt x="24134" y="2082"/>
                </a:lnTo>
                <a:lnTo>
                  <a:pt x="23075" y="2082"/>
                </a:lnTo>
                <a:lnTo>
                  <a:pt x="23075" y="1076"/>
                </a:lnTo>
                <a:moveTo>
                  <a:pt x="23075" y="2150"/>
                </a:moveTo>
                <a:lnTo>
                  <a:pt x="24134" y="2150"/>
                </a:lnTo>
                <a:lnTo>
                  <a:pt x="24134" y="3104"/>
                </a:lnTo>
                <a:lnTo>
                  <a:pt x="23075" y="3104"/>
                </a:lnTo>
                <a:lnTo>
                  <a:pt x="23075" y="2150"/>
                </a:lnTo>
                <a:moveTo>
                  <a:pt x="23075" y="3172"/>
                </a:moveTo>
                <a:lnTo>
                  <a:pt x="24134" y="3172"/>
                </a:lnTo>
                <a:lnTo>
                  <a:pt x="24134" y="4178"/>
                </a:lnTo>
                <a:lnTo>
                  <a:pt x="23075" y="4178"/>
                </a:lnTo>
                <a:lnTo>
                  <a:pt x="23075" y="3172"/>
                </a:lnTo>
                <a:moveTo>
                  <a:pt x="23075" y="4247"/>
                </a:moveTo>
                <a:lnTo>
                  <a:pt x="24134" y="4247"/>
                </a:lnTo>
                <a:lnTo>
                  <a:pt x="24134" y="5200"/>
                </a:lnTo>
                <a:lnTo>
                  <a:pt x="23075" y="5200"/>
                </a:lnTo>
                <a:lnTo>
                  <a:pt x="23075" y="4247"/>
                </a:lnTo>
                <a:moveTo>
                  <a:pt x="23075" y="5268"/>
                </a:moveTo>
                <a:lnTo>
                  <a:pt x="24134" y="5268"/>
                </a:lnTo>
                <a:lnTo>
                  <a:pt x="24134" y="6274"/>
                </a:lnTo>
                <a:lnTo>
                  <a:pt x="23075" y="6274"/>
                </a:lnTo>
                <a:lnTo>
                  <a:pt x="23075" y="5268"/>
                </a:lnTo>
                <a:moveTo>
                  <a:pt x="23075" y="6342"/>
                </a:moveTo>
                <a:lnTo>
                  <a:pt x="24134" y="6342"/>
                </a:lnTo>
                <a:lnTo>
                  <a:pt x="24134" y="7296"/>
                </a:lnTo>
                <a:lnTo>
                  <a:pt x="23075" y="7296"/>
                </a:lnTo>
                <a:lnTo>
                  <a:pt x="23075" y="6342"/>
                </a:lnTo>
                <a:moveTo>
                  <a:pt x="23075" y="7364"/>
                </a:moveTo>
                <a:lnTo>
                  <a:pt x="24134" y="7364"/>
                </a:lnTo>
                <a:lnTo>
                  <a:pt x="24134" y="8369"/>
                </a:lnTo>
                <a:lnTo>
                  <a:pt x="23075" y="8369"/>
                </a:lnTo>
                <a:lnTo>
                  <a:pt x="23075" y="7364"/>
                </a:lnTo>
                <a:moveTo>
                  <a:pt x="23075" y="8438"/>
                </a:moveTo>
                <a:lnTo>
                  <a:pt x="24134" y="8438"/>
                </a:lnTo>
                <a:lnTo>
                  <a:pt x="24134" y="9391"/>
                </a:lnTo>
                <a:lnTo>
                  <a:pt x="23075" y="9391"/>
                </a:lnTo>
                <a:lnTo>
                  <a:pt x="23075" y="8438"/>
                </a:lnTo>
                <a:moveTo>
                  <a:pt x="23075" y="9459"/>
                </a:moveTo>
                <a:lnTo>
                  <a:pt x="24134" y="9459"/>
                </a:lnTo>
                <a:lnTo>
                  <a:pt x="24134" y="10465"/>
                </a:lnTo>
                <a:lnTo>
                  <a:pt x="23075" y="10465"/>
                </a:lnTo>
                <a:lnTo>
                  <a:pt x="23075" y="9459"/>
                </a:lnTo>
                <a:moveTo>
                  <a:pt x="23075" y="10533"/>
                </a:moveTo>
                <a:lnTo>
                  <a:pt x="24134" y="10533"/>
                </a:lnTo>
                <a:lnTo>
                  <a:pt x="24134" y="11487"/>
                </a:lnTo>
                <a:lnTo>
                  <a:pt x="23075" y="11487"/>
                </a:lnTo>
                <a:lnTo>
                  <a:pt x="23075" y="10533"/>
                </a:lnTo>
                <a:moveTo>
                  <a:pt x="23075" y="11556"/>
                </a:moveTo>
                <a:lnTo>
                  <a:pt x="24134" y="11556"/>
                </a:lnTo>
                <a:lnTo>
                  <a:pt x="24134" y="12561"/>
                </a:lnTo>
                <a:lnTo>
                  <a:pt x="23075" y="12561"/>
                </a:lnTo>
                <a:lnTo>
                  <a:pt x="23075" y="11556"/>
                </a:lnTo>
                <a:moveTo>
                  <a:pt x="23075" y="12630"/>
                </a:moveTo>
                <a:lnTo>
                  <a:pt x="24134" y="12630"/>
                </a:lnTo>
                <a:lnTo>
                  <a:pt x="24134" y="13583"/>
                </a:lnTo>
                <a:lnTo>
                  <a:pt x="23075" y="13583"/>
                </a:lnTo>
                <a:lnTo>
                  <a:pt x="23075" y="12630"/>
                </a:lnTo>
                <a:moveTo>
                  <a:pt x="23075" y="13651"/>
                </a:moveTo>
                <a:lnTo>
                  <a:pt x="24134" y="13651"/>
                </a:lnTo>
                <a:lnTo>
                  <a:pt x="24134" y="14657"/>
                </a:lnTo>
                <a:lnTo>
                  <a:pt x="23075" y="14657"/>
                </a:lnTo>
                <a:lnTo>
                  <a:pt x="23075" y="13651"/>
                </a:lnTo>
                <a:moveTo>
                  <a:pt x="23075" y="14726"/>
                </a:moveTo>
                <a:lnTo>
                  <a:pt x="24134" y="14726"/>
                </a:lnTo>
                <a:lnTo>
                  <a:pt x="24134" y="15680"/>
                </a:lnTo>
                <a:lnTo>
                  <a:pt x="23075" y="15680"/>
                </a:lnTo>
                <a:lnTo>
                  <a:pt x="23075" y="14726"/>
                </a:lnTo>
                <a:moveTo>
                  <a:pt x="22106" y="55"/>
                </a:moveTo>
                <a:lnTo>
                  <a:pt x="23006" y="55"/>
                </a:lnTo>
                <a:lnTo>
                  <a:pt x="23006" y="1007"/>
                </a:lnTo>
                <a:lnTo>
                  <a:pt x="22106" y="1007"/>
                </a:lnTo>
                <a:lnTo>
                  <a:pt x="22106" y="55"/>
                </a:lnTo>
                <a:moveTo>
                  <a:pt x="22106" y="1076"/>
                </a:moveTo>
                <a:lnTo>
                  <a:pt x="23006" y="1076"/>
                </a:lnTo>
                <a:lnTo>
                  <a:pt x="23006" y="2082"/>
                </a:lnTo>
                <a:lnTo>
                  <a:pt x="22106" y="2082"/>
                </a:lnTo>
                <a:lnTo>
                  <a:pt x="22106" y="1076"/>
                </a:lnTo>
                <a:moveTo>
                  <a:pt x="22106" y="2150"/>
                </a:moveTo>
                <a:lnTo>
                  <a:pt x="23006" y="2150"/>
                </a:lnTo>
                <a:lnTo>
                  <a:pt x="23006" y="3104"/>
                </a:lnTo>
                <a:lnTo>
                  <a:pt x="22106" y="3104"/>
                </a:lnTo>
                <a:lnTo>
                  <a:pt x="22106" y="2150"/>
                </a:lnTo>
                <a:moveTo>
                  <a:pt x="22106" y="3172"/>
                </a:moveTo>
                <a:lnTo>
                  <a:pt x="23006" y="3172"/>
                </a:lnTo>
                <a:lnTo>
                  <a:pt x="23006" y="4178"/>
                </a:lnTo>
                <a:lnTo>
                  <a:pt x="22106" y="4178"/>
                </a:lnTo>
                <a:lnTo>
                  <a:pt x="22106" y="3172"/>
                </a:lnTo>
                <a:moveTo>
                  <a:pt x="22106" y="4247"/>
                </a:moveTo>
                <a:lnTo>
                  <a:pt x="23006" y="4247"/>
                </a:lnTo>
                <a:lnTo>
                  <a:pt x="23006" y="5200"/>
                </a:lnTo>
                <a:lnTo>
                  <a:pt x="22106" y="5200"/>
                </a:lnTo>
                <a:lnTo>
                  <a:pt x="22106" y="4247"/>
                </a:lnTo>
                <a:moveTo>
                  <a:pt x="22106" y="5268"/>
                </a:moveTo>
                <a:lnTo>
                  <a:pt x="23006" y="5268"/>
                </a:lnTo>
                <a:lnTo>
                  <a:pt x="23006" y="6274"/>
                </a:lnTo>
                <a:lnTo>
                  <a:pt x="22106" y="6274"/>
                </a:lnTo>
                <a:lnTo>
                  <a:pt x="22106" y="5268"/>
                </a:lnTo>
                <a:moveTo>
                  <a:pt x="22106" y="6342"/>
                </a:moveTo>
                <a:lnTo>
                  <a:pt x="23006" y="6342"/>
                </a:lnTo>
                <a:lnTo>
                  <a:pt x="23006" y="7296"/>
                </a:lnTo>
                <a:lnTo>
                  <a:pt x="22106" y="7296"/>
                </a:lnTo>
                <a:lnTo>
                  <a:pt x="22106" y="6342"/>
                </a:lnTo>
                <a:moveTo>
                  <a:pt x="22106" y="7364"/>
                </a:moveTo>
                <a:lnTo>
                  <a:pt x="23006" y="7364"/>
                </a:lnTo>
                <a:lnTo>
                  <a:pt x="23006" y="8369"/>
                </a:lnTo>
                <a:lnTo>
                  <a:pt x="22106" y="8369"/>
                </a:lnTo>
                <a:lnTo>
                  <a:pt x="22106" y="7364"/>
                </a:lnTo>
                <a:moveTo>
                  <a:pt x="22106" y="8438"/>
                </a:moveTo>
                <a:lnTo>
                  <a:pt x="23006" y="8438"/>
                </a:lnTo>
                <a:lnTo>
                  <a:pt x="23006" y="9391"/>
                </a:lnTo>
                <a:lnTo>
                  <a:pt x="22106" y="9391"/>
                </a:lnTo>
                <a:lnTo>
                  <a:pt x="22106" y="8438"/>
                </a:lnTo>
                <a:moveTo>
                  <a:pt x="22106" y="9459"/>
                </a:moveTo>
                <a:lnTo>
                  <a:pt x="23006" y="9459"/>
                </a:lnTo>
                <a:lnTo>
                  <a:pt x="23006" y="10465"/>
                </a:lnTo>
                <a:lnTo>
                  <a:pt x="22106" y="10465"/>
                </a:lnTo>
                <a:lnTo>
                  <a:pt x="22106" y="9459"/>
                </a:lnTo>
                <a:moveTo>
                  <a:pt x="22106" y="10533"/>
                </a:moveTo>
                <a:lnTo>
                  <a:pt x="23006" y="10533"/>
                </a:lnTo>
                <a:lnTo>
                  <a:pt x="23006" y="11487"/>
                </a:lnTo>
                <a:lnTo>
                  <a:pt x="22106" y="11487"/>
                </a:lnTo>
                <a:lnTo>
                  <a:pt x="22106" y="10533"/>
                </a:lnTo>
                <a:moveTo>
                  <a:pt x="22106" y="11556"/>
                </a:moveTo>
                <a:lnTo>
                  <a:pt x="23006" y="11556"/>
                </a:lnTo>
                <a:lnTo>
                  <a:pt x="23006" y="12561"/>
                </a:lnTo>
                <a:lnTo>
                  <a:pt x="22106" y="12561"/>
                </a:lnTo>
                <a:lnTo>
                  <a:pt x="22106" y="11556"/>
                </a:lnTo>
                <a:moveTo>
                  <a:pt x="22106" y="12630"/>
                </a:moveTo>
                <a:lnTo>
                  <a:pt x="23006" y="12630"/>
                </a:lnTo>
                <a:lnTo>
                  <a:pt x="23006" y="13583"/>
                </a:lnTo>
                <a:lnTo>
                  <a:pt x="22106" y="13583"/>
                </a:lnTo>
                <a:lnTo>
                  <a:pt x="22106" y="12630"/>
                </a:lnTo>
                <a:moveTo>
                  <a:pt x="22106" y="13651"/>
                </a:moveTo>
                <a:lnTo>
                  <a:pt x="23006" y="13651"/>
                </a:lnTo>
                <a:lnTo>
                  <a:pt x="23006" y="14657"/>
                </a:lnTo>
                <a:lnTo>
                  <a:pt x="22106" y="14657"/>
                </a:lnTo>
                <a:lnTo>
                  <a:pt x="22106" y="13651"/>
                </a:lnTo>
                <a:moveTo>
                  <a:pt x="22106" y="14726"/>
                </a:moveTo>
                <a:lnTo>
                  <a:pt x="23006" y="14726"/>
                </a:lnTo>
                <a:lnTo>
                  <a:pt x="23006" y="15680"/>
                </a:lnTo>
                <a:lnTo>
                  <a:pt x="22106" y="15680"/>
                </a:lnTo>
                <a:lnTo>
                  <a:pt x="22106" y="14726"/>
                </a:lnTo>
                <a:moveTo>
                  <a:pt x="20978" y="55"/>
                </a:moveTo>
                <a:lnTo>
                  <a:pt x="22038" y="55"/>
                </a:lnTo>
                <a:lnTo>
                  <a:pt x="22038" y="1007"/>
                </a:lnTo>
                <a:lnTo>
                  <a:pt x="20978" y="1007"/>
                </a:lnTo>
                <a:lnTo>
                  <a:pt x="20978" y="55"/>
                </a:lnTo>
                <a:moveTo>
                  <a:pt x="20978" y="1076"/>
                </a:moveTo>
                <a:lnTo>
                  <a:pt x="22038" y="1076"/>
                </a:lnTo>
                <a:lnTo>
                  <a:pt x="22038" y="2082"/>
                </a:lnTo>
                <a:lnTo>
                  <a:pt x="20978" y="2082"/>
                </a:lnTo>
                <a:lnTo>
                  <a:pt x="20978" y="1076"/>
                </a:lnTo>
                <a:moveTo>
                  <a:pt x="20978" y="2150"/>
                </a:moveTo>
                <a:lnTo>
                  <a:pt x="22038" y="2150"/>
                </a:lnTo>
                <a:lnTo>
                  <a:pt x="22038" y="3104"/>
                </a:lnTo>
                <a:lnTo>
                  <a:pt x="20978" y="3104"/>
                </a:lnTo>
                <a:lnTo>
                  <a:pt x="20978" y="2150"/>
                </a:lnTo>
                <a:moveTo>
                  <a:pt x="20978" y="3172"/>
                </a:moveTo>
                <a:lnTo>
                  <a:pt x="22038" y="3172"/>
                </a:lnTo>
                <a:lnTo>
                  <a:pt x="22038" y="4178"/>
                </a:lnTo>
                <a:lnTo>
                  <a:pt x="20978" y="4178"/>
                </a:lnTo>
                <a:lnTo>
                  <a:pt x="20978" y="3172"/>
                </a:lnTo>
                <a:moveTo>
                  <a:pt x="20978" y="4247"/>
                </a:moveTo>
                <a:lnTo>
                  <a:pt x="22038" y="4247"/>
                </a:lnTo>
                <a:lnTo>
                  <a:pt x="22038" y="5200"/>
                </a:lnTo>
                <a:lnTo>
                  <a:pt x="20978" y="5200"/>
                </a:lnTo>
                <a:lnTo>
                  <a:pt x="20978" y="4247"/>
                </a:lnTo>
                <a:moveTo>
                  <a:pt x="20978" y="5268"/>
                </a:moveTo>
                <a:lnTo>
                  <a:pt x="22038" y="5268"/>
                </a:lnTo>
                <a:lnTo>
                  <a:pt x="22038" y="6274"/>
                </a:lnTo>
                <a:lnTo>
                  <a:pt x="20978" y="6274"/>
                </a:lnTo>
                <a:lnTo>
                  <a:pt x="20978" y="5268"/>
                </a:lnTo>
                <a:moveTo>
                  <a:pt x="20978" y="6342"/>
                </a:moveTo>
                <a:lnTo>
                  <a:pt x="22038" y="6342"/>
                </a:lnTo>
                <a:lnTo>
                  <a:pt x="22038" y="7296"/>
                </a:lnTo>
                <a:lnTo>
                  <a:pt x="20978" y="7296"/>
                </a:lnTo>
                <a:lnTo>
                  <a:pt x="20978" y="6342"/>
                </a:lnTo>
                <a:moveTo>
                  <a:pt x="20978" y="7364"/>
                </a:moveTo>
                <a:lnTo>
                  <a:pt x="22038" y="7364"/>
                </a:lnTo>
                <a:lnTo>
                  <a:pt x="22038" y="8369"/>
                </a:lnTo>
                <a:lnTo>
                  <a:pt x="20978" y="8369"/>
                </a:lnTo>
                <a:lnTo>
                  <a:pt x="20978" y="7364"/>
                </a:lnTo>
                <a:moveTo>
                  <a:pt x="20978" y="8438"/>
                </a:moveTo>
                <a:lnTo>
                  <a:pt x="22038" y="8438"/>
                </a:lnTo>
                <a:lnTo>
                  <a:pt x="22038" y="9391"/>
                </a:lnTo>
                <a:lnTo>
                  <a:pt x="20978" y="9391"/>
                </a:lnTo>
                <a:lnTo>
                  <a:pt x="20978" y="8438"/>
                </a:lnTo>
                <a:moveTo>
                  <a:pt x="20978" y="9459"/>
                </a:moveTo>
                <a:lnTo>
                  <a:pt x="22038" y="9459"/>
                </a:lnTo>
                <a:lnTo>
                  <a:pt x="22038" y="10465"/>
                </a:lnTo>
                <a:lnTo>
                  <a:pt x="20978" y="10465"/>
                </a:lnTo>
                <a:lnTo>
                  <a:pt x="20978" y="9459"/>
                </a:lnTo>
                <a:moveTo>
                  <a:pt x="20978" y="10533"/>
                </a:moveTo>
                <a:lnTo>
                  <a:pt x="22038" y="10533"/>
                </a:lnTo>
                <a:lnTo>
                  <a:pt x="22038" y="11487"/>
                </a:lnTo>
                <a:lnTo>
                  <a:pt x="20978" y="11487"/>
                </a:lnTo>
                <a:lnTo>
                  <a:pt x="20978" y="10533"/>
                </a:lnTo>
                <a:moveTo>
                  <a:pt x="20978" y="11556"/>
                </a:moveTo>
                <a:lnTo>
                  <a:pt x="22038" y="11556"/>
                </a:lnTo>
                <a:lnTo>
                  <a:pt x="22038" y="12561"/>
                </a:lnTo>
                <a:lnTo>
                  <a:pt x="20978" y="12561"/>
                </a:lnTo>
                <a:lnTo>
                  <a:pt x="20978" y="11556"/>
                </a:lnTo>
                <a:moveTo>
                  <a:pt x="20978" y="12630"/>
                </a:moveTo>
                <a:lnTo>
                  <a:pt x="22038" y="12630"/>
                </a:lnTo>
                <a:lnTo>
                  <a:pt x="22038" y="13583"/>
                </a:lnTo>
                <a:lnTo>
                  <a:pt x="20978" y="13583"/>
                </a:lnTo>
                <a:lnTo>
                  <a:pt x="20978" y="12630"/>
                </a:lnTo>
                <a:moveTo>
                  <a:pt x="20978" y="13651"/>
                </a:moveTo>
                <a:lnTo>
                  <a:pt x="22038" y="13651"/>
                </a:lnTo>
                <a:lnTo>
                  <a:pt x="22038" y="14657"/>
                </a:lnTo>
                <a:lnTo>
                  <a:pt x="20978" y="14657"/>
                </a:lnTo>
                <a:lnTo>
                  <a:pt x="20978" y="13651"/>
                </a:lnTo>
                <a:moveTo>
                  <a:pt x="20978" y="14726"/>
                </a:moveTo>
                <a:lnTo>
                  <a:pt x="22038" y="14726"/>
                </a:lnTo>
                <a:lnTo>
                  <a:pt x="22038" y="15680"/>
                </a:lnTo>
                <a:lnTo>
                  <a:pt x="20978" y="15680"/>
                </a:lnTo>
                <a:lnTo>
                  <a:pt x="20978" y="14726"/>
                </a:lnTo>
                <a:moveTo>
                  <a:pt x="20011" y="55"/>
                </a:moveTo>
                <a:lnTo>
                  <a:pt x="20910" y="55"/>
                </a:lnTo>
                <a:lnTo>
                  <a:pt x="20910" y="1007"/>
                </a:lnTo>
                <a:lnTo>
                  <a:pt x="20011" y="1007"/>
                </a:lnTo>
                <a:lnTo>
                  <a:pt x="20011" y="55"/>
                </a:lnTo>
                <a:moveTo>
                  <a:pt x="20011" y="1076"/>
                </a:moveTo>
                <a:lnTo>
                  <a:pt x="20910" y="1076"/>
                </a:lnTo>
                <a:lnTo>
                  <a:pt x="20910" y="2082"/>
                </a:lnTo>
                <a:lnTo>
                  <a:pt x="20011" y="2082"/>
                </a:lnTo>
                <a:lnTo>
                  <a:pt x="20011" y="1076"/>
                </a:lnTo>
                <a:moveTo>
                  <a:pt x="20011" y="2150"/>
                </a:moveTo>
                <a:lnTo>
                  <a:pt x="20910" y="2150"/>
                </a:lnTo>
                <a:lnTo>
                  <a:pt x="20910" y="3104"/>
                </a:lnTo>
                <a:lnTo>
                  <a:pt x="20011" y="3104"/>
                </a:lnTo>
                <a:lnTo>
                  <a:pt x="20011" y="2150"/>
                </a:lnTo>
                <a:moveTo>
                  <a:pt x="20011" y="3172"/>
                </a:moveTo>
                <a:lnTo>
                  <a:pt x="20910" y="3172"/>
                </a:lnTo>
                <a:lnTo>
                  <a:pt x="20910" y="4178"/>
                </a:lnTo>
                <a:lnTo>
                  <a:pt x="20011" y="4178"/>
                </a:lnTo>
                <a:lnTo>
                  <a:pt x="20011" y="3172"/>
                </a:lnTo>
                <a:moveTo>
                  <a:pt x="20011" y="4247"/>
                </a:moveTo>
                <a:lnTo>
                  <a:pt x="20910" y="4247"/>
                </a:lnTo>
                <a:lnTo>
                  <a:pt x="20910" y="5200"/>
                </a:lnTo>
                <a:lnTo>
                  <a:pt x="20011" y="5200"/>
                </a:lnTo>
                <a:lnTo>
                  <a:pt x="20011" y="4247"/>
                </a:lnTo>
                <a:moveTo>
                  <a:pt x="20011" y="5268"/>
                </a:moveTo>
                <a:lnTo>
                  <a:pt x="20910" y="5268"/>
                </a:lnTo>
                <a:lnTo>
                  <a:pt x="20910" y="6274"/>
                </a:lnTo>
                <a:lnTo>
                  <a:pt x="20011" y="6274"/>
                </a:lnTo>
                <a:lnTo>
                  <a:pt x="20011" y="5268"/>
                </a:lnTo>
                <a:moveTo>
                  <a:pt x="20011" y="6342"/>
                </a:moveTo>
                <a:lnTo>
                  <a:pt x="20910" y="6342"/>
                </a:lnTo>
                <a:lnTo>
                  <a:pt x="20910" y="7296"/>
                </a:lnTo>
                <a:lnTo>
                  <a:pt x="20011" y="7296"/>
                </a:lnTo>
                <a:lnTo>
                  <a:pt x="20011" y="6342"/>
                </a:lnTo>
                <a:moveTo>
                  <a:pt x="20011" y="7364"/>
                </a:moveTo>
                <a:lnTo>
                  <a:pt x="20910" y="7364"/>
                </a:lnTo>
                <a:lnTo>
                  <a:pt x="20910" y="8369"/>
                </a:lnTo>
                <a:lnTo>
                  <a:pt x="20011" y="8369"/>
                </a:lnTo>
                <a:lnTo>
                  <a:pt x="20011" y="7364"/>
                </a:lnTo>
                <a:moveTo>
                  <a:pt x="20011" y="8438"/>
                </a:moveTo>
                <a:lnTo>
                  <a:pt x="20910" y="8438"/>
                </a:lnTo>
                <a:lnTo>
                  <a:pt x="20910" y="9391"/>
                </a:lnTo>
                <a:lnTo>
                  <a:pt x="20011" y="9391"/>
                </a:lnTo>
                <a:lnTo>
                  <a:pt x="20011" y="8438"/>
                </a:lnTo>
                <a:moveTo>
                  <a:pt x="20011" y="9459"/>
                </a:moveTo>
                <a:lnTo>
                  <a:pt x="20910" y="9459"/>
                </a:lnTo>
                <a:lnTo>
                  <a:pt x="20910" y="10465"/>
                </a:lnTo>
                <a:lnTo>
                  <a:pt x="20011" y="10465"/>
                </a:lnTo>
                <a:lnTo>
                  <a:pt x="20011" y="9459"/>
                </a:lnTo>
                <a:moveTo>
                  <a:pt x="20011" y="10533"/>
                </a:moveTo>
                <a:lnTo>
                  <a:pt x="20910" y="10533"/>
                </a:lnTo>
                <a:lnTo>
                  <a:pt x="20910" y="11487"/>
                </a:lnTo>
                <a:lnTo>
                  <a:pt x="20011" y="11487"/>
                </a:lnTo>
                <a:lnTo>
                  <a:pt x="20011" y="10533"/>
                </a:lnTo>
                <a:moveTo>
                  <a:pt x="20011" y="11556"/>
                </a:moveTo>
                <a:lnTo>
                  <a:pt x="20910" y="11556"/>
                </a:lnTo>
                <a:lnTo>
                  <a:pt x="20910" y="12561"/>
                </a:lnTo>
                <a:lnTo>
                  <a:pt x="20011" y="12561"/>
                </a:lnTo>
                <a:lnTo>
                  <a:pt x="20011" y="11556"/>
                </a:lnTo>
                <a:moveTo>
                  <a:pt x="20011" y="12630"/>
                </a:moveTo>
                <a:lnTo>
                  <a:pt x="20910" y="12630"/>
                </a:lnTo>
                <a:lnTo>
                  <a:pt x="20910" y="13583"/>
                </a:lnTo>
                <a:lnTo>
                  <a:pt x="20011" y="13583"/>
                </a:lnTo>
                <a:lnTo>
                  <a:pt x="20011" y="12630"/>
                </a:lnTo>
                <a:moveTo>
                  <a:pt x="20011" y="13651"/>
                </a:moveTo>
                <a:lnTo>
                  <a:pt x="20910" y="13651"/>
                </a:lnTo>
                <a:lnTo>
                  <a:pt x="20910" y="14657"/>
                </a:lnTo>
                <a:lnTo>
                  <a:pt x="20011" y="14657"/>
                </a:lnTo>
                <a:lnTo>
                  <a:pt x="20011" y="13651"/>
                </a:lnTo>
                <a:moveTo>
                  <a:pt x="20011" y="14726"/>
                </a:moveTo>
                <a:lnTo>
                  <a:pt x="20910" y="14726"/>
                </a:lnTo>
                <a:lnTo>
                  <a:pt x="20910" y="15680"/>
                </a:lnTo>
                <a:lnTo>
                  <a:pt x="20011" y="15680"/>
                </a:lnTo>
                <a:lnTo>
                  <a:pt x="20011" y="14726"/>
                </a:lnTo>
                <a:moveTo>
                  <a:pt x="18883" y="55"/>
                </a:moveTo>
                <a:lnTo>
                  <a:pt x="19942" y="55"/>
                </a:lnTo>
                <a:lnTo>
                  <a:pt x="19942" y="1007"/>
                </a:lnTo>
                <a:lnTo>
                  <a:pt x="18883" y="1007"/>
                </a:lnTo>
                <a:lnTo>
                  <a:pt x="18883" y="55"/>
                </a:lnTo>
                <a:moveTo>
                  <a:pt x="18883" y="1076"/>
                </a:moveTo>
                <a:lnTo>
                  <a:pt x="19942" y="1076"/>
                </a:lnTo>
                <a:lnTo>
                  <a:pt x="19942" y="2082"/>
                </a:lnTo>
                <a:lnTo>
                  <a:pt x="18883" y="2082"/>
                </a:lnTo>
                <a:lnTo>
                  <a:pt x="18883" y="1076"/>
                </a:lnTo>
                <a:moveTo>
                  <a:pt x="18883" y="2150"/>
                </a:moveTo>
                <a:lnTo>
                  <a:pt x="19942" y="2150"/>
                </a:lnTo>
                <a:lnTo>
                  <a:pt x="19942" y="3104"/>
                </a:lnTo>
                <a:lnTo>
                  <a:pt x="18883" y="3104"/>
                </a:lnTo>
                <a:lnTo>
                  <a:pt x="18883" y="2150"/>
                </a:lnTo>
                <a:moveTo>
                  <a:pt x="18883" y="3172"/>
                </a:moveTo>
                <a:lnTo>
                  <a:pt x="19942" y="3172"/>
                </a:lnTo>
                <a:lnTo>
                  <a:pt x="19942" y="4178"/>
                </a:lnTo>
                <a:lnTo>
                  <a:pt x="18883" y="4178"/>
                </a:lnTo>
                <a:lnTo>
                  <a:pt x="18883" y="3172"/>
                </a:lnTo>
                <a:moveTo>
                  <a:pt x="18883" y="4247"/>
                </a:moveTo>
                <a:lnTo>
                  <a:pt x="19942" y="4247"/>
                </a:lnTo>
                <a:lnTo>
                  <a:pt x="19942" y="5200"/>
                </a:lnTo>
                <a:lnTo>
                  <a:pt x="18883" y="5200"/>
                </a:lnTo>
                <a:lnTo>
                  <a:pt x="18883" y="4247"/>
                </a:lnTo>
                <a:moveTo>
                  <a:pt x="18883" y="5268"/>
                </a:moveTo>
                <a:lnTo>
                  <a:pt x="19942" y="5268"/>
                </a:lnTo>
                <a:lnTo>
                  <a:pt x="19942" y="6274"/>
                </a:lnTo>
                <a:lnTo>
                  <a:pt x="18883" y="6274"/>
                </a:lnTo>
                <a:lnTo>
                  <a:pt x="18883" y="5268"/>
                </a:lnTo>
                <a:moveTo>
                  <a:pt x="18883" y="6342"/>
                </a:moveTo>
                <a:lnTo>
                  <a:pt x="19942" y="6342"/>
                </a:lnTo>
                <a:lnTo>
                  <a:pt x="19942" y="7296"/>
                </a:lnTo>
                <a:lnTo>
                  <a:pt x="18883" y="7296"/>
                </a:lnTo>
                <a:lnTo>
                  <a:pt x="18883" y="6342"/>
                </a:lnTo>
                <a:moveTo>
                  <a:pt x="18883" y="7364"/>
                </a:moveTo>
                <a:lnTo>
                  <a:pt x="19942" y="7364"/>
                </a:lnTo>
                <a:lnTo>
                  <a:pt x="19942" y="8369"/>
                </a:lnTo>
                <a:lnTo>
                  <a:pt x="18883" y="8369"/>
                </a:lnTo>
                <a:lnTo>
                  <a:pt x="18883" y="7364"/>
                </a:lnTo>
                <a:moveTo>
                  <a:pt x="18883" y="8438"/>
                </a:moveTo>
                <a:lnTo>
                  <a:pt x="19942" y="8438"/>
                </a:lnTo>
                <a:lnTo>
                  <a:pt x="19942" y="9391"/>
                </a:lnTo>
                <a:lnTo>
                  <a:pt x="18883" y="9391"/>
                </a:lnTo>
                <a:lnTo>
                  <a:pt x="18883" y="8438"/>
                </a:lnTo>
                <a:moveTo>
                  <a:pt x="18883" y="9459"/>
                </a:moveTo>
                <a:lnTo>
                  <a:pt x="19942" y="9459"/>
                </a:lnTo>
                <a:lnTo>
                  <a:pt x="19942" y="10465"/>
                </a:lnTo>
                <a:lnTo>
                  <a:pt x="18883" y="10465"/>
                </a:lnTo>
                <a:lnTo>
                  <a:pt x="18883" y="9459"/>
                </a:lnTo>
                <a:moveTo>
                  <a:pt x="18883" y="10533"/>
                </a:moveTo>
                <a:lnTo>
                  <a:pt x="19942" y="10533"/>
                </a:lnTo>
                <a:lnTo>
                  <a:pt x="19942" y="11487"/>
                </a:lnTo>
                <a:lnTo>
                  <a:pt x="18883" y="11487"/>
                </a:lnTo>
                <a:lnTo>
                  <a:pt x="18883" y="10533"/>
                </a:lnTo>
                <a:moveTo>
                  <a:pt x="18883" y="11556"/>
                </a:moveTo>
                <a:lnTo>
                  <a:pt x="19942" y="11556"/>
                </a:lnTo>
                <a:lnTo>
                  <a:pt x="19942" y="12561"/>
                </a:lnTo>
                <a:lnTo>
                  <a:pt x="18883" y="12561"/>
                </a:lnTo>
                <a:lnTo>
                  <a:pt x="18883" y="11556"/>
                </a:lnTo>
                <a:moveTo>
                  <a:pt x="18883" y="12630"/>
                </a:moveTo>
                <a:lnTo>
                  <a:pt x="19942" y="12630"/>
                </a:lnTo>
                <a:lnTo>
                  <a:pt x="19942" y="13583"/>
                </a:lnTo>
                <a:lnTo>
                  <a:pt x="18883" y="13583"/>
                </a:lnTo>
                <a:lnTo>
                  <a:pt x="18883" y="12630"/>
                </a:lnTo>
                <a:moveTo>
                  <a:pt x="18883" y="13651"/>
                </a:moveTo>
                <a:lnTo>
                  <a:pt x="19942" y="13651"/>
                </a:lnTo>
                <a:lnTo>
                  <a:pt x="19942" y="14657"/>
                </a:lnTo>
                <a:lnTo>
                  <a:pt x="18883" y="14657"/>
                </a:lnTo>
                <a:lnTo>
                  <a:pt x="18883" y="13651"/>
                </a:lnTo>
                <a:moveTo>
                  <a:pt x="18883" y="14726"/>
                </a:moveTo>
                <a:lnTo>
                  <a:pt x="19942" y="14726"/>
                </a:lnTo>
                <a:lnTo>
                  <a:pt x="19942" y="15680"/>
                </a:lnTo>
                <a:lnTo>
                  <a:pt x="18883" y="15680"/>
                </a:lnTo>
                <a:lnTo>
                  <a:pt x="18883" y="14726"/>
                </a:lnTo>
                <a:moveTo>
                  <a:pt x="17914" y="55"/>
                </a:moveTo>
                <a:lnTo>
                  <a:pt x="18814" y="55"/>
                </a:lnTo>
                <a:lnTo>
                  <a:pt x="18814" y="1007"/>
                </a:lnTo>
                <a:lnTo>
                  <a:pt x="17914" y="1007"/>
                </a:lnTo>
                <a:lnTo>
                  <a:pt x="17914" y="55"/>
                </a:lnTo>
                <a:moveTo>
                  <a:pt x="17914" y="1076"/>
                </a:moveTo>
                <a:lnTo>
                  <a:pt x="18814" y="1076"/>
                </a:lnTo>
                <a:lnTo>
                  <a:pt x="18814" y="2082"/>
                </a:lnTo>
                <a:lnTo>
                  <a:pt x="17914" y="2082"/>
                </a:lnTo>
                <a:lnTo>
                  <a:pt x="17914" y="1076"/>
                </a:lnTo>
                <a:moveTo>
                  <a:pt x="17914" y="2150"/>
                </a:moveTo>
                <a:lnTo>
                  <a:pt x="18814" y="2150"/>
                </a:lnTo>
                <a:lnTo>
                  <a:pt x="18814" y="3104"/>
                </a:lnTo>
                <a:lnTo>
                  <a:pt x="17914" y="3104"/>
                </a:lnTo>
                <a:lnTo>
                  <a:pt x="17914" y="2150"/>
                </a:lnTo>
                <a:moveTo>
                  <a:pt x="17914" y="3172"/>
                </a:moveTo>
                <a:lnTo>
                  <a:pt x="18814" y="3172"/>
                </a:lnTo>
                <a:lnTo>
                  <a:pt x="18814" y="4178"/>
                </a:lnTo>
                <a:lnTo>
                  <a:pt x="17914" y="4178"/>
                </a:lnTo>
                <a:lnTo>
                  <a:pt x="17914" y="3172"/>
                </a:lnTo>
                <a:moveTo>
                  <a:pt x="17914" y="4247"/>
                </a:moveTo>
                <a:lnTo>
                  <a:pt x="18814" y="4247"/>
                </a:lnTo>
                <a:lnTo>
                  <a:pt x="18814" y="5200"/>
                </a:lnTo>
                <a:lnTo>
                  <a:pt x="17914" y="5200"/>
                </a:lnTo>
                <a:lnTo>
                  <a:pt x="17914" y="4247"/>
                </a:lnTo>
                <a:moveTo>
                  <a:pt x="17914" y="5268"/>
                </a:moveTo>
                <a:lnTo>
                  <a:pt x="18814" y="5268"/>
                </a:lnTo>
                <a:lnTo>
                  <a:pt x="18814" y="6274"/>
                </a:lnTo>
                <a:lnTo>
                  <a:pt x="17914" y="6274"/>
                </a:lnTo>
                <a:lnTo>
                  <a:pt x="17914" y="5268"/>
                </a:lnTo>
                <a:moveTo>
                  <a:pt x="17914" y="6342"/>
                </a:moveTo>
                <a:lnTo>
                  <a:pt x="18814" y="6342"/>
                </a:lnTo>
                <a:lnTo>
                  <a:pt x="18814" y="7296"/>
                </a:lnTo>
                <a:lnTo>
                  <a:pt x="17914" y="7296"/>
                </a:lnTo>
                <a:lnTo>
                  <a:pt x="17914" y="6342"/>
                </a:lnTo>
                <a:moveTo>
                  <a:pt x="17914" y="7364"/>
                </a:moveTo>
                <a:lnTo>
                  <a:pt x="18814" y="7364"/>
                </a:lnTo>
                <a:lnTo>
                  <a:pt x="18814" y="8369"/>
                </a:lnTo>
                <a:lnTo>
                  <a:pt x="17914" y="8369"/>
                </a:lnTo>
                <a:lnTo>
                  <a:pt x="17914" y="7364"/>
                </a:lnTo>
                <a:moveTo>
                  <a:pt x="17914" y="8438"/>
                </a:moveTo>
                <a:lnTo>
                  <a:pt x="18814" y="8438"/>
                </a:lnTo>
                <a:lnTo>
                  <a:pt x="18814" y="9391"/>
                </a:lnTo>
                <a:lnTo>
                  <a:pt x="17914" y="9391"/>
                </a:lnTo>
                <a:lnTo>
                  <a:pt x="17914" y="8438"/>
                </a:lnTo>
                <a:moveTo>
                  <a:pt x="17914" y="9459"/>
                </a:moveTo>
                <a:lnTo>
                  <a:pt x="18814" y="9459"/>
                </a:lnTo>
                <a:lnTo>
                  <a:pt x="18814" y="10465"/>
                </a:lnTo>
                <a:lnTo>
                  <a:pt x="17914" y="10465"/>
                </a:lnTo>
                <a:lnTo>
                  <a:pt x="17914" y="9459"/>
                </a:lnTo>
                <a:moveTo>
                  <a:pt x="17914" y="10533"/>
                </a:moveTo>
                <a:lnTo>
                  <a:pt x="18814" y="10533"/>
                </a:lnTo>
                <a:lnTo>
                  <a:pt x="18814" y="11487"/>
                </a:lnTo>
                <a:lnTo>
                  <a:pt x="17914" y="11487"/>
                </a:lnTo>
                <a:lnTo>
                  <a:pt x="17914" y="10533"/>
                </a:lnTo>
                <a:moveTo>
                  <a:pt x="17914" y="11556"/>
                </a:moveTo>
                <a:lnTo>
                  <a:pt x="18814" y="11556"/>
                </a:lnTo>
                <a:lnTo>
                  <a:pt x="18814" y="12561"/>
                </a:lnTo>
                <a:lnTo>
                  <a:pt x="17914" y="12561"/>
                </a:lnTo>
                <a:lnTo>
                  <a:pt x="17914" y="11556"/>
                </a:lnTo>
                <a:moveTo>
                  <a:pt x="17914" y="12630"/>
                </a:moveTo>
                <a:lnTo>
                  <a:pt x="18814" y="12630"/>
                </a:lnTo>
                <a:lnTo>
                  <a:pt x="18814" y="13583"/>
                </a:lnTo>
                <a:lnTo>
                  <a:pt x="17914" y="13583"/>
                </a:lnTo>
                <a:lnTo>
                  <a:pt x="17914" y="12630"/>
                </a:lnTo>
                <a:moveTo>
                  <a:pt x="17914" y="13651"/>
                </a:moveTo>
                <a:lnTo>
                  <a:pt x="18814" y="13651"/>
                </a:lnTo>
                <a:lnTo>
                  <a:pt x="18814" y="14657"/>
                </a:lnTo>
                <a:lnTo>
                  <a:pt x="17914" y="14657"/>
                </a:lnTo>
                <a:lnTo>
                  <a:pt x="17914" y="13651"/>
                </a:lnTo>
                <a:moveTo>
                  <a:pt x="17914" y="14726"/>
                </a:moveTo>
                <a:lnTo>
                  <a:pt x="18814" y="14726"/>
                </a:lnTo>
                <a:lnTo>
                  <a:pt x="18814" y="15680"/>
                </a:lnTo>
                <a:lnTo>
                  <a:pt x="17914" y="15680"/>
                </a:lnTo>
                <a:lnTo>
                  <a:pt x="17914" y="14726"/>
                </a:lnTo>
                <a:moveTo>
                  <a:pt x="16786" y="55"/>
                </a:moveTo>
                <a:lnTo>
                  <a:pt x="17846" y="55"/>
                </a:lnTo>
                <a:lnTo>
                  <a:pt x="17846" y="1007"/>
                </a:lnTo>
                <a:lnTo>
                  <a:pt x="16786" y="1007"/>
                </a:lnTo>
                <a:lnTo>
                  <a:pt x="16786" y="55"/>
                </a:lnTo>
                <a:moveTo>
                  <a:pt x="16786" y="1076"/>
                </a:moveTo>
                <a:lnTo>
                  <a:pt x="17846" y="1076"/>
                </a:lnTo>
                <a:lnTo>
                  <a:pt x="17846" y="2082"/>
                </a:lnTo>
                <a:lnTo>
                  <a:pt x="16786" y="2082"/>
                </a:lnTo>
                <a:lnTo>
                  <a:pt x="16786" y="1076"/>
                </a:lnTo>
                <a:moveTo>
                  <a:pt x="16786" y="2150"/>
                </a:moveTo>
                <a:lnTo>
                  <a:pt x="17846" y="2150"/>
                </a:lnTo>
                <a:lnTo>
                  <a:pt x="17846" y="3104"/>
                </a:lnTo>
                <a:lnTo>
                  <a:pt x="16786" y="3104"/>
                </a:lnTo>
                <a:lnTo>
                  <a:pt x="16786" y="2150"/>
                </a:lnTo>
                <a:moveTo>
                  <a:pt x="16786" y="3172"/>
                </a:moveTo>
                <a:lnTo>
                  <a:pt x="17846" y="3172"/>
                </a:lnTo>
                <a:lnTo>
                  <a:pt x="17846" y="4178"/>
                </a:lnTo>
                <a:lnTo>
                  <a:pt x="16786" y="4178"/>
                </a:lnTo>
                <a:lnTo>
                  <a:pt x="16786" y="3172"/>
                </a:lnTo>
                <a:moveTo>
                  <a:pt x="16786" y="4247"/>
                </a:moveTo>
                <a:lnTo>
                  <a:pt x="17846" y="4247"/>
                </a:lnTo>
                <a:lnTo>
                  <a:pt x="17846" y="5200"/>
                </a:lnTo>
                <a:lnTo>
                  <a:pt x="16786" y="5200"/>
                </a:lnTo>
                <a:lnTo>
                  <a:pt x="16786" y="4247"/>
                </a:lnTo>
                <a:moveTo>
                  <a:pt x="16786" y="5268"/>
                </a:moveTo>
                <a:lnTo>
                  <a:pt x="17846" y="5268"/>
                </a:lnTo>
                <a:lnTo>
                  <a:pt x="17846" y="6274"/>
                </a:lnTo>
                <a:lnTo>
                  <a:pt x="16786" y="6274"/>
                </a:lnTo>
                <a:lnTo>
                  <a:pt x="16786" y="5268"/>
                </a:lnTo>
                <a:moveTo>
                  <a:pt x="16786" y="6342"/>
                </a:moveTo>
                <a:lnTo>
                  <a:pt x="17846" y="6342"/>
                </a:lnTo>
                <a:lnTo>
                  <a:pt x="17846" y="7296"/>
                </a:lnTo>
                <a:lnTo>
                  <a:pt x="16786" y="7296"/>
                </a:lnTo>
                <a:lnTo>
                  <a:pt x="16786" y="6342"/>
                </a:lnTo>
                <a:moveTo>
                  <a:pt x="16786" y="7364"/>
                </a:moveTo>
                <a:lnTo>
                  <a:pt x="17846" y="7364"/>
                </a:lnTo>
                <a:lnTo>
                  <a:pt x="17846" y="8369"/>
                </a:lnTo>
                <a:lnTo>
                  <a:pt x="16786" y="8369"/>
                </a:lnTo>
                <a:lnTo>
                  <a:pt x="16786" y="7364"/>
                </a:lnTo>
                <a:moveTo>
                  <a:pt x="16786" y="8438"/>
                </a:moveTo>
                <a:lnTo>
                  <a:pt x="17846" y="8438"/>
                </a:lnTo>
                <a:lnTo>
                  <a:pt x="17846" y="9391"/>
                </a:lnTo>
                <a:lnTo>
                  <a:pt x="16786" y="9391"/>
                </a:lnTo>
                <a:lnTo>
                  <a:pt x="16786" y="8438"/>
                </a:lnTo>
                <a:moveTo>
                  <a:pt x="16786" y="9459"/>
                </a:moveTo>
                <a:lnTo>
                  <a:pt x="17846" y="9459"/>
                </a:lnTo>
                <a:lnTo>
                  <a:pt x="17846" y="10465"/>
                </a:lnTo>
                <a:lnTo>
                  <a:pt x="16786" y="10465"/>
                </a:lnTo>
                <a:lnTo>
                  <a:pt x="16786" y="9459"/>
                </a:lnTo>
                <a:moveTo>
                  <a:pt x="16786" y="10533"/>
                </a:moveTo>
                <a:lnTo>
                  <a:pt x="17846" y="10533"/>
                </a:lnTo>
                <a:lnTo>
                  <a:pt x="17846" y="11487"/>
                </a:lnTo>
                <a:lnTo>
                  <a:pt x="16786" y="11487"/>
                </a:lnTo>
                <a:lnTo>
                  <a:pt x="16786" y="10533"/>
                </a:lnTo>
                <a:moveTo>
                  <a:pt x="16786" y="11556"/>
                </a:moveTo>
                <a:lnTo>
                  <a:pt x="17846" y="11556"/>
                </a:lnTo>
                <a:lnTo>
                  <a:pt x="17846" y="12561"/>
                </a:lnTo>
                <a:lnTo>
                  <a:pt x="16786" y="12561"/>
                </a:lnTo>
                <a:lnTo>
                  <a:pt x="16786" y="11556"/>
                </a:lnTo>
                <a:moveTo>
                  <a:pt x="16786" y="12630"/>
                </a:moveTo>
                <a:lnTo>
                  <a:pt x="17846" y="12630"/>
                </a:lnTo>
                <a:lnTo>
                  <a:pt x="17846" y="13583"/>
                </a:lnTo>
                <a:lnTo>
                  <a:pt x="16786" y="13583"/>
                </a:lnTo>
                <a:lnTo>
                  <a:pt x="16786" y="12630"/>
                </a:lnTo>
                <a:moveTo>
                  <a:pt x="16786" y="13651"/>
                </a:moveTo>
                <a:lnTo>
                  <a:pt x="17846" y="13651"/>
                </a:lnTo>
                <a:lnTo>
                  <a:pt x="17846" y="14657"/>
                </a:lnTo>
                <a:lnTo>
                  <a:pt x="16786" y="14657"/>
                </a:lnTo>
                <a:lnTo>
                  <a:pt x="16786" y="13651"/>
                </a:lnTo>
                <a:moveTo>
                  <a:pt x="16786" y="14726"/>
                </a:moveTo>
                <a:lnTo>
                  <a:pt x="17846" y="14726"/>
                </a:lnTo>
                <a:lnTo>
                  <a:pt x="17846" y="15680"/>
                </a:lnTo>
                <a:lnTo>
                  <a:pt x="16786" y="15680"/>
                </a:lnTo>
                <a:lnTo>
                  <a:pt x="16786" y="14726"/>
                </a:lnTo>
                <a:moveTo>
                  <a:pt x="15819" y="55"/>
                </a:moveTo>
                <a:lnTo>
                  <a:pt x="16718" y="55"/>
                </a:lnTo>
                <a:lnTo>
                  <a:pt x="16718" y="1007"/>
                </a:lnTo>
                <a:lnTo>
                  <a:pt x="15819" y="1007"/>
                </a:lnTo>
                <a:lnTo>
                  <a:pt x="15819" y="55"/>
                </a:lnTo>
                <a:moveTo>
                  <a:pt x="15819" y="1076"/>
                </a:moveTo>
                <a:lnTo>
                  <a:pt x="16718" y="1076"/>
                </a:lnTo>
                <a:lnTo>
                  <a:pt x="16718" y="2082"/>
                </a:lnTo>
                <a:lnTo>
                  <a:pt x="15819" y="2082"/>
                </a:lnTo>
                <a:lnTo>
                  <a:pt x="15819" y="1076"/>
                </a:lnTo>
                <a:moveTo>
                  <a:pt x="15819" y="2150"/>
                </a:moveTo>
                <a:lnTo>
                  <a:pt x="16718" y="2150"/>
                </a:lnTo>
                <a:lnTo>
                  <a:pt x="16718" y="3104"/>
                </a:lnTo>
                <a:lnTo>
                  <a:pt x="15819" y="3104"/>
                </a:lnTo>
                <a:lnTo>
                  <a:pt x="15819" y="2150"/>
                </a:lnTo>
                <a:moveTo>
                  <a:pt x="15819" y="3172"/>
                </a:moveTo>
                <a:lnTo>
                  <a:pt x="16718" y="3172"/>
                </a:lnTo>
                <a:lnTo>
                  <a:pt x="16718" y="4178"/>
                </a:lnTo>
                <a:lnTo>
                  <a:pt x="15819" y="4178"/>
                </a:lnTo>
                <a:lnTo>
                  <a:pt x="15819" y="3172"/>
                </a:lnTo>
                <a:moveTo>
                  <a:pt x="15819" y="4247"/>
                </a:moveTo>
                <a:lnTo>
                  <a:pt x="16718" y="4247"/>
                </a:lnTo>
                <a:lnTo>
                  <a:pt x="16718" y="5200"/>
                </a:lnTo>
                <a:lnTo>
                  <a:pt x="15819" y="5200"/>
                </a:lnTo>
                <a:lnTo>
                  <a:pt x="15819" y="4247"/>
                </a:lnTo>
                <a:moveTo>
                  <a:pt x="15819" y="5268"/>
                </a:moveTo>
                <a:lnTo>
                  <a:pt x="16718" y="5268"/>
                </a:lnTo>
                <a:lnTo>
                  <a:pt x="16718" y="6274"/>
                </a:lnTo>
                <a:lnTo>
                  <a:pt x="15819" y="6274"/>
                </a:lnTo>
                <a:lnTo>
                  <a:pt x="15819" y="5268"/>
                </a:lnTo>
                <a:moveTo>
                  <a:pt x="15819" y="6342"/>
                </a:moveTo>
                <a:lnTo>
                  <a:pt x="16718" y="6342"/>
                </a:lnTo>
                <a:lnTo>
                  <a:pt x="16718" y="7296"/>
                </a:lnTo>
                <a:lnTo>
                  <a:pt x="15819" y="7296"/>
                </a:lnTo>
                <a:lnTo>
                  <a:pt x="15819" y="6342"/>
                </a:lnTo>
                <a:moveTo>
                  <a:pt x="15819" y="7364"/>
                </a:moveTo>
                <a:lnTo>
                  <a:pt x="16718" y="7364"/>
                </a:lnTo>
                <a:lnTo>
                  <a:pt x="16718" y="8369"/>
                </a:lnTo>
                <a:lnTo>
                  <a:pt x="15819" y="8369"/>
                </a:lnTo>
                <a:lnTo>
                  <a:pt x="15819" y="7364"/>
                </a:lnTo>
                <a:moveTo>
                  <a:pt x="15819" y="8438"/>
                </a:moveTo>
                <a:lnTo>
                  <a:pt x="16718" y="8438"/>
                </a:lnTo>
                <a:lnTo>
                  <a:pt x="16718" y="9391"/>
                </a:lnTo>
                <a:lnTo>
                  <a:pt x="15819" y="9391"/>
                </a:lnTo>
                <a:lnTo>
                  <a:pt x="15819" y="8438"/>
                </a:lnTo>
                <a:moveTo>
                  <a:pt x="15819" y="9459"/>
                </a:moveTo>
                <a:lnTo>
                  <a:pt x="16718" y="9459"/>
                </a:lnTo>
                <a:lnTo>
                  <a:pt x="16718" y="10465"/>
                </a:lnTo>
                <a:lnTo>
                  <a:pt x="15819" y="10465"/>
                </a:lnTo>
                <a:lnTo>
                  <a:pt x="15819" y="9459"/>
                </a:lnTo>
                <a:moveTo>
                  <a:pt x="15819" y="10533"/>
                </a:moveTo>
                <a:lnTo>
                  <a:pt x="16718" y="10533"/>
                </a:lnTo>
                <a:lnTo>
                  <a:pt x="16718" y="11487"/>
                </a:lnTo>
                <a:lnTo>
                  <a:pt x="15819" y="11487"/>
                </a:lnTo>
                <a:lnTo>
                  <a:pt x="15819" y="10533"/>
                </a:lnTo>
                <a:moveTo>
                  <a:pt x="15819" y="11556"/>
                </a:moveTo>
                <a:lnTo>
                  <a:pt x="16718" y="11556"/>
                </a:lnTo>
                <a:lnTo>
                  <a:pt x="16718" y="12561"/>
                </a:lnTo>
                <a:lnTo>
                  <a:pt x="15819" y="12561"/>
                </a:lnTo>
                <a:lnTo>
                  <a:pt x="15819" y="11556"/>
                </a:lnTo>
                <a:moveTo>
                  <a:pt x="15819" y="12630"/>
                </a:moveTo>
                <a:lnTo>
                  <a:pt x="16718" y="12630"/>
                </a:lnTo>
                <a:lnTo>
                  <a:pt x="16718" y="13583"/>
                </a:lnTo>
                <a:lnTo>
                  <a:pt x="15819" y="13583"/>
                </a:lnTo>
                <a:lnTo>
                  <a:pt x="15819" y="12630"/>
                </a:lnTo>
                <a:moveTo>
                  <a:pt x="15819" y="13651"/>
                </a:moveTo>
                <a:lnTo>
                  <a:pt x="16718" y="13651"/>
                </a:lnTo>
                <a:lnTo>
                  <a:pt x="16718" y="14657"/>
                </a:lnTo>
                <a:lnTo>
                  <a:pt x="15819" y="14657"/>
                </a:lnTo>
                <a:lnTo>
                  <a:pt x="15819" y="13651"/>
                </a:lnTo>
                <a:moveTo>
                  <a:pt x="15819" y="14726"/>
                </a:moveTo>
                <a:lnTo>
                  <a:pt x="16718" y="14726"/>
                </a:lnTo>
                <a:lnTo>
                  <a:pt x="16718" y="15680"/>
                </a:lnTo>
                <a:lnTo>
                  <a:pt x="15819" y="15680"/>
                </a:lnTo>
                <a:lnTo>
                  <a:pt x="15819" y="14726"/>
                </a:lnTo>
                <a:moveTo>
                  <a:pt x="14691" y="55"/>
                </a:moveTo>
                <a:lnTo>
                  <a:pt x="15750" y="55"/>
                </a:lnTo>
                <a:lnTo>
                  <a:pt x="15750" y="1007"/>
                </a:lnTo>
                <a:lnTo>
                  <a:pt x="14691" y="1007"/>
                </a:lnTo>
                <a:lnTo>
                  <a:pt x="14691" y="55"/>
                </a:lnTo>
                <a:moveTo>
                  <a:pt x="14691" y="1076"/>
                </a:moveTo>
                <a:lnTo>
                  <a:pt x="15750" y="1076"/>
                </a:lnTo>
                <a:lnTo>
                  <a:pt x="15750" y="2082"/>
                </a:lnTo>
                <a:lnTo>
                  <a:pt x="14691" y="2082"/>
                </a:lnTo>
                <a:lnTo>
                  <a:pt x="14691" y="1076"/>
                </a:lnTo>
                <a:moveTo>
                  <a:pt x="14691" y="2150"/>
                </a:moveTo>
                <a:lnTo>
                  <a:pt x="15750" y="2150"/>
                </a:lnTo>
                <a:lnTo>
                  <a:pt x="15750" y="3104"/>
                </a:lnTo>
                <a:lnTo>
                  <a:pt x="14691" y="3104"/>
                </a:lnTo>
                <a:lnTo>
                  <a:pt x="14691" y="2150"/>
                </a:lnTo>
                <a:moveTo>
                  <a:pt x="14691" y="3172"/>
                </a:moveTo>
                <a:lnTo>
                  <a:pt x="15750" y="3172"/>
                </a:lnTo>
                <a:lnTo>
                  <a:pt x="15750" y="4178"/>
                </a:lnTo>
                <a:lnTo>
                  <a:pt x="14691" y="4178"/>
                </a:lnTo>
                <a:lnTo>
                  <a:pt x="14691" y="3172"/>
                </a:lnTo>
                <a:moveTo>
                  <a:pt x="14691" y="4247"/>
                </a:moveTo>
                <a:lnTo>
                  <a:pt x="15750" y="4247"/>
                </a:lnTo>
                <a:lnTo>
                  <a:pt x="15750" y="5200"/>
                </a:lnTo>
                <a:lnTo>
                  <a:pt x="14691" y="5200"/>
                </a:lnTo>
                <a:lnTo>
                  <a:pt x="14691" y="4247"/>
                </a:lnTo>
                <a:moveTo>
                  <a:pt x="14691" y="5268"/>
                </a:moveTo>
                <a:lnTo>
                  <a:pt x="15750" y="5268"/>
                </a:lnTo>
                <a:lnTo>
                  <a:pt x="15750" y="6274"/>
                </a:lnTo>
                <a:lnTo>
                  <a:pt x="14691" y="6274"/>
                </a:lnTo>
                <a:lnTo>
                  <a:pt x="14691" y="5268"/>
                </a:lnTo>
                <a:moveTo>
                  <a:pt x="14691" y="6342"/>
                </a:moveTo>
                <a:lnTo>
                  <a:pt x="15750" y="6342"/>
                </a:lnTo>
                <a:lnTo>
                  <a:pt x="15750" y="7296"/>
                </a:lnTo>
                <a:lnTo>
                  <a:pt x="14691" y="7296"/>
                </a:lnTo>
                <a:lnTo>
                  <a:pt x="14691" y="6342"/>
                </a:lnTo>
                <a:moveTo>
                  <a:pt x="14691" y="7364"/>
                </a:moveTo>
                <a:lnTo>
                  <a:pt x="15750" y="7364"/>
                </a:lnTo>
                <a:lnTo>
                  <a:pt x="15750" y="8369"/>
                </a:lnTo>
                <a:lnTo>
                  <a:pt x="14691" y="8369"/>
                </a:lnTo>
                <a:lnTo>
                  <a:pt x="14691" y="7364"/>
                </a:lnTo>
                <a:moveTo>
                  <a:pt x="14691" y="8438"/>
                </a:moveTo>
                <a:lnTo>
                  <a:pt x="15750" y="8438"/>
                </a:lnTo>
                <a:lnTo>
                  <a:pt x="15750" y="9391"/>
                </a:lnTo>
                <a:lnTo>
                  <a:pt x="14691" y="9391"/>
                </a:lnTo>
                <a:lnTo>
                  <a:pt x="14691" y="8438"/>
                </a:lnTo>
                <a:moveTo>
                  <a:pt x="14691" y="9459"/>
                </a:moveTo>
                <a:lnTo>
                  <a:pt x="15750" y="9459"/>
                </a:lnTo>
                <a:lnTo>
                  <a:pt x="15750" y="10465"/>
                </a:lnTo>
                <a:lnTo>
                  <a:pt x="14691" y="10465"/>
                </a:lnTo>
                <a:lnTo>
                  <a:pt x="14691" y="9459"/>
                </a:lnTo>
                <a:moveTo>
                  <a:pt x="14691" y="10533"/>
                </a:moveTo>
                <a:lnTo>
                  <a:pt x="15750" y="10533"/>
                </a:lnTo>
                <a:lnTo>
                  <a:pt x="15750" y="11487"/>
                </a:lnTo>
                <a:lnTo>
                  <a:pt x="14691" y="11487"/>
                </a:lnTo>
                <a:lnTo>
                  <a:pt x="14691" y="10533"/>
                </a:lnTo>
                <a:moveTo>
                  <a:pt x="14691" y="11556"/>
                </a:moveTo>
                <a:lnTo>
                  <a:pt x="15750" y="11556"/>
                </a:lnTo>
                <a:lnTo>
                  <a:pt x="15750" y="12561"/>
                </a:lnTo>
                <a:lnTo>
                  <a:pt x="14691" y="12561"/>
                </a:lnTo>
                <a:lnTo>
                  <a:pt x="14691" y="11556"/>
                </a:lnTo>
                <a:moveTo>
                  <a:pt x="14691" y="12630"/>
                </a:moveTo>
                <a:lnTo>
                  <a:pt x="15750" y="12630"/>
                </a:lnTo>
                <a:lnTo>
                  <a:pt x="15750" y="13583"/>
                </a:lnTo>
                <a:lnTo>
                  <a:pt x="14691" y="13583"/>
                </a:lnTo>
                <a:lnTo>
                  <a:pt x="14691" y="12630"/>
                </a:lnTo>
                <a:moveTo>
                  <a:pt x="14691" y="13651"/>
                </a:moveTo>
                <a:lnTo>
                  <a:pt x="15750" y="13651"/>
                </a:lnTo>
                <a:lnTo>
                  <a:pt x="15750" y="14657"/>
                </a:lnTo>
                <a:lnTo>
                  <a:pt x="14691" y="14657"/>
                </a:lnTo>
                <a:lnTo>
                  <a:pt x="14691" y="13651"/>
                </a:lnTo>
                <a:moveTo>
                  <a:pt x="14691" y="14726"/>
                </a:moveTo>
                <a:lnTo>
                  <a:pt x="15750" y="14726"/>
                </a:lnTo>
                <a:lnTo>
                  <a:pt x="15750" y="15680"/>
                </a:lnTo>
                <a:lnTo>
                  <a:pt x="14691" y="15680"/>
                </a:lnTo>
                <a:lnTo>
                  <a:pt x="14691" y="14726"/>
                </a:lnTo>
                <a:moveTo>
                  <a:pt x="13722" y="55"/>
                </a:moveTo>
                <a:lnTo>
                  <a:pt x="14622" y="55"/>
                </a:lnTo>
                <a:lnTo>
                  <a:pt x="14622" y="1007"/>
                </a:lnTo>
                <a:lnTo>
                  <a:pt x="13722" y="1007"/>
                </a:lnTo>
                <a:lnTo>
                  <a:pt x="13722" y="55"/>
                </a:lnTo>
                <a:moveTo>
                  <a:pt x="13722" y="1076"/>
                </a:moveTo>
                <a:lnTo>
                  <a:pt x="14622" y="1076"/>
                </a:lnTo>
                <a:lnTo>
                  <a:pt x="14622" y="2082"/>
                </a:lnTo>
                <a:lnTo>
                  <a:pt x="13722" y="2082"/>
                </a:lnTo>
                <a:lnTo>
                  <a:pt x="13722" y="1076"/>
                </a:lnTo>
                <a:moveTo>
                  <a:pt x="13722" y="2150"/>
                </a:moveTo>
                <a:lnTo>
                  <a:pt x="14622" y="2150"/>
                </a:lnTo>
                <a:lnTo>
                  <a:pt x="14622" y="3104"/>
                </a:lnTo>
                <a:lnTo>
                  <a:pt x="13722" y="3104"/>
                </a:lnTo>
                <a:lnTo>
                  <a:pt x="13722" y="2150"/>
                </a:lnTo>
                <a:moveTo>
                  <a:pt x="13722" y="3172"/>
                </a:moveTo>
                <a:lnTo>
                  <a:pt x="14622" y="3172"/>
                </a:lnTo>
                <a:lnTo>
                  <a:pt x="14622" y="4178"/>
                </a:lnTo>
                <a:lnTo>
                  <a:pt x="13722" y="4178"/>
                </a:lnTo>
                <a:lnTo>
                  <a:pt x="13722" y="3172"/>
                </a:lnTo>
                <a:moveTo>
                  <a:pt x="13722" y="4247"/>
                </a:moveTo>
                <a:lnTo>
                  <a:pt x="14622" y="4247"/>
                </a:lnTo>
                <a:lnTo>
                  <a:pt x="14622" y="5200"/>
                </a:lnTo>
                <a:lnTo>
                  <a:pt x="13722" y="5200"/>
                </a:lnTo>
                <a:lnTo>
                  <a:pt x="13722" y="4247"/>
                </a:lnTo>
                <a:moveTo>
                  <a:pt x="13722" y="5268"/>
                </a:moveTo>
                <a:lnTo>
                  <a:pt x="14622" y="5268"/>
                </a:lnTo>
                <a:lnTo>
                  <a:pt x="14622" y="6274"/>
                </a:lnTo>
                <a:lnTo>
                  <a:pt x="13722" y="6274"/>
                </a:lnTo>
                <a:lnTo>
                  <a:pt x="13722" y="5268"/>
                </a:lnTo>
                <a:moveTo>
                  <a:pt x="13722" y="6342"/>
                </a:moveTo>
                <a:lnTo>
                  <a:pt x="14622" y="6342"/>
                </a:lnTo>
                <a:lnTo>
                  <a:pt x="14622" y="7296"/>
                </a:lnTo>
                <a:lnTo>
                  <a:pt x="13722" y="7296"/>
                </a:lnTo>
                <a:lnTo>
                  <a:pt x="13722" y="6342"/>
                </a:lnTo>
                <a:moveTo>
                  <a:pt x="13722" y="7364"/>
                </a:moveTo>
                <a:lnTo>
                  <a:pt x="14622" y="7364"/>
                </a:lnTo>
                <a:lnTo>
                  <a:pt x="14622" y="8369"/>
                </a:lnTo>
                <a:lnTo>
                  <a:pt x="13722" y="8369"/>
                </a:lnTo>
                <a:lnTo>
                  <a:pt x="13722" y="7364"/>
                </a:lnTo>
                <a:moveTo>
                  <a:pt x="13722" y="8438"/>
                </a:moveTo>
                <a:lnTo>
                  <a:pt x="14622" y="8438"/>
                </a:lnTo>
                <a:lnTo>
                  <a:pt x="14622" y="9391"/>
                </a:lnTo>
                <a:lnTo>
                  <a:pt x="13722" y="9391"/>
                </a:lnTo>
                <a:lnTo>
                  <a:pt x="13722" y="8438"/>
                </a:lnTo>
                <a:moveTo>
                  <a:pt x="13722" y="9459"/>
                </a:moveTo>
                <a:lnTo>
                  <a:pt x="14622" y="9459"/>
                </a:lnTo>
                <a:lnTo>
                  <a:pt x="14622" y="10465"/>
                </a:lnTo>
                <a:lnTo>
                  <a:pt x="13722" y="10465"/>
                </a:lnTo>
                <a:lnTo>
                  <a:pt x="13722" y="9459"/>
                </a:lnTo>
                <a:moveTo>
                  <a:pt x="13722" y="10533"/>
                </a:moveTo>
                <a:lnTo>
                  <a:pt x="14622" y="10533"/>
                </a:lnTo>
                <a:lnTo>
                  <a:pt x="14622" y="11487"/>
                </a:lnTo>
                <a:lnTo>
                  <a:pt x="13722" y="11487"/>
                </a:lnTo>
                <a:lnTo>
                  <a:pt x="13722" y="10533"/>
                </a:lnTo>
                <a:moveTo>
                  <a:pt x="13722" y="11556"/>
                </a:moveTo>
                <a:lnTo>
                  <a:pt x="14622" y="11556"/>
                </a:lnTo>
                <a:lnTo>
                  <a:pt x="14622" y="12561"/>
                </a:lnTo>
                <a:lnTo>
                  <a:pt x="13722" y="12561"/>
                </a:lnTo>
                <a:lnTo>
                  <a:pt x="13722" y="11556"/>
                </a:lnTo>
                <a:moveTo>
                  <a:pt x="13722" y="12630"/>
                </a:moveTo>
                <a:lnTo>
                  <a:pt x="14622" y="12630"/>
                </a:lnTo>
                <a:lnTo>
                  <a:pt x="14622" y="13583"/>
                </a:lnTo>
                <a:lnTo>
                  <a:pt x="13722" y="13583"/>
                </a:lnTo>
                <a:lnTo>
                  <a:pt x="13722" y="12630"/>
                </a:lnTo>
                <a:moveTo>
                  <a:pt x="13722" y="13651"/>
                </a:moveTo>
                <a:lnTo>
                  <a:pt x="14622" y="13651"/>
                </a:lnTo>
                <a:lnTo>
                  <a:pt x="14622" y="14657"/>
                </a:lnTo>
                <a:lnTo>
                  <a:pt x="13722" y="14657"/>
                </a:lnTo>
                <a:lnTo>
                  <a:pt x="13722" y="13651"/>
                </a:lnTo>
                <a:moveTo>
                  <a:pt x="13722" y="14726"/>
                </a:moveTo>
                <a:lnTo>
                  <a:pt x="14622" y="14726"/>
                </a:lnTo>
                <a:lnTo>
                  <a:pt x="14622" y="15680"/>
                </a:lnTo>
                <a:lnTo>
                  <a:pt x="13722" y="15680"/>
                </a:lnTo>
                <a:lnTo>
                  <a:pt x="13722" y="14726"/>
                </a:lnTo>
                <a:moveTo>
                  <a:pt x="12594" y="55"/>
                </a:moveTo>
                <a:lnTo>
                  <a:pt x="13654" y="55"/>
                </a:lnTo>
                <a:lnTo>
                  <a:pt x="13654" y="1007"/>
                </a:lnTo>
                <a:lnTo>
                  <a:pt x="12594" y="1007"/>
                </a:lnTo>
                <a:lnTo>
                  <a:pt x="12594" y="55"/>
                </a:lnTo>
                <a:moveTo>
                  <a:pt x="12594" y="1076"/>
                </a:moveTo>
                <a:lnTo>
                  <a:pt x="13654" y="1076"/>
                </a:lnTo>
                <a:lnTo>
                  <a:pt x="13654" y="2082"/>
                </a:lnTo>
                <a:lnTo>
                  <a:pt x="12594" y="2082"/>
                </a:lnTo>
                <a:lnTo>
                  <a:pt x="12594" y="1076"/>
                </a:lnTo>
                <a:moveTo>
                  <a:pt x="12594" y="2150"/>
                </a:moveTo>
                <a:lnTo>
                  <a:pt x="13654" y="2150"/>
                </a:lnTo>
                <a:lnTo>
                  <a:pt x="13654" y="3104"/>
                </a:lnTo>
                <a:lnTo>
                  <a:pt x="12594" y="3104"/>
                </a:lnTo>
                <a:lnTo>
                  <a:pt x="12594" y="2150"/>
                </a:lnTo>
                <a:moveTo>
                  <a:pt x="12594" y="3172"/>
                </a:moveTo>
                <a:lnTo>
                  <a:pt x="13654" y="3172"/>
                </a:lnTo>
                <a:lnTo>
                  <a:pt x="13654" y="4178"/>
                </a:lnTo>
                <a:lnTo>
                  <a:pt x="12594" y="4178"/>
                </a:lnTo>
                <a:lnTo>
                  <a:pt x="12594" y="3172"/>
                </a:lnTo>
                <a:moveTo>
                  <a:pt x="12594" y="4247"/>
                </a:moveTo>
                <a:lnTo>
                  <a:pt x="13654" y="4247"/>
                </a:lnTo>
                <a:lnTo>
                  <a:pt x="13654" y="5200"/>
                </a:lnTo>
                <a:lnTo>
                  <a:pt x="12594" y="5200"/>
                </a:lnTo>
                <a:lnTo>
                  <a:pt x="12594" y="4247"/>
                </a:lnTo>
                <a:moveTo>
                  <a:pt x="12594" y="5268"/>
                </a:moveTo>
                <a:lnTo>
                  <a:pt x="13654" y="5268"/>
                </a:lnTo>
                <a:lnTo>
                  <a:pt x="13654" y="6274"/>
                </a:lnTo>
                <a:lnTo>
                  <a:pt x="12594" y="6274"/>
                </a:lnTo>
                <a:lnTo>
                  <a:pt x="12594" y="5268"/>
                </a:lnTo>
                <a:moveTo>
                  <a:pt x="12594" y="6342"/>
                </a:moveTo>
                <a:lnTo>
                  <a:pt x="13654" y="6342"/>
                </a:lnTo>
                <a:lnTo>
                  <a:pt x="13654" y="7296"/>
                </a:lnTo>
                <a:lnTo>
                  <a:pt x="12594" y="7296"/>
                </a:lnTo>
                <a:lnTo>
                  <a:pt x="12594" y="6342"/>
                </a:lnTo>
                <a:moveTo>
                  <a:pt x="12594" y="7364"/>
                </a:moveTo>
                <a:lnTo>
                  <a:pt x="13654" y="7364"/>
                </a:lnTo>
                <a:lnTo>
                  <a:pt x="13654" y="8369"/>
                </a:lnTo>
                <a:lnTo>
                  <a:pt x="12594" y="8369"/>
                </a:lnTo>
                <a:lnTo>
                  <a:pt x="12594" y="7364"/>
                </a:lnTo>
                <a:moveTo>
                  <a:pt x="12594" y="8438"/>
                </a:moveTo>
                <a:lnTo>
                  <a:pt x="13654" y="8438"/>
                </a:lnTo>
                <a:lnTo>
                  <a:pt x="13654" y="9391"/>
                </a:lnTo>
                <a:lnTo>
                  <a:pt x="12594" y="9391"/>
                </a:lnTo>
                <a:lnTo>
                  <a:pt x="12594" y="8438"/>
                </a:lnTo>
                <a:moveTo>
                  <a:pt x="12594" y="9459"/>
                </a:moveTo>
                <a:lnTo>
                  <a:pt x="13654" y="9459"/>
                </a:lnTo>
                <a:lnTo>
                  <a:pt x="13654" y="10465"/>
                </a:lnTo>
                <a:lnTo>
                  <a:pt x="12594" y="10465"/>
                </a:lnTo>
                <a:lnTo>
                  <a:pt x="12594" y="9459"/>
                </a:lnTo>
                <a:moveTo>
                  <a:pt x="12594" y="10533"/>
                </a:moveTo>
                <a:lnTo>
                  <a:pt x="13654" y="10533"/>
                </a:lnTo>
                <a:lnTo>
                  <a:pt x="13654" y="11487"/>
                </a:lnTo>
                <a:lnTo>
                  <a:pt x="12594" y="11487"/>
                </a:lnTo>
                <a:lnTo>
                  <a:pt x="12594" y="10533"/>
                </a:lnTo>
                <a:moveTo>
                  <a:pt x="12594" y="11556"/>
                </a:moveTo>
                <a:lnTo>
                  <a:pt x="13654" y="11556"/>
                </a:lnTo>
                <a:lnTo>
                  <a:pt x="13654" y="12561"/>
                </a:lnTo>
                <a:lnTo>
                  <a:pt x="12594" y="12561"/>
                </a:lnTo>
                <a:lnTo>
                  <a:pt x="12594" y="11556"/>
                </a:lnTo>
                <a:moveTo>
                  <a:pt x="12594" y="12630"/>
                </a:moveTo>
                <a:lnTo>
                  <a:pt x="13654" y="12630"/>
                </a:lnTo>
                <a:lnTo>
                  <a:pt x="13654" y="13583"/>
                </a:lnTo>
                <a:lnTo>
                  <a:pt x="12594" y="13583"/>
                </a:lnTo>
                <a:lnTo>
                  <a:pt x="12594" y="12630"/>
                </a:lnTo>
                <a:moveTo>
                  <a:pt x="12594" y="13651"/>
                </a:moveTo>
                <a:lnTo>
                  <a:pt x="13654" y="13651"/>
                </a:lnTo>
                <a:lnTo>
                  <a:pt x="13654" y="14657"/>
                </a:lnTo>
                <a:lnTo>
                  <a:pt x="12594" y="14657"/>
                </a:lnTo>
                <a:lnTo>
                  <a:pt x="12594" y="13651"/>
                </a:lnTo>
                <a:moveTo>
                  <a:pt x="12594" y="14726"/>
                </a:moveTo>
                <a:lnTo>
                  <a:pt x="13654" y="14726"/>
                </a:lnTo>
                <a:lnTo>
                  <a:pt x="13654" y="15680"/>
                </a:lnTo>
                <a:lnTo>
                  <a:pt x="12594" y="15680"/>
                </a:lnTo>
                <a:lnTo>
                  <a:pt x="12594" y="14726"/>
                </a:lnTo>
                <a:moveTo>
                  <a:pt x="11628" y="55"/>
                </a:moveTo>
                <a:lnTo>
                  <a:pt x="12526" y="55"/>
                </a:lnTo>
                <a:lnTo>
                  <a:pt x="12526" y="1007"/>
                </a:lnTo>
                <a:lnTo>
                  <a:pt x="11628" y="1007"/>
                </a:lnTo>
                <a:lnTo>
                  <a:pt x="11628" y="55"/>
                </a:lnTo>
                <a:moveTo>
                  <a:pt x="11628" y="1076"/>
                </a:moveTo>
                <a:lnTo>
                  <a:pt x="12526" y="1076"/>
                </a:lnTo>
                <a:lnTo>
                  <a:pt x="12526" y="2082"/>
                </a:lnTo>
                <a:lnTo>
                  <a:pt x="11628" y="2082"/>
                </a:lnTo>
                <a:lnTo>
                  <a:pt x="11628" y="1076"/>
                </a:lnTo>
                <a:moveTo>
                  <a:pt x="11628" y="2150"/>
                </a:moveTo>
                <a:lnTo>
                  <a:pt x="12526" y="2150"/>
                </a:lnTo>
                <a:lnTo>
                  <a:pt x="12526" y="3104"/>
                </a:lnTo>
                <a:lnTo>
                  <a:pt x="11628" y="3104"/>
                </a:lnTo>
                <a:lnTo>
                  <a:pt x="11628" y="2150"/>
                </a:lnTo>
                <a:moveTo>
                  <a:pt x="11628" y="3172"/>
                </a:moveTo>
                <a:lnTo>
                  <a:pt x="12526" y="3172"/>
                </a:lnTo>
                <a:lnTo>
                  <a:pt x="12526" y="4178"/>
                </a:lnTo>
                <a:lnTo>
                  <a:pt x="11628" y="4178"/>
                </a:lnTo>
                <a:lnTo>
                  <a:pt x="11628" y="3172"/>
                </a:lnTo>
                <a:moveTo>
                  <a:pt x="11628" y="4247"/>
                </a:moveTo>
                <a:lnTo>
                  <a:pt x="12526" y="4247"/>
                </a:lnTo>
                <a:lnTo>
                  <a:pt x="12526" y="5200"/>
                </a:lnTo>
                <a:lnTo>
                  <a:pt x="11628" y="5200"/>
                </a:lnTo>
                <a:lnTo>
                  <a:pt x="11628" y="4247"/>
                </a:lnTo>
                <a:moveTo>
                  <a:pt x="11628" y="5268"/>
                </a:moveTo>
                <a:lnTo>
                  <a:pt x="12526" y="5268"/>
                </a:lnTo>
                <a:lnTo>
                  <a:pt x="12526" y="6274"/>
                </a:lnTo>
                <a:lnTo>
                  <a:pt x="11628" y="6274"/>
                </a:lnTo>
                <a:lnTo>
                  <a:pt x="11628" y="5268"/>
                </a:lnTo>
                <a:moveTo>
                  <a:pt x="11628" y="6342"/>
                </a:moveTo>
                <a:lnTo>
                  <a:pt x="12526" y="6342"/>
                </a:lnTo>
                <a:lnTo>
                  <a:pt x="12526" y="7296"/>
                </a:lnTo>
                <a:lnTo>
                  <a:pt x="11628" y="7296"/>
                </a:lnTo>
                <a:lnTo>
                  <a:pt x="11628" y="6342"/>
                </a:lnTo>
                <a:moveTo>
                  <a:pt x="11628" y="7364"/>
                </a:moveTo>
                <a:lnTo>
                  <a:pt x="12526" y="7364"/>
                </a:lnTo>
                <a:lnTo>
                  <a:pt x="12526" y="8369"/>
                </a:lnTo>
                <a:lnTo>
                  <a:pt x="11628" y="8369"/>
                </a:lnTo>
                <a:lnTo>
                  <a:pt x="11628" y="7364"/>
                </a:lnTo>
                <a:moveTo>
                  <a:pt x="11628" y="8438"/>
                </a:moveTo>
                <a:lnTo>
                  <a:pt x="12526" y="8438"/>
                </a:lnTo>
                <a:lnTo>
                  <a:pt x="12526" y="9391"/>
                </a:lnTo>
                <a:lnTo>
                  <a:pt x="11628" y="9391"/>
                </a:lnTo>
                <a:lnTo>
                  <a:pt x="11628" y="8438"/>
                </a:lnTo>
                <a:moveTo>
                  <a:pt x="11628" y="9459"/>
                </a:moveTo>
                <a:lnTo>
                  <a:pt x="12526" y="9459"/>
                </a:lnTo>
                <a:lnTo>
                  <a:pt x="12526" y="10465"/>
                </a:lnTo>
                <a:lnTo>
                  <a:pt x="11628" y="10465"/>
                </a:lnTo>
                <a:lnTo>
                  <a:pt x="11628" y="9459"/>
                </a:lnTo>
                <a:moveTo>
                  <a:pt x="11628" y="10533"/>
                </a:moveTo>
                <a:lnTo>
                  <a:pt x="12526" y="10533"/>
                </a:lnTo>
                <a:lnTo>
                  <a:pt x="12526" y="11487"/>
                </a:lnTo>
                <a:lnTo>
                  <a:pt x="11628" y="11487"/>
                </a:lnTo>
                <a:lnTo>
                  <a:pt x="11628" y="10533"/>
                </a:lnTo>
                <a:moveTo>
                  <a:pt x="11628" y="11556"/>
                </a:moveTo>
                <a:lnTo>
                  <a:pt x="12526" y="11556"/>
                </a:lnTo>
                <a:lnTo>
                  <a:pt x="12526" y="12561"/>
                </a:lnTo>
                <a:lnTo>
                  <a:pt x="11628" y="12561"/>
                </a:lnTo>
                <a:lnTo>
                  <a:pt x="11628" y="11556"/>
                </a:lnTo>
                <a:moveTo>
                  <a:pt x="11628" y="12630"/>
                </a:moveTo>
                <a:lnTo>
                  <a:pt x="12526" y="12630"/>
                </a:lnTo>
                <a:lnTo>
                  <a:pt x="12526" y="13583"/>
                </a:lnTo>
                <a:lnTo>
                  <a:pt x="11628" y="13583"/>
                </a:lnTo>
                <a:lnTo>
                  <a:pt x="11628" y="12630"/>
                </a:lnTo>
                <a:moveTo>
                  <a:pt x="11628" y="13651"/>
                </a:moveTo>
                <a:lnTo>
                  <a:pt x="12526" y="13651"/>
                </a:lnTo>
                <a:lnTo>
                  <a:pt x="12526" y="14657"/>
                </a:lnTo>
                <a:lnTo>
                  <a:pt x="11628" y="14657"/>
                </a:lnTo>
                <a:lnTo>
                  <a:pt x="11628" y="13651"/>
                </a:lnTo>
                <a:moveTo>
                  <a:pt x="11628" y="14726"/>
                </a:moveTo>
                <a:lnTo>
                  <a:pt x="12526" y="14726"/>
                </a:lnTo>
                <a:lnTo>
                  <a:pt x="12526" y="15680"/>
                </a:lnTo>
                <a:lnTo>
                  <a:pt x="11628" y="15680"/>
                </a:lnTo>
                <a:lnTo>
                  <a:pt x="11628" y="14726"/>
                </a:lnTo>
                <a:moveTo>
                  <a:pt x="10500" y="55"/>
                </a:moveTo>
                <a:lnTo>
                  <a:pt x="11559" y="55"/>
                </a:lnTo>
                <a:lnTo>
                  <a:pt x="11559" y="1007"/>
                </a:lnTo>
                <a:lnTo>
                  <a:pt x="10500" y="1007"/>
                </a:lnTo>
                <a:lnTo>
                  <a:pt x="10500" y="55"/>
                </a:lnTo>
                <a:moveTo>
                  <a:pt x="10500" y="1076"/>
                </a:moveTo>
                <a:lnTo>
                  <a:pt x="11559" y="1076"/>
                </a:lnTo>
                <a:lnTo>
                  <a:pt x="11559" y="2082"/>
                </a:lnTo>
                <a:lnTo>
                  <a:pt x="10500" y="2082"/>
                </a:lnTo>
                <a:lnTo>
                  <a:pt x="10500" y="1076"/>
                </a:lnTo>
                <a:moveTo>
                  <a:pt x="10500" y="2150"/>
                </a:moveTo>
                <a:lnTo>
                  <a:pt x="11559" y="2150"/>
                </a:lnTo>
                <a:lnTo>
                  <a:pt x="11559" y="3104"/>
                </a:lnTo>
                <a:lnTo>
                  <a:pt x="10500" y="3104"/>
                </a:lnTo>
                <a:lnTo>
                  <a:pt x="10500" y="2150"/>
                </a:lnTo>
                <a:moveTo>
                  <a:pt x="10500" y="3172"/>
                </a:moveTo>
                <a:lnTo>
                  <a:pt x="11559" y="3172"/>
                </a:lnTo>
                <a:lnTo>
                  <a:pt x="11559" y="4178"/>
                </a:lnTo>
                <a:lnTo>
                  <a:pt x="10500" y="4178"/>
                </a:lnTo>
                <a:lnTo>
                  <a:pt x="10500" y="3172"/>
                </a:lnTo>
                <a:moveTo>
                  <a:pt x="10500" y="4247"/>
                </a:moveTo>
                <a:lnTo>
                  <a:pt x="11559" y="4247"/>
                </a:lnTo>
                <a:lnTo>
                  <a:pt x="11559" y="5200"/>
                </a:lnTo>
                <a:lnTo>
                  <a:pt x="10500" y="5200"/>
                </a:lnTo>
                <a:lnTo>
                  <a:pt x="10500" y="4247"/>
                </a:lnTo>
                <a:moveTo>
                  <a:pt x="10500" y="5268"/>
                </a:moveTo>
                <a:lnTo>
                  <a:pt x="11559" y="5268"/>
                </a:lnTo>
                <a:lnTo>
                  <a:pt x="11559" y="6274"/>
                </a:lnTo>
                <a:lnTo>
                  <a:pt x="10500" y="6274"/>
                </a:lnTo>
                <a:lnTo>
                  <a:pt x="10500" y="5268"/>
                </a:lnTo>
                <a:moveTo>
                  <a:pt x="10500" y="6342"/>
                </a:moveTo>
                <a:lnTo>
                  <a:pt x="11559" y="6342"/>
                </a:lnTo>
                <a:lnTo>
                  <a:pt x="11559" y="7296"/>
                </a:lnTo>
                <a:lnTo>
                  <a:pt x="10500" y="7296"/>
                </a:lnTo>
                <a:lnTo>
                  <a:pt x="10500" y="6342"/>
                </a:lnTo>
                <a:moveTo>
                  <a:pt x="10500" y="7364"/>
                </a:moveTo>
                <a:lnTo>
                  <a:pt x="11559" y="7364"/>
                </a:lnTo>
                <a:lnTo>
                  <a:pt x="11559" y="8369"/>
                </a:lnTo>
                <a:lnTo>
                  <a:pt x="10500" y="8369"/>
                </a:lnTo>
                <a:lnTo>
                  <a:pt x="10500" y="7364"/>
                </a:lnTo>
                <a:moveTo>
                  <a:pt x="10500" y="8438"/>
                </a:moveTo>
                <a:lnTo>
                  <a:pt x="11559" y="8438"/>
                </a:lnTo>
                <a:lnTo>
                  <a:pt x="11559" y="9391"/>
                </a:lnTo>
                <a:lnTo>
                  <a:pt x="10500" y="9391"/>
                </a:lnTo>
                <a:lnTo>
                  <a:pt x="10500" y="8438"/>
                </a:lnTo>
                <a:moveTo>
                  <a:pt x="10500" y="9459"/>
                </a:moveTo>
                <a:lnTo>
                  <a:pt x="11559" y="9459"/>
                </a:lnTo>
                <a:lnTo>
                  <a:pt x="11559" y="10465"/>
                </a:lnTo>
                <a:lnTo>
                  <a:pt x="10500" y="10465"/>
                </a:lnTo>
                <a:lnTo>
                  <a:pt x="10500" y="9459"/>
                </a:lnTo>
                <a:moveTo>
                  <a:pt x="10500" y="10533"/>
                </a:moveTo>
                <a:lnTo>
                  <a:pt x="11559" y="10533"/>
                </a:lnTo>
                <a:lnTo>
                  <a:pt x="11559" y="11487"/>
                </a:lnTo>
                <a:lnTo>
                  <a:pt x="10500" y="11487"/>
                </a:lnTo>
                <a:lnTo>
                  <a:pt x="10500" y="10533"/>
                </a:lnTo>
                <a:moveTo>
                  <a:pt x="10500" y="11556"/>
                </a:moveTo>
                <a:lnTo>
                  <a:pt x="11559" y="11556"/>
                </a:lnTo>
                <a:lnTo>
                  <a:pt x="11559" y="12561"/>
                </a:lnTo>
                <a:lnTo>
                  <a:pt x="10500" y="12561"/>
                </a:lnTo>
                <a:lnTo>
                  <a:pt x="10500" y="11556"/>
                </a:lnTo>
                <a:moveTo>
                  <a:pt x="10500" y="12630"/>
                </a:moveTo>
                <a:lnTo>
                  <a:pt x="11559" y="12630"/>
                </a:lnTo>
                <a:lnTo>
                  <a:pt x="11559" y="13583"/>
                </a:lnTo>
                <a:lnTo>
                  <a:pt x="10500" y="13583"/>
                </a:lnTo>
                <a:lnTo>
                  <a:pt x="10500" y="12630"/>
                </a:lnTo>
                <a:moveTo>
                  <a:pt x="10500" y="13651"/>
                </a:moveTo>
                <a:lnTo>
                  <a:pt x="11559" y="13651"/>
                </a:lnTo>
                <a:lnTo>
                  <a:pt x="11559" y="14657"/>
                </a:lnTo>
                <a:lnTo>
                  <a:pt x="10500" y="14657"/>
                </a:lnTo>
                <a:lnTo>
                  <a:pt x="10500" y="13651"/>
                </a:lnTo>
                <a:moveTo>
                  <a:pt x="10500" y="14726"/>
                </a:moveTo>
                <a:lnTo>
                  <a:pt x="11559" y="14726"/>
                </a:lnTo>
                <a:lnTo>
                  <a:pt x="11559" y="15680"/>
                </a:lnTo>
                <a:lnTo>
                  <a:pt x="10500" y="15680"/>
                </a:lnTo>
                <a:lnTo>
                  <a:pt x="10500" y="14726"/>
                </a:lnTo>
                <a:moveTo>
                  <a:pt x="9531" y="55"/>
                </a:moveTo>
                <a:lnTo>
                  <a:pt x="10430" y="55"/>
                </a:lnTo>
                <a:lnTo>
                  <a:pt x="10430" y="1007"/>
                </a:lnTo>
                <a:lnTo>
                  <a:pt x="9531" y="1007"/>
                </a:lnTo>
                <a:lnTo>
                  <a:pt x="9531" y="55"/>
                </a:lnTo>
                <a:moveTo>
                  <a:pt x="9531" y="1076"/>
                </a:moveTo>
                <a:lnTo>
                  <a:pt x="10430" y="1076"/>
                </a:lnTo>
                <a:lnTo>
                  <a:pt x="10430" y="2082"/>
                </a:lnTo>
                <a:lnTo>
                  <a:pt x="9531" y="2082"/>
                </a:lnTo>
                <a:lnTo>
                  <a:pt x="9531" y="1076"/>
                </a:lnTo>
                <a:moveTo>
                  <a:pt x="9531" y="2150"/>
                </a:moveTo>
                <a:lnTo>
                  <a:pt x="10430" y="2150"/>
                </a:lnTo>
                <a:lnTo>
                  <a:pt x="10430" y="3104"/>
                </a:lnTo>
                <a:lnTo>
                  <a:pt x="9531" y="3104"/>
                </a:lnTo>
                <a:lnTo>
                  <a:pt x="9531" y="2150"/>
                </a:lnTo>
                <a:moveTo>
                  <a:pt x="9531" y="3172"/>
                </a:moveTo>
                <a:lnTo>
                  <a:pt x="10430" y="3172"/>
                </a:lnTo>
                <a:lnTo>
                  <a:pt x="10430" y="4178"/>
                </a:lnTo>
                <a:lnTo>
                  <a:pt x="9531" y="4178"/>
                </a:lnTo>
                <a:lnTo>
                  <a:pt x="9531" y="3172"/>
                </a:lnTo>
                <a:moveTo>
                  <a:pt x="9531" y="4247"/>
                </a:moveTo>
                <a:lnTo>
                  <a:pt x="10430" y="4247"/>
                </a:lnTo>
                <a:lnTo>
                  <a:pt x="10430" y="5200"/>
                </a:lnTo>
                <a:lnTo>
                  <a:pt x="9531" y="5200"/>
                </a:lnTo>
                <a:lnTo>
                  <a:pt x="9531" y="4247"/>
                </a:lnTo>
                <a:moveTo>
                  <a:pt x="9531" y="5268"/>
                </a:moveTo>
                <a:lnTo>
                  <a:pt x="10430" y="5268"/>
                </a:lnTo>
                <a:lnTo>
                  <a:pt x="10430" y="6274"/>
                </a:lnTo>
                <a:lnTo>
                  <a:pt x="9531" y="6274"/>
                </a:lnTo>
                <a:lnTo>
                  <a:pt x="9531" y="5268"/>
                </a:lnTo>
                <a:moveTo>
                  <a:pt x="9531" y="6342"/>
                </a:moveTo>
                <a:lnTo>
                  <a:pt x="10430" y="6342"/>
                </a:lnTo>
                <a:lnTo>
                  <a:pt x="10430" y="7296"/>
                </a:lnTo>
                <a:lnTo>
                  <a:pt x="9531" y="7296"/>
                </a:lnTo>
                <a:lnTo>
                  <a:pt x="9531" y="6342"/>
                </a:lnTo>
                <a:moveTo>
                  <a:pt x="9531" y="7364"/>
                </a:moveTo>
                <a:lnTo>
                  <a:pt x="10430" y="7364"/>
                </a:lnTo>
                <a:lnTo>
                  <a:pt x="10430" y="8369"/>
                </a:lnTo>
                <a:lnTo>
                  <a:pt x="9531" y="8369"/>
                </a:lnTo>
                <a:lnTo>
                  <a:pt x="9531" y="7364"/>
                </a:lnTo>
                <a:moveTo>
                  <a:pt x="9531" y="8438"/>
                </a:moveTo>
                <a:lnTo>
                  <a:pt x="10430" y="8438"/>
                </a:lnTo>
                <a:lnTo>
                  <a:pt x="10430" y="9391"/>
                </a:lnTo>
                <a:lnTo>
                  <a:pt x="9531" y="9391"/>
                </a:lnTo>
                <a:lnTo>
                  <a:pt x="9531" y="8438"/>
                </a:lnTo>
                <a:moveTo>
                  <a:pt x="9531" y="9459"/>
                </a:moveTo>
                <a:lnTo>
                  <a:pt x="10430" y="9459"/>
                </a:lnTo>
                <a:lnTo>
                  <a:pt x="10430" y="10465"/>
                </a:lnTo>
                <a:lnTo>
                  <a:pt x="9531" y="10465"/>
                </a:lnTo>
                <a:lnTo>
                  <a:pt x="9531" y="9459"/>
                </a:lnTo>
                <a:moveTo>
                  <a:pt x="9531" y="10533"/>
                </a:moveTo>
                <a:lnTo>
                  <a:pt x="10430" y="10533"/>
                </a:lnTo>
                <a:lnTo>
                  <a:pt x="10430" y="11487"/>
                </a:lnTo>
                <a:lnTo>
                  <a:pt x="9531" y="11487"/>
                </a:lnTo>
                <a:lnTo>
                  <a:pt x="9531" y="10533"/>
                </a:lnTo>
                <a:moveTo>
                  <a:pt x="9531" y="11556"/>
                </a:moveTo>
                <a:lnTo>
                  <a:pt x="10430" y="11556"/>
                </a:lnTo>
                <a:lnTo>
                  <a:pt x="10430" y="12561"/>
                </a:lnTo>
                <a:lnTo>
                  <a:pt x="9531" y="12561"/>
                </a:lnTo>
                <a:lnTo>
                  <a:pt x="9531" y="11556"/>
                </a:lnTo>
                <a:moveTo>
                  <a:pt x="9531" y="12630"/>
                </a:moveTo>
                <a:lnTo>
                  <a:pt x="10430" y="12630"/>
                </a:lnTo>
                <a:lnTo>
                  <a:pt x="10430" y="13583"/>
                </a:lnTo>
                <a:lnTo>
                  <a:pt x="9531" y="13583"/>
                </a:lnTo>
                <a:lnTo>
                  <a:pt x="9531" y="12630"/>
                </a:lnTo>
                <a:moveTo>
                  <a:pt x="9531" y="13651"/>
                </a:moveTo>
                <a:lnTo>
                  <a:pt x="10430" y="13651"/>
                </a:lnTo>
                <a:lnTo>
                  <a:pt x="10430" y="14657"/>
                </a:lnTo>
                <a:lnTo>
                  <a:pt x="9531" y="14657"/>
                </a:lnTo>
                <a:lnTo>
                  <a:pt x="9531" y="13651"/>
                </a:lnTo>
                <a:moveTo>
                  <a:pt x="9531" y="14726"/>
                </a:moveTo>
                <a:lnTo>
                  <a:pt x="10430" y="14726"/>
                </a:lnTo>
                <a:lnTo>
                  <a:pt x="10430" y="15680"/>
                </a:lnTo>
                <a:lnTo>
                  <a:pt x="9531" y="15680"/>
                </a:lnTo>
                <a:lnTo>
                  <a:pt x="9531" y="14726"/>
                </a:lnTo>
                <a:moveTo>
                  <a:pt x="8403" y="55"/>
                </a:moveTo>
                <a:lnTo>
                  <a:pt x="9463" y="55"/>
                </a:lnTo>
                <a:lnTo>
                  <a:pt x="9463" y="1007"/>
                </a:lnTo>
                <a:lnTo>
                  <a:pt x="8403" y="1007"/>
                </a:lnTo>
                <a:lnTo>
                  <a:pt x="8403" y="55"/>
                </a:lnTo>
                <a:moveTo>
                  <a:pt x="8403" y="1076"/>
                </a:moveTo>
                <a:lnTo>
                  <a:pt x="9463" y="1076"/>
                </a:lnTo>
                <a:lnTo>
                  <a:pt x="9463" y="2082"/>
                </a:lnTo>
                <a:lnTo>
                  <a:pt x="8403" y="2082"/>
                </a:lnTo>
                <a:lnTo>
                  <a:pt x="8403" y="1076"/>
                </a:lnTo>
                <a:moveTo>
                  <a:pt x="8403" y="2150"/>
                </a:moveTo>
                <a:lnTo>
                  <a:pt x="9463" y="2150"/>
                </a:lnTo>
                <a:lnTo>
                  <a:pt x="9463" y="3104"/>
                </a:lnTo>
                <a:lnTo>
                  <a:pt x="8403" y="3104"/>
                </a:lnTo>
                <a:lnTo>
                  <a:pt x="8403" y="2150"/>
                </a:lnTo>
                <a:moveTo>
                  <a:pt x="8403" y="3172"/>
                </a:moveTo>
                <a:lnTo>
                  <a:pt x="9463" y="3172"/>
                </a:lnTo>
                <a:lnTo>
                  <a:pt x="9463" y="4178"/>
                </a:lnTo>
                <a:lnTo>
                  <a:pt x="8403" y="4178"/>
                </a:lnTo>
                <a:lnTo>
                  <a:pt x="8403" y="3172"/>
                </a:lnTo>
                <a:moveTo>
                  <a:pt x="8403" y="4247"/>
                </a:moveTo>
                <a:lnTo>
                  <a:pt x="9463" y="4247"/>
                </a:lnTo>
                <a:lnTo>
                  <a:pt x="9463" y="5200"/>
                </a:lnTo>
                <a:lnTo>
                  <a:pt x="8403" y="5200"/>
                </a:lnTo>
                <a:lnTo>
                  <a:pt x="8403" y="4247"/>
                </a:lnTo>
                <a:moveTo>
                  <a:pt x="8403" y="5268"/>
                </a:moveTo>
                <a:lnTo>
                  <a:pt x="9463" y="5268"/>
                </a:lnTo>
                <a:lnTo>
                  <a:pt x="9463" y="6274"/>
                </a:lnTo>
                <a:lnTo>
                  <a:pt x="8403" y="6274"/>
                </a:lnTo>
                <a:lnTo>
                  <a:pt x="8403" y="5268"/>
                </a:lnTo>
                <a:moveTo>
                  <a:pt x="8403" y="6342"/>
                </a:moveTo>
                <a:lnTo>
                  <a:pt x="9463" y="6342"/>
                </a:lnTo>
                <a:lnTo>
                  <a:pt x="9463" y="7296"/>
                </a:lnTo>
                <a:lnTo>
                  <a:pt x="8403" y="7296"/>
                </a:lnTo>
                <a:lnTo>
                  <a:pt x="8403" y="6342"/>
                </a:lnTo>
                <a:moveTo>
                  <a:pt x="8403" y="7364"/>
                </a:moveTo>
                <a:lnTo>
                  <a:pt x="9463" y="7364"/>
                </a:lnTo>
                <a:lnTo>
                  <a:pt x="9463" y="8369"/>
                </a:lnTo>
                <a:lnTo>
                  <a:pt x="8403" y="8369"/>
                </a:lnTo>
                <a:lnTo>
                  <a:pt x="8403" y="7364"/>
                </a:lnTo>
                <a:moveTo>
                  <a:pt x="8403" y="8438"/>
                </a:moveTo>
                <a:lnTo>
                  <a:pt x="9463" y="8438"/>
                </a:lnTo>
                <a:lnTo>
                  <a:pt x="9463" y="9391"/>
                </a:lnTo>
                <a:lnTo>
                  <a:pt x="8403" y="9391"/>
                </a:lnTo>
                <a:lnTo>
                  <a:pt x="8403" y="8438"/>
                </a:lnTo>
                <a:moveTo>
                  <a:pt x="8403" y="9459"/>
                </a:moveTo>
                <a:lnTo>
                  <a:pt x="9463" y="9459"/>
                </a:lnTo>
                <a:lnTo>
                  <a:pt x="9463" y="10465"/>
                </a:lnTo>
                <a:lnTo>
                  <a:pt x="8403" y="10465"/>
                </a:lnTo>
                <a:lnTo>
                  <a:pt x="8403" y="9459"/>
                </a:lnTo>
                <a:moveTo>
                  <a:pt x="8403" y="10533"/>
                </a:moveTo>
                <a:lnTo>
                  <a:pt x="9463" y="10533"/>
                </a:lnTo>
                <a:lnTo>
                  <a:pt x="9463" y="11487"/>
                </a:lnTo>
                <a:lnTo>
                  <a:pt x="8403" y="11487"/>
                </a:lnTo>
                <a:lnTo>
                  <a:pt x="8403" y="10533"/>
                </a:lnTo>
                <a:moveTo>
                  <a:pt x="8403" y="11556"/>
                </a:moveTo>
                <a:lnTo>
                  <a:pt x="9463" y="11556"/>
                </a:lnTo>
                <a:lnTo>
                  <a:pt x="9463" y="12561"/>
                </a:lnTo>
                <a:lnTo>
                  <a:pt x="8403" y="12561"/>
                </a:lnTo>
                <a:lnTo>
                  <a:pt x="8403" y="11556"/>
                </a:lnTo>
                <a:moveTo>
                  <a:pt x="8403" y="12630"/>
                </a:moveTo>
                <a:lnTo>
                  <a:pt x="9463" y="12630"/>
                </a:lnTo>
                <a:lnTo>
                  <a:pt x="9463" y="13583"/>
                </a:lnTo>
                <a:lnTo>
                  <a:pt x="8403" y="13583"/>
                </a:lnTo>
                <a:lnTo>
                  <a:pt x="8403" y="12630"/>
                </a:lnTo>
                <a:moveTo>
                  <a:pt x="8403" y="13651"/>
                </a:moveTo>
                <a:lnTo>
                  <a:pt x="9463" y="13651"/>
                </a:lnTo>
                <a:lnTo>
                  <a:pt x="9463" y="14657"/>
                </a:lnTo>
                <a:lnTo>
                  <a:pt x="8403" y="14657"/>
                </a:lnTo>
                <a:lnTo>
                  <a:pt x="8403" y="13651"/>
                </a:lnTo>
                <a:moveTo>
                  <a:pt x="8403" y="14726"/>
                </a:moveTo>
                <a:lnTo>
                  <a:pt x="9463" y="14726"/>
                </a:lnTo>
                <a:lnTo>
                  <a:pt x="9463" y="15680"/>
                </a:lnTo>
                <a:lnTo>
                  <a:pt x="8403" y="15680"/>
                </a:lnTo>
                <a:lnTo>
                  <a:pt x="8403" y="14726"/>
                </a:lnTo>
                <a:moveTo>
                  <a:pt x="7436" y="55"/>
                </a:moveTo>
                <a:lnTo>
                  <a:pt x="8335" y="55"/>
                </a:lnTo>
                <a:lnTo>
                  <a:pt x="8335" y="1007"/>
                </a:lnTo>
                <a:lnTo>
                  <a:pt x="7436" y="1007"/>
                </a:lnTo>
                <a:lnTo>
                  <a:pt x="7436" y="55"/>
                </a:lnTo>
                <a:moveTo>
                  <a:pt x="7436" y="1076"/>
                </a:moveTo>
                <a:lnTo>
                  <a:pt x="8335" y="1076"/>
                </a:lnTo>
                <a:lnTo>
                  <a:pt x="8335" y="2082"/>
                </a:lnTo>
                <a:lnTo>
                  <a:pt x="7436" y="2082"/>
                </a:lnTo>
                <a:lnTo>
                  <a:pt x="7436" y="1076"/>
                </a:lnTo>
                <a:moveTo>
                  <a:pt x="7436" y="2150"/>
                </a:moveTo>
                <a:lnTo>
                  <a:pt x="8335" y="2150"/>
                </a:lnTo>
                <a:lnTo>
                  <a:pt x="8335" y="3104"/>
                </a:lnTo>
                <a:lnTo>
                  <a:pt x="7436" y="3104"/>
                </a:lnTo>
                <a:lnTo>
                  <a:pt x="7436" y="2150"/>
                </a:lnTo>
                <a:moveTo>
                  <a:pt x="7436" y="3172"/>
                </a:moveTo>
                <a:lnTo>
                  <a:pt x="8335" y="3172"/>
                </a:lnTo>
                <a:lnTo>
                  <a:pt x="8335" y="4178"/>
                </a:lnTo>
                <a:lnTo>
                  <a:pt x="7436" y="4178"/>
                </a:lnTo>
                <a:lnTo>
                  <a:pt x="7436" y="3172"/>
                </a:lnTo>
                <a:moveTo>
                  <a:pt x="7436" y="4247"/>
                </a:moveTo>
                <a:lnTo>
                  <a:pt x="8335" y="4247"/>
                </a:lnTo>
                <a:lnTo>
                  <a:pt x="8335" y="5200"/>
                </a:lnTo>
                <a:lnTo>
                  <a:pt x="7436" y="5200"/>
                </a:lnTo>
                <a:lnTo>
                  <a:pt x="7436" y="4247"/>
                </a:lnTo>
                <a:moveTo>
                  <a:pt x="7436" y="5268"/>
                </a:moveTo>
                <a:lnTo>
                  <a:pt x="8335" y="5268"/>
                </a:lnTo>
                <a:lnTo>
                  <a:pt x="8335" y="6274"/>
                </a:lnTo>
                <a:lnTo>
                  <a:pt x="7436" y="6274"/>
                </a:lnTo>
                <a:lnTo>
                  <a:pt x="7436" y="5268"/>
                </a:lnTo>
                <a:moveTo>
                  <a:pt x="7436" y="6342"/>
                </a:moveTo>
                <a:lnTo>
                  <a:pt x="8335" y="6342"/>
                </a:lnTo>
                <a:lnTo>
                  <a:pt x="8335" y="7296"/>
                </a:lnTo>
                <a:lnTo>
                  <a:pt x="7436" y="7296"/>
                </a:lnTo>
                <a:lnTo>
                  <a:pt x="7436" y="6342"/>
                </a:lnTo>
                <a:moveTo>
                  <a:pt x="7436" y="7364"/>
                </a:moveTo>
                <a:lnTo>
                  <a:pt x="8335" y="7364"/>
                </a:lnTo>
                <a:lnTo>
                  <a:pt x="8335" y="8369"/>
                </a:lnTo>
                <a:lnTo>
                  <a:pt x="7436" y="8369"/>
                </a:lnTo>
                <a:lnTo>
                  <a:pt x="7436" y="7364"/>
                </a:lnTo>
                <a:moveTo>
                  <a:pt x="7436" y="8438"/>
                </a:moveTo>
                <a:lnTo>
                  <a:pt x="8335" y="8438"/>
                </a:lnTo>
                <a:lnTo>
                  <a:pt x="8335" y="9391"/>
                </a:lnTo>
                <a:lnTo>
                  <a:pt x="7436" y="9391"/>
                </a:lnTo>
                <a:lnTo>
                  <a:pt x="7436" y="8438"/>
                </a:lnTo>
                <a:moveTo>
                  <a:pt x="7436" y="9459"/>
                </a:moveTo>
                <a:lnTo>
                  <a:pt x="8335" y="9459"/>
                </a:lnTo>
                <a:lnTo>
                  <a:pt x="8335" y="10465"/>
                </a:lnTo>
                <a:lnTo>
                  <a:pt x="7436" y="10465"/>
                </a:lnTo>
                <a:lnTo>
                  <a:pt x="7436" y="9459"/>
                </a:lnTo>
                <a:moveTo>
                  <a:pt x="7436" y="10533"/>
                </a:moveTo>
                <a:lnTo>
                  <a:pt x="8335" y="10533"/>
                </a:lnTo>
                <a:lnTo>
                  <a:pt x="8335" y="11487"/>
                </a:lnTo>
                <a:lnTo>
                  <a:pt x="7436" y="11487"/>
                </a:lnTo>
                <a:lnTo>
                  <a:pt x="7436" y="10533"/>
                </a:lnTo>
                <a:moveTo>
                  <a:pt x="7436" y="11556"/>
                </a:moveTo>
                <a:lnTo>
                  <a:pt x="8335" y="11556"/>
                </a:lnTo>
                <a:lnTo>
                  <a:pt x="8335" y="12561"/>
                </a:lnTo>
                <a:lnTo>
                  <a:pt x="7436" y="12561"/>
                </a:lnTo>
                <a:lnTo>
                  <a:pt x="7436" y="11556"/>
                </a:lnTo>
                <a:moveTo>
                  <a:pt x="7436" y="12630"/>
                </a:moveTo>
                <a:lnTo>
                  <a:pt x="8335" y="12630"/>
                </a:lnTo>
                <a:lnTo>
                  <a:pt x="8335" y="13583"/>
                </a:lnTo>
                <a:lnTo>
                  <a:pt x="7436" y="13583"/>
                </a:lnTo>
                <a:lnTo>
                  <a:pt x="7436" y="12630"/>
                </a:lnTo>
                <a:moveTo>
                  <a:pt x="7436" y="13651"/>
                </a:moveTo>
                <a:lnTo>
                  <a:pt x="8335" y="13651"/>
                </a:lnTo>
                <a:lnTo>
                  <a:pt x="8335" y="14657"/>
                </a:lnTo>
                <a:lnTo>
                  <a:pt x="7436" y="14657"/>
                </a:lnTo>
                <a:lnTo>
                  <a:pt x="7436" y="13651"/>
                </a:lnTo>
                <a:moveTo>
                  <a:pt x="7436" y="14726"/>
                </a:moveTo>
                <a:lnTo>
                  <a:pt x="8335" y="14726"/>
                </a:lnTo>
                <a:lnTo>
                  <a:pt x="8335" y="15680"/>
                </a:lnTo>
                <a:lnTo>
                  <a:pt x="7436" y="15680"/>
                </a:lnTo>
                <a:lnTo>
                  <a:pt x="7436" y="14726"/>
                </a:lnTo>
                <a:moveTo>
                  <a:pt x="6308" y="55"/>
                </a:moveTo>
                <a:lnTo>
                  <a:pt x="7366" y="55"/>
                </a:lnTo>
                <a:lnTo>
                  <a:pt x="7366" y="1007"/>
                </a:lnTo>
                <a:lnTo>
                  <a:pt x="6308" y="1007"/>
                </a:lnTo>
                <a:lnTo>
                  <a:pt x="6308" y="55"/>
                </a:lnTo>
                <a:moveTo>
                  <a:pt x="6308" y="1076"/>
                </a:moveTo>
                <a:lnTo>
                  <a:pt x="7366" y="1076"/>
                </a:lnTo>
                <a:lnTo>
                  <a:pt x="7366" y="2082"/>
                </a:lnTo>
                <a:lnTo>
                  <a:pt x="6308" y="2082"/>
                </a:lnTo>
                <a:lnTo>
                  <a:pt x="6308" y="1076"/>
                </a:lnTo>
                <a:moveTo>
                  <a:pt x="6308" y="2150"/>
                </a:moveTo>
                <a:lnTo>
                  <a:pt x="7366" y="2150"/>
                </a:lnTo>
                <a:lnTo>
                  <a:pt x="7366" y="3104"/>
                </a:lnTo>
                <a:lnTo>
                  <a:pt x="6308" y="3104"/>
                </a:lnTo>
                <a:lnTo>
                  <a:pt x="6308" y="2150"/>
                </a:lnTo>
                <a:moveTo>
                  <a:pt x="6308" y="3172"/>
                </a:moveTo>
                <a:lnTo>
                  <a:pt x="7366" y="3172"/>
                </a:lnTo>
                <a:lnTo>
                  <a:pt x="7366" y="4178"/>
                </a:lnTo>
                <a:lnTo>
                  <a:pt x="6308" y="4178"/>
                </a:lnTo>
                <a:lnTo>
                  <a:pt x="6308" y="3172"/>
                </a:lnTo>
                <a:moveTo>
                  <a:pt x="6308" y="4247"/>
                </a:moveTo>
                <a:lnTo>
                  <a:pt x="7366" y="4247"/>
                </a:lnTo>
                <a:lnTo>
                  <a:pt x="7366" y="5200"/>
                </a:lnTo>
                <a:lnTo>
                  <a:pt x="6308" y="5200"/>
                </a:lnTo>
                <a:lnTo>
                  <a:pt x="6308" y="4247"/>
                </a:lnTo>
                <a:moveTo>
                  <a:pt x="6308" y="5268"/>
                </a:moveTo>
                <a:lnTo>
                  <a:pt x="7366" y="5268"/>
                </a:lnTo>
                <a:lnTo>
                  <a:pt x="7366" y="6274"/>
                </a:lnTo>
                <a:lnTo>
                  <a:pt x="6308" y="6274"/>
                </a:lnTo>
                <a:lnTo>
                  <a:pt x="6308" y="5268"/>
                </a:lnTo>
                <a:moveTo>
                  <a:pt x="6308" y="6342"/>
                </a:moveTo>
                <a:lnTo>
                  <a:pt x="7366" y="6342"/>
                </a:lnTo>
                <a:lnTo>
                  <a:pt x="7366" y="7296"/>
                </a:lnTo>
                <a:lnTo>
                  <a:pt x="6308" y="7296"/>
                </a:lnTo>
                <a:lnTo>
                  <a:pt x="6308" y="6342"/>
                </a:lnTo>
                <a:moveTo>
                  <a:pt x="6308" y="7364"/>
                </a:moveTo>
                <a:lnTo>
                  <a:pt x="7366" y="7364"/>
                </a:lnTo>
                <a:lnTo>
                  <a:pt x="7366" y="8369"/>
                </a:lnTo>
                <a:lnTo>
                  <a:pt x="6308" y="8369"/>
                </a:lnTo>
                <a:lnTo>
                  <a:pt x="6308" y="7364"/>
                </a:lnTo>
                <a:moveTo>
                  <a:pt x="6308" y="8438"/>
                </a:moveTo>
                <a:lnTo>
                  <a:pt x="7366" y="8438"/>
                </a:lnTo>
                <a:lnTo>
                  <a:pt x="7366" y="9391"/>
                </a:lnTo>
                <a:lnTo>
                  <a:pt x="6308" y="9391"/>
                </a:lnTo>
                <a:lnTo>
                  <a:pt x="6308" y="8438"/>
                </a:lnTo>
                <a:moveTo>
                  <a:pt x="6308" y="9459"/>
                </a:moveTo>
                <a:lnTo>
                  <a:pt x="7366" y="9459"/>
                </a:lnTo>
                <a:lnTo>
                  <a:pt x="7366" y="10465"/>
                </a:lnTo>
                <a:lnTo>
                  <a:pt x="6308" y="10465"/>
                </a:lnTo>
                <a:lnTo>
                  <a:pt x="6308" y="9459"/>
                </a:lnTo>
                <a:moveTo>
                  <a:pt x="6308" y="10533"/>
                </a:moveTo>
                <a:lnTo>
                  <a:pt x="7366" y="10533"/>
                </a:lnTo>
                <a:lnTo>
                  <a:pt x="7366" y="11487"/>
                </a:lnTo>
                <a:lnTo>
                  <a:pt x="6308" y="11487"/>
                </a:lnTo>
                <a:lnTo>
                  <a:pt x="6308" y="10533"/>
                </a:lnTo>
                <a:moveTo>
                  <a:pt x="6308" y="11556"/>
                </a:moveTo>
                <a:lnTo>
                  <a:pt x="7366" y="11556"/>
                </a:lnTo>
                <a:lnTo>
                  <a:pt x="7366" y="12561"/>
                </a:lnTo>
                <a:lnTo>
                  <a:pt x="6308" y="12561"/>
                </a:lnTo>
                <a:lnTo>
                  <a:pt x="6308" y="11556"/>
                </a:lnTo>
                <a:moveTo>
                  <a:pt x="6308" y="12630"/>
                </a:moveTo>
                <a:lnTo>
                  <a:pt x="7366" y="12630"/>
                </a:lnTo>
                <a:lnTo>
                  <a:pt x="7366" y="13583"/>
                </a:lnTo>
                <a:lnTo>
                  <a:pt x="6308" y="13583"/>
                </a:lnTo>
                <a:lnTo>
                  <a:pt x="6308" y="12630"/>
                </a:lnTo>
                <a:moveTo>
                  <a:pt x="6308" y="13651"/>
                </a:moveTo>
                <a:lnTo>
                  <a:pt x="7366" y="13651"/>
                </a:lnTo>
                <a:lnTo>
                  <a:pt x="7366" y="14657"/>
                </a:lnTo>
                <a:lnTo>
                  <a:pt x="6308" y="14657"/>
                </a:lnTo>
                <a:lnTo>
                  <a:pt x="6308" y="13651"/>
                </a:lnTo>
                <a:moveTo>
                  <a:pt x="6308" y="14726"/>
                </a:moveTo>
                <a:lnTo>
                  <a:pt x="7366" y="14726"/>
                </a:lnTo>
                <a:lnTo>
                  <a:pt x="7366" y="15680"/>
                </a:lnTo>
                <a:lnTo>
                  <a:pt x="6308" y="15680"/>
                </a:lnTo>
                <a:lnTo>
                  <a:pt x="6308" y="14726"/>
                </a:lnTo>
                <a:moveTo>
                  <a:pt x="5339" y="55"/>
                </a:moveTo>
                <a:lnTo>
                  <a:pt x="6238" y="55"/>
                </a:lnTo>
                <a:lnTo>
                  <a:pt x="6238" y="1007"/>
                </a:lnTo>
                <a:lnTo>
                  <a:pt x="5339" y="1007"/>
                </a:lnTo>
                <a:lnTo>
                  <a:pt x="5339" y="55"/>
                </a:lnTo>
                <a:moveTo>
                  <a:pt x="5339" y="1076"/>
                </a:moveTo>
                <a:lnTo>
                  <a:pt x="6238" y="1076"/>
                </a:lnTo>
                <a:lnTo>
                  <a:pt x="6238" y="2082"/>
                </a:lnTo>
                <a:lnTo>
                  <a:pt x="5339" y="2082"/>
                </a:lnTo>
                <a:lnTo>
                  <a:pt x="5339" y="1076"/>
                </a:lnTo>
                <a:moveTo>
                  <a:pt x="5339" y="2150"/>
                </a:moveTo>
                <a:lnTo>
                  <a:pt x="6238" y="2150"/>
                </a:lnTo>
                <a:lnTo>
                  <a:pt x="6238" y="3104"/>
                </a:lnTo>
                <a:lnTo>
                  <a:pt x="5339" y="3104"/>
                </a:lnTo>
                <a:lnTo>
                  <a:pt x="5339" y="2150"/>
                </a:lnTo>
                <a:moveTo>
                  <a:pt x="5339" y="3172"/>
                </a:moveTo>
                <a:lnTo>
                  <a:pt x="6238" y="3172"/>
                </a:lnTo>
                <a:lnTo>
                  <a:pt x="6238" y="4178"/>
                </a:lnTo>
                <a:lnTo>
                  <a:pt x="5339" y="4178"/>
                </a:lnTo>
                <a:lnTo>
                  <a:pt x="5339" y="3172"/>
                </a:lnTo>
                <a:moveTo>
                  <a:pt x="5339" y="4247"/>
                </a:moveTo>
                <a:lnTo>
                  <a:pt x="6238" y="4247"/>
                </a:lnTo>
                <a:lnTo>
                  <a:pt x="6238" y="5200"/>
                </a:lnTo>
                <a:lnTo>
                  <a:pt x="5339" y="5200"/>
                </a:lnTo>
                <a:lnTo>
                  <a:pt x="5339" y="4247"/>
                </a:lnTo>
                <a:moveTo>
                  <a:pt x="5339" y="5268"/>
                </a:moveTo>
                <a:lnTo>
                  <a:pt x="6238" y="5268"/>
                </a:lnTo>
                <a:lnTo>
                  <a:pt x="6238" y="6274"/>
                </a:lnTo>
                <a:lnTo>
                  <a:pt x="5339" y="6274"/>
                </a:lnTo>
                <a:lnTo>
                  <a:pt x="5339" y="5268"/>
                </a:lnTo>
                <a:moveTo>
                  <a:pt x="5339" y="6342"/>
                </a:moveTo>
                <a:lnTo>
                  <a:pt x="6238" y="6342"/>
                </a:lnTo>
                <a:lnTo>
                  <a:pt x="6238" y="7296"/>
                </a:lnTo>
                <a:lnTo>
                  <a:pt x="5339" y="7296"/>
                </a:lnTo>
                <a:lnTo>
                  <a:pt x="5339" y="6342"/>
                </a:lnTo>
                <a:moveTo>
                  <a:pt x="5339" y="7364"/>
                </a:moveTo>
                <a:lnTo>
                  <a:pt x="6238" y="7364"/>
                </a:lnTo>
                <a:lnTo>
                  <a:pt x="6238" y="8369"/>
                </a:lnTo>
                <a:lnTo>
                  <a:pt x="5339" y="8369"/>
                </a:lnTo>
                <a:lnTo>
                  <a:pt x="5339" y="7364"/>
                </a:lnTo>
                <a:moveTo>
                  <a:pt x="5339" y="8438"/>
                </a:moveTo>
                <a:lnTo>
                  <a:pt x="6238" y="8438"/>
                </a:lnTo>
                <a:lnTo>
                  <a:pt x="6238" y="9391"/>
                </a:lnTo>
                <a:lnTo>
                  <a:pt x="5339" y="9391"/>
                </a:lnTo>
                <a:lnTo>
                  <a:pt x="5339" y="8438"/>
                </a:lnTo>
                <a:moveTo>
                  <a:pt x="5339" y="9459"/>
                </a:moveTo>
                <a:lnTo>
                  <a:pt x="6238" y="9459"/>
                </a:lnTo>
                <a:lnTo>
                  <a:pt x="6238" y="10465"/>
                </a:lnTo>
                <a:lnTo>
                  <a:pt x="5339" y="10465"/>
                </a:lnTo>
                <a:lnTo>
                  <a:pt x="5339" y="9459"/>
                </a:lnTo>
                <a:moveTo>
                  <a:pt x="5339" y="10533"/>
                </a:moveTo>
                <a:lnTo>
                  <a:pt x="6238" y="10533"/>
                </a:lnTo>
                <a:lnTo>
                  <a:pt x="6238" y="11487"/>
                </a:lnTo>
                <a:lnTo>
                  <a:pt x="5339" y="11487"/>
                </a:lnTo>
                <a:lnTo>
                  <a:pt x="5339" y="10533"/>
                </a:lnTo>
                <a:moveTo>
                  <a:pt x="5339" y="11556"/>
                </a:moveTo>
                <a:lnTo>
                  <a:pt x="6238" y="11556"/>
                </a:lnTo>
                <a:lnTo>
                  <a:pt x="6238" y="12561"/>
                </a:lnTo>
                <a:lnTo>
                  <a:pt x="5339" y="12561"/>
                </a:lnTo>
                <a:lnTo>
                  <a:pt x="5339" y="11556"/>
                </a:lnTo>
                <a:moveTo>
                  <a:pt x="5339" y="12630"/>
                </a:moveTo>
                <a:lnTo>
                  <a:pt x="6238" y="12630"/>
                </a:lnTo>
                <a:lnTo>
                  <a:pt x="6238" y="13583"/>
                </a:lnTo>
                <a:lnTo>
                  <a:pt x="5339" y="13583"/>
                </a:lnTo>
                <a:lnTo>
                  <a:pt x="5339" y="12630"/>
                </a:lnTo>
                <a:moveTo>
                  <a:pt x="5339" y="13651"/>
                </a:moveTo>
                <a:lnTo>
                  <a:pt x="6238" y="13651"/>
                </a:lnTo>
                <a:lnTo>
                  <a:pt x="6238" y="14657"/>
                </a:lnTo>
                <a:lnTo>
                  <a:pt x="5339" y="14657"/>
                </a:lnTo>
                <a:lnTo>
                  <a:pt x="5339" y="13651"/>
                </a:lnTo>
                <a:moveTo>
                  <a:pt x="5339" y="14726"/>
                </a:moveTo>
                <a:lnTo>
                  <a:pt x="6238" y="14726"/>
                </a:lnTo>
                <a:lnTo>
                  <a:pt x="6238" y="15680"/>
                </a:lnTo>
                <a:lnTo>
                  <a:pt x="5339" y="15680"/>
                </a:lnTo>
                <a:lnTo>
                  <a:pt x="5339" y="14726"/>
                </a:lnTo>
                <a:moveTo>
                  <a:pt x="4211" y="55"/>
                </a:moveTo>
                <a:lnTo>
                  <a:pt x="5271" y="55"/>
                </a:lnTo>
                <a:lnTo>
                  <a:pt x="5271" y="1007"/>
                </a:lnTo>
                <a:lnTo>
                  <a:pt x="4211" y="1007"/>
                </a:lnTo>
                <a:lnTo>
                  <a:pt x="4211" y="55"/>
                </a:lnTo>
                <a:moveTo>
                  <a:pt x="4211" y="1076"/>
                </a:moveTo>
                <a:lnTo>
                  <a:pt x="5271" y="1076"/>
                </a:lnTo>
                <a:lnTo>
                  <a:pt x="5271" y="2082"/>
                </a:lnTo>
                <a:lnTo>
                  <a:pt x="4211" y="2082"/>
                </a:lnTo>
                <a:lnTo>
                  <a:pt x="4211" y="1076"/>
                </a:lnTo>
                <a:moveTo>
                  <a:pt x="4211" y="2150"/>
                </a:moveTo>
                <a:lnTo>
                  <a:pt x="5271" y="2150"/>
                </a:lnTo>
                <a:lnTo>
                  <a:pt x="5271" y="3104"/>
                </a:lnTo>
                <a:lnTo>
                  <a:pt x="4211" y="3104"/>
                </a:lnTo>
                <a:lnTo>
                  <a:pt x="4211" y="2150"/>
                </a:lnTo>
                <a:moveTo>
                  <a:pt x="4211" y="3172"/>
                </a:moveTo>
                <a:lnTo>
                  <a:pt x="5271" y="3172"/>
                </a:lnTo>
                <a:lnTo>
                  <a:pt x="5271" y="4178"/>
                </a:lnTo>
                <a:lnTo>
                  <a:pt x="4211" y="4178"/>
                </a:lnTo>
                <a:lnTo>
                  <a:pt x="4211" y="3172"/>
                </a:lnTo>
                <a:moveTo>
                  <a:pt x="4211" y="4247"/>
                </a:moveTo>
                <a:lnTo>
                  <a:pt x="5271" y="4247"/>
                </a:lnTo>
                <a:lnTo>
                  <a:pt x="5271" y="5200"/>
                </a:lnTo>
                <a:lnTo>
                  <a:pt x="4211" y="5200"/>
                </a:lnTo>
                <a:lnTo>
                  <a:pt x="4211" y="4247"/>
                </a:lnTo>
                <a:moveTo>
                  <a:pt x="4211" y="5268"/>
                </a:moveTo>
                <a:lnTo>
                  <a:pt x="5271" y="5268"/>
                </a:lnTo>
                <a:lnTo>
                  <a:pt x="5271" y="6274"/>
                </a:lnTo>
                <a:lnTo>
                  <a:pt x="4211" y="6274"/>
                </a:lnTo>
                <a:lnTo>
                  <a:pt x="4211" y="5268"/>
                </a:lnTo>
                <a:moveTo>
                  <a:pt x="4211" y="6342"/>
                </a:moveTo>
                <a:lnTo>
                  <a:pt x="5271" y="6342"/>
                </a:lnTo>
                <a:lnTo>
                  <a:pt x="5271" y="7296"/>
                </a:lnTo>
                <a:lnTo>
                  <a:pt x="4211" y="7296"/>
                </a:lnTo>
                <a:lnTo>
                  <a:pt x="4211" y="6342"/>
                </a:lnTo>
                <a:moveTo>
                  <a:pt x="4211" y="7364"/>
                </a:moveTo>
                <a:lnTo>
                  <a:pt x="5271" y="7364"/>
                </a:lnTo>
                <a:lnTo>
                  <a:pt x="5271" y="8369"/>
                </a:lnTo>
                <a:lnTo>
                  <a:pt x="4211" y="8369"/>
                </a:lnTo>
                <a:lnTo>
                  <a:pt x="4211" y="7364"/>
                </a:lnTo>
                <a:moveTo>
                  <a:pt x="4211" y="8438"/>
                </a:moveTo>
                <a:lnTo>
                  <a:pt x="5271" y="8438"/>
                </a:lnTo>
                <a:lnTo>
                  <a:pt x="5271" y="9391"/>
                </a:lnTo>
                <a:lnTo>
                  <a:pt x="4211" y="9391"/>
                </a:lnTo>
                <a:lnTo>
                  <a:pt x="4211" y="8438"/>
                </a:lnTo>
                <a:moveTo>
                  <a:pt x="4211" y="9459"/>
                </a:moveTo>
                <a:lnTo>
                  <a:pt x="5271" y="9459"/>
                </a:lnTo>
                <a:lnTo>
                  <a:pt x="5271" y="10465"/>
                </a:lnTo>
                <a:lnTo>
                  <a:pt x="4211" y="10465"/>
                </a:lnTo>
                <a:lnTo>
                  <a:pt x="4211" y="9459"/>
                </a:lnTo>
                <a:moveTo>
                  <a:pt x="4211" y="10533"/>
                </a:moveTo>
                <a:lnTo>
                  <a:pt x="5271" y="10533"/>
                </a:lnTo>
                <a:lnTo>
                  <a:pt x="5271" y="11487"/>
                </a:lnTo>
                <a:lnTo>
                  <a:pt x="4211" y="11487"/>
                </a:lnTo>
                <a:lnTo>
                  <a:pt x="4211" y="10533"/>
                </a:lnTo>
                <a:moveTo>
                  <a:pt x="4211" y="11556"/>
                </a:moveTo>
                <a:lnTo>
                  <a:pt x="5271" y="11556"/>
                </a:lnTo>
                <a:lnTo>
                  <a:pt x="5271" y="12561"/>
                </a:lnTo>
                <a:lnTo>
                  <a:pt x="4211" y="12561"/>
                </a:lnTo>
                <a:lnTo>
                  <a:pt x="4211" y="11556"/>
                </a:lnTo>
                <a:moveTo>
                  <a:pt x="4211" y="12630"/>
                </a:moveTo>
                <a:lnTo>
                  <a:pt x="5271" y="12630"/>
                </a:lnTo>
                <a:lnTo>
                  <a:pt x="5271" y="13583"/>
                </a:lnTo>
                <a:lnTo>
                  <a:pt x="4211" y="13583"/>
                </a:lnTo>
                <a:lnTo>
                  <a:pt x="4211" y="12630"/>
                </a:lnTo>
                <a:moveTo>
                  <a:pt x="4211" y="13651"/>
                </a:moveTo>
                <a:lnTo>
                  <a:pt x="5271" y="13651"/>
                </a:lnTo>
                <a:lnTo>
                  <a:pt x="5271" y="14657"/>
                </a:lnTo>
                <a:lnTo>
                  <a:pt x="4211" y="14657"/>
                </a:lnTo>
                <a:lnTo>
                  <a:pt x="4211" y="13651"/>
                </a:lnTo>
                <a:moveTo>
                  <a:pt x="4211" y="14726"/>
                </a:moveTo>
                <a:lnTo>
                  <a:pt x="5271" y="14726"/>
                </a:lnTo>
                <a:lnTo>
                  <a:pt x="5271" y="15680"/>
                </a:lnTo>
                <a:lnTo>
                  <a:pt x="4211" y="15680"/>
                </a:lnTo>
                <a:lnTo>
                  <a:pt x="4211" y="14726"/>
                </a:lnTo>
                <a:moveTo>
                  <a:pt x="3244" y="55"/>
                </a:moveTo>
                <a:lnTo>
                  <a:pt x="4143" y="55"/>
                </a:lnTo>
                <a:lnTo>
                  <a:pt x="4143" y="1007"/>
                </a:lnTo>
                <a:lnTo>
                  <a:pt x="3244" y="1007"/>
                </a:lnTo>
                <a:lnTo>
                  <a:pt x="3244" y="55"/>
                </a:lnTo>
                <a:moveTo>
                  <a:pt x="3244" y="1076"/>
                </a:moveTo>
                <a:lnTo>
                  <a:pt x="4143" y="1076"/>
                </a:lnTo>
                <a:lnTo>
                  <a:pt x="4143" y="2082"/>
                </a:lnTo>
                <a:lnTo>
                  <a:pt x="3244" y="2082"/>
                </a:lnTo>
                <a:lnTo>
                  <a:pt x="3244" y="1076"/>
                </a:lnTo>
                <a:moveTo>
                  <a:pt x="3244" y="2150"/>
                </a:moveTo>
                <a:lnTo>
                  <a:pt x="4143" y="2150"/>
                </a:lnTo>
                <a:lnTo>
                  <a:pt x="4143" y="3104"/>
                </a:lnTo>
                <a:lnTo>
                  <a:pt x="3244" y="3104"/>
                </a:lnTo>
                <a:lnTo>
                  <a:pt x="3244" y="2150"/>
                </a:lnTo>
                <a:moveTo>
                  <a:pt x="3244" y="3172"/>
                </a:moveTo>
                <a:lnTo>
                  <a:pt x="4143" y="3172"/>
                </a:lnTo>
                <a:lnTo>
                  <a:pt x="4143" y="4178"/>
                </a:lnTo>
                <a:lnTo>
                  <a:pt x="3244" y="4178"/>
                </a:lnTo>
                <a:lnTo>
                  <a:pt x="3244" y="3172"/>
                </a:lnTo>
                <a:moveTo>
                  <a:pt x="3244" y="4247"/>
                </a:moveTo>
                <a:lnTo>
                  <a:pt x="4143" y="4247"/>
                </a:lnTo>
                <a:lnTo>
                  <a:pt x="4143" y="5200"/>
                </a:lnTo>
                <a:lnTo>
                  <a:pt x="3244" y="5200"/>
                </a:lnTo>
                <a:lnTo>
                  <a:pt x="3244" y="4247"/>
                </a:lnTo>
                <a:moveTo>
                  <a:pt x="3244" y="5268"/>
                </a:moveTo>
                <a:lnTo>
                  <a:pt x="4143" y="5268"/>
                </a:lnTo>
                <a:lnTo>
                  <a:pt x="4143" y="6274"/>
                </a:lnTo>
                <a:lnTo>
                  <a:pt x="3244" y="6274"/>
                </a:lnTo>
                <a:lnTo>
                  <a:pt x="3244" y="5268"/>
                </a:lnTo>
                <a:moveTo>
                  <a:pt x="3244" y="6342"/>
                </a:moveTo>
                <a:lnTo>
                  <a:pt x="4143" y="6342"/>
                </a:lnTo>
                <a:lnTo>
                  <a:pt x="4143" y="7296"/>
                </a:lnTo>
                <a:lnTo>
                  <a:pt x="3244" y="7296"/>
                </a:lnTo>
                <a:lnTo>
                  <a:pt x="3244" y="6342"/>
                </a:lnTo>
                <a:moveTo>
                  <a:pt x="3244" y="7364"/>
                </a:moveTo>
                <a:lnTo>
                  <a:pt x="4143" y="7364"/>
                </a:lnTo>
                <a:lnTo>
                  <a:pt x="4143" y="8369"/>
                </a:lnTo>
                <a:lnTo>
                  <a:pt x="3244" y="8369"/>
                </a:lnTo>
                <a:lnTo>
                  <a:pt x="3244" y="7364"/>
                </a:lnTo>
                <a:moveTo>
                  <a:pt x="3244" y="8438"/>
                </a:moveTo>
                <a:lnTo>
                  <a:pt x="4143" y="8438"/>
                </a:lnTo>
                <a:lnTo>
                  <a:pt x="4143" y="9391"/>
                </a:lnTo>
                <a:lnTo>
                  <a:pt x="3244" y="9391"/>
                </a:lnTo>
                <a:lnTo>
                  <a:pt x="3244" y="8438"/>
                </a:lnTo>
                <a:moveTo>
                  <a:pt x="3244" y="9459"/>
                </a:moveTo>
                <a:lnTo>
                  <a:pt x="4143" y="9459"/>
                </a:lnTo>
                <a:lnTo>
                  <a:pt x="4143" y="10465"/>
                </a:lnTo>
                <a:lnTo>
                  <a:pt x="3244" y="10465"/>
                </a:lnTo>
                <a:lnTo>
                  <a:pt x="3244" y="9459"/>
                </a:lnTo>
                <a:moveTo>
                  <a:pt x="3244" y="10533"/>
                </a:moveTo>
                <a:lnTo>
                  <a:pt x="4143" y="10533"/>
                </a:lnTo>
                <a:lnTo>
                  <a:pt x="4143" y="11487"/>
                </a:lnTo>
                <a:lnTo>
                  <a:pt x="3244" y="11487"/>
                </a:lnTo>
                <a:lnTo>
                  <a:pt x="3244" y="10533"/>
                </a:lnTo>
                <a:moveTo>
                  <a:pt x="3244" y="11556"/>
                </a:moveTo>
                <a:lnTo>
                  <a:pt x="4143" y="11556"/>
                </a:lnTo>
                <a:lnTo>
                  <a:pt x="4143" y="12561"/>
                </a:lnTo>
                <a:lnTo>
                  <a:pt x="3244" y="12561"/>
                </a:lnTo>
                <a:lnTo>
                  <a:pt x="3244" y="11556"/>
                </a:lnTo>
                <a:moveTo>
                  <a:pt x="3244" y="12630"/>
                </a:moveTo>
                <a:lnTo>
                  <a:pt x="4143" y="12630"/>
                </a:lnTo>
                <a:lnTo>
                  <a:pt x="4143" y="13583"/>
                </a:lnTo>
                <a:lnTo>
                  <a:pt x="3244" y="13583"/>
                </a:lnTo>
                <a:lnTo>
                  <a:pt x="3244" y="12630"/>
                </a:lnTo>
                <a:moveTo>
                  <a:pt x="3244" y="13651"/>
                </a:moveTo>
                <a:lnTo>
                  <a:pt x="4143" y="13651"/>
                </a:lnTo>
                <a:lnTo>
                  <a:pt x="4143" y="14657"/>
                </a:lnTo>
                <a:lnTo>
                  <a:pt x="3244" y="14657"/>
                </a:lnTo>
                <a:lnTo>
                  <a:pt x="3244" y="13651"/>
                </a:lnTo>
                <a:moveTo>
                  <a:pt x="3244" y="14726"/>
                </a:moveTo>
                <a:lnTo>
                  <a:pt x="4143" y="14726"/>
                </a:lnTo>
                <a:lnTo>
                  <a:pt x="4143" y="15680"/>
                </a:lnTo>
                <a:lnTo>
                  <a:pt x="3244" y="15680"/>
                </a:lnTo>
                <a:lnTo>
                  <a:pt x="3244" y="14726"/>
                </a:lnTo>
                <a:moveTo>
                  <a:pt x="2115" y="55"/>
                </a:moveTo>
                <a:lnTo>
                  <a:pt x="3174" y="55"/>
                </a:lnTo>
                <a:lnTo>
                  <a:pt x="3174" y="1007"/>
                </a:lnTo>
                <a:lnTo>
                  <a:pt x="2115" y="1007"/>
                </a:lnTo>
                <a:lnTo>
                  <a:pt x="2115" y="55"/>
                </a:lnTo>
                <a:moveTo>
                  <a:pt x="2115" y="1076"/>
                </a:moveTo>
                <a:lnTo>
                  <a:pt x="3174" y="1076"/>
                </a:lnTo>
                <a:lnTo>
                  <a:pt x="3174" y="2082"/>
                </a:lnTo>
                <a:lnTo>
                  <a:pt x="2115" y="2082"/>
                </a:lnTo>
                <a:lnTo>
                  <a:pt x="2115" y="1076"/>
                </a:lnTo>
                <a:moveTo>
                  <a:pt x="2115" y="2150"/>
                </a:moveTo>
                <a:lnTo>
                  <a:pt x="3174" y="2150"/>
                </a:lnTo>
                <a:lnTo>
                  <a:pt x="3174" y="3104"/>
                </a:lnTo>
                <a:lnTo>
                  <a:pt x="2115" y="3104"/>
                </a:lnTo>
                <a:lnTo>
                  <a:pt x="2115" y="2150"/>
                </a:lnTo>
                <a:moveTo>
                  <a:pt x="2115" y="3172"/>
                </a:moveTo>
                <a:lnTo>
                  <a:pt x="3174" y="3172"/>
                </a:lnTo>
                <a:lnTo>
                  <a:pt x="3174" y="4178"/>
                </a:lnTo>
                <a:lnTo>
                  <a:pt x="2115" y="4178"/>
                </a:lnTo>
                <a:lnTo>
                  <a:pt x="2115" y="3172"/>
                </a:lnTo>
                <a:moveTo>
                  <a:pt x="2115" y="4247"/>
                </a:moveTo>
                <a:lnTo>
                  <a:pt x="3174" y="4247"/>
                </a:lnTo>
                <a:lnTo>
                  <a:pt x="3174" y="5200"/>
                </a:lnTo>
                <a:lnTo>
                  <a:pt x="2115" y="5200"/>
                </a:lnTo>
                <a:lnTo>
                  <a:pt x="2115" y="4247"/>
                </a:lnTo>
                <a:moveTo>
                  <a:pt x="2115" y="5268"/>
                </a:moveTo>
                <a:lnTo>
                  <a:pt x="3174" y="5268"/>
                </a:lnTo>
                <a:lnTo>
                  <a:pt x="3174" y="6274"/>
                </a:lnTo>
                <a:lnTo>
                  <a:pt x="2115" y="6274"/>
                </a:lnTo>
                <a:lnTo>
                  <a:pt x="2115" y="5268"/>
                </a:lnTo>
                <a:moveTo>
                  <a:pt x="2115" y="6342"/>
                </a:moveTo>
                <a:lnTo>
                  <a:pt x="3174" y="6342"/>
                </a:lnTo>
                <a:lnTo>
                  <a:pt x="3174" y="7296"/>
                </a:lnTo>
                <a:lnTo>
                  <a:pt x="2115" y="7296"/>
                </a:lnTo>
                <a:lnTo>
                  <a:pt x="2115" y="6342"/>
                </a:lnTo>
                <a:moveTo>
                  <a:pt x="2115" y="7364"/>
                </a:moveTo>
                <a:lnTo>
                  <a:pt x="3174" y="7364"/>
                </a:lnTo>
                <a:lnTo>
                  <a:pt x="3174" y="8369"/>
                </a:lnTo>
                <a:lnTo>
                  <a:pt x="2115" y="8369"/>
                </a:lnTo>
                <a:lnTo>
                  <a:pt x="2115" y="7364"/>
                </a:lnTo>
                <a:moveTo>
                  <a:pt x="2115" y="8438"/>
                </a:moveTo>
                <a:lnTo>
                  <a:pt x="3174" y="8438"/>
                </a:lnTo>
                <a:lnTo>
                  <a:pt x="3174" y="9391"/>
                </a:lnTo>
                <a:lnTo>
                  <a:pt x="2115" y="9391"/>
                </a:lnTo>
                <a:lnTo>
                  <a:pt x="2115" y="8438"/>
                </a:lnTo>
                <a:moveTo>
                  <a:pt x="2115" y="9459"/>
                </a:moveTo>
                <a:lnTo>
                  <a:pt x="3174" y="9459"/>
                </a:lnTo>
                <a:lnTo>
                  <a:pt x="3174" y="10465"/>
                </a:lnTo>
                <a:lnTo>
                  <a:pt x="2115" y="10465"/>
                </a:lnTo>
                <a:lnTo>
                  <a:pt x="2115" y="9459"/>
                </a:lnTo>
                <a:moveTo>
                  <a:pt x="2115" y="10533"/>
                </a:moveTo>
                <a:lnTo>
                  <a:pt x="3174" y="10533"/>
                </a:lnTo>
                <a:lnTo>
                  <a:pt x="3174" y="11487"/>
                </a:lnTo>
                <a:lnTo>
                  <a:pt x="2115" y="11487"/>
                </a:lnTo>
                <a:lnTo>
                  <a:pt x="2115" y="10533"/>
                </a:lnTo>
                <a:moveTo>
                  <a:pt x="2115" y="11556"/>
                </a:moveTo>
                <a:lnTo>
                  <a:pt x="3174" y="11556"/>
                </a:lnTo>
                <a:lnTo>
                  <a:pt x="3174" y="12561"/>
                </a:lnTo>
                <a:lnTo>
                  <a:pt x="2115" y="12561"/>
                </a:lnTo>
                <a:lnTo>
                  <a:pt x="2115" y="11556"/>
                </a:lnTo>
                <a:moveTo>
                  <a:pt x="2115" y="12630"/>
                </a:moveTo>
                <a:lnTo>
                  <a:pt x="3174" y="12630"/>
                </a:lnTo>
                <a:lnTo>
                  <a:pt x="3174" y="13583"/>
                </a:lnTo>
                <a:lnTo>
                  <a:pt x="2115" y="13583"/>
                </a:lnTo>
                <a:lnTo>
                  <a:pt x="2115" y="12630"/>
                </a:lnTo>
                <a:moveTo>
                  <a:pt x="2115" y="13651"/>
                </a:moveTo>
                <a:lnTo>
                  <a:pt x="3174" y="13651"/>
                </a:lnTo>
                <a:lnTo>
                  <a:pt x="3174" y="14657"/>
                </a:lnTo>
                <a:lnTo>
                  <a:pt x="2115" y="14657"/>
                </a:lnTo>
                <a:lnTo>
                  <a:pt x="2115" y="13651"/>
                </a:lnTo>
                <a:moveTo>
                  <a:pt x="2115" y="14726"/>
                </a:moveTo>
                <a:lnTo>
                  <a:pt x="3174" y="14726"/>
                </a:lnTo>
                <a:lnTo>
                  <a:pt x="3174" y="15680"/>
                </a:lnTo>
                <a:lnTo>
                  <a:pt x="2115" y="15680"/>
                </a:lnTo>
                <a:lnTo>
                  <a:pt x="2115" y="14726"/>
                </a:lnTo>
                <a:moveTo>
                  <a:pt x="1147" y="55"/>
                </a:moveTo>
                <a:lnTo>
                  <a:pt x="2046" y="55"/>
                </a:lnTo>
                <a:lnTo>
                  <a:pt x="2046" y="1007"/>
                </a:lnTo>
                <a:lnTo>
                  <a:pt x="1147" y="1007"/>
                </a:lnTo>
                <a:lnTo>
                  <a:pt x="1147" y="55"/>
                </a:lnTo>
                <a:moveTo>
                  <a:pt x="1147" y="1076"/>
                </a:moveTo>
                <a:lnTo>
                  <a:pt x="2046" y="1076"/>
                </a:lnTo>
                <a:lnTo>
                  <a:pt x="2046" y="2082"/>
                </a:lnTo>
                <a:lnTo>
                  <a:pt x="1147" y="2082"/>
                </a:lnTo>
                <a:lnTo>
                  <a:pt x="1147" y="1076"/>
                </a:lnTo>
                <a:moveTo>
                  <a:pt x="1147" y="2150"/>
                </a:moveTo>
                <a:lnTo>
                  <a:pt x="2046" y="2150"/>
                </a:lnTo>
                <a:lnTo>
                  <a:pt x="2046" y="3104"/>
                </a:lnTo>
                <a:lnTo>
                  <a:pt x="1147" y="3104"/>
                </a:lnTo>
                <a:lnTo>
                  <a:pt x="1147" y="2150"/>
                </a:lnTo>
                <a:moveTo>
                  <a:pt x="1147" y="3172"/>
                </a:moveTo>
                <a:lnTo>
                  <a:pt x="2046" y="3172"/>
                </a:lnTo>
                <a:lnTo>
                  <a:pt x="2046" y="4178"/>
                </a:lnTo>
                <a:lnTo>
                  <a:pt x="1147" y="4178"/>
                </a:lnTo>
                <a:lnTo>
                  <a:pt x="1147" y="3172"/>
                </a:lnTo>
                <a:moveTo>
                  <a:pt x="1147" y="4247"/>
                </a:moveTo>
                <a:lnTo>
                  <a:pt x="2046" y="4247"/>
                </a:lnTo>
                <a:lnTo>
                  <a:pt x="2046" y="5200"/>
                </a:lnTo>
                <a:lnTo>
                  <a:pt x="1147" y="5200"/>
                </a:lnTo>
                <a:lnTo>
                  <a:pt x="1147" y="4247"/>
                </a:lnTo>
                <a:moveTo>
                  <a:pt x="1147" y="5268"/>
                </a:moveTo>
                <a:lnTo>
                  <a:pt x="2046" y="5268"/>
                </a:lnTo>
                <a:lnTo>
                  <a:pt x="2046" y="6274"/>
                </a:lnTo>
                <a:lnTo>
                  <a:pt x="1147" y="6274"/>
                </a:lnTo>
                <a:lnTo>
                  <a:pt x="1147" y="5268"/>
                </a:lnTo>
                <a:moveTo>
                  <a:pt x="1147" y="6342"/>
                </a:moveTo>
                <a:lnTo>
                  <a:pt x="2046" y="6342"/>
                </a:lnTo>
                <a:lnTo>
                  <a:pt x="2046" y="7296"/>
                </a:lnTo>
                <a:lnTo>
                  <a:pt x="1147" y="7296"/>
                </a:lnTo>
                <a:lnTo>
                  <a:pt x="1147" y="6342"/>
                </a:lnTo>
                <a:moveTo>
                  <a:pt x="1147" y="7364"/>
                </a:moveTo>
                <a:lnTo>
                  <a:pt x="2046" y="7364"/>
                </a:lnTo>
                <a:lnTo>
                  <a:pt x="2046" y="8369"/>
                </a:lnTo>
                <a:lnTo>
                  <a:pt x="1147" y="8369"/>
                </a:lnTo>
                <a:lnTo>
                  <a:pt x="1147" y="7364"/>
                </a:lnTo>
                <a:moveTo>
                  <a:pt x="1147" y="8438"/>
                </a:moveTo>
                <a:lnTo>
                  <a:pt x="2046" y="8438"/>
                </a:lnTo>
                <a:lnTo>
                  <a:pt x="2046" y="9391"/>
                </a:lnTo>
                <a:lnTo>
                  <a:pt x="1147" y="9391"/>
                </a:lnTo>
                <a:lnTo>
                  <a:pt x="1147" y="8438"/>
                </a:lnTo>
                <a:moveTo>
                  <a:pt x="1147" y="9459"/>
                </a:moveTo>
                <a:lnTo>
                  <a:pt x="2046" y="9459"/>
                </a:lnTo>
                <a:lnTo>
                  <a:pt x="2046" y="10465"/>
                </a:lnTo>
                <a:lnTo>
                  <a:pt x="1147" y="10465"/>
                </a:lnTo>
                <a:lnTo>
                  <a:pt x="1147" y="9459"/>
                </a:lnTo>
                <a:moveTo>
                  <a:pt x="1147" y="10533"/>
                </a:moveTo>
                <a:lnTo>
                  <a:pt x="2046" y="10533"/>
                </a:lnTo>
                <a:lnTo>
                  <a:pt x="2046" y="11487"/>
                </a:lnTo>
                <a:lnTo>
                  <a:pt x="1147" y="11487"/>
                </a:lnTo>
                <a:lnTo>
                  <a:pt x="1147" y="10533"/>
                </a:lnTo>
                <a:moveTo>
                  <a:pt x="1147" y="11556"/>
                </a:moveTo>
                <a:lnTo>
                  <a:pt x="2046" y="11556"/>
                </a:lnTo>
                <a:lnTo>
                  <a:pt x="2046" y="12561"/>
                </a:lnTo>
                <a:lnTo>
                  <a:pt x="1147" y="12561"/>
                </a:lnTo>
                <a:lnTo>
                  <a:pt x="1147" y="11556"/>
                </a:lnTo>
                <a:moveTo>
                  <a:pt x="1147" y="12630"/>
                </a:moveTo>
                <a:lnTo>
                  <a:pt x="2046" y="12630"/>
                </a:lnTo>
                <a:lnTo>
                  <a:pt x="2046" y="13583"/>
                </a:lnTo>
                <a:lnTo>
                  <a:pt x="1147" y="13583"/>
                </a:lnTo>
                <a:lnTo>
                  <a:pt x="1147" y="12630"/>
                </a:lnTo>
                <a:moveTo>
                  <a:pt x="1147" y="13651"/>
                </a:moveTo>
                <a:lnTo>
                  <a:pt x="2046" y="13651"/>
                </a:lnTo>
                <a:lnTo>
                  <a:pt x="2046" y="14657"/>
                </a:lnTo>
                <a:lnTo>
                  <a:pt x="1147" y="14657"/>
                </a:lnTo>
                <a:lnTo>
                  <a:pt x="1147" y="13651"/>
                </a:lnTo>
                <a:moveTo>
                  <a:pt x="1147" y="14726"/>
                </a:moveTo>
                <a:lnTo>
                  <a:pt x="2046" y="14726"/>
                </a:lnTo>
                <a:lnTo>
                  <a:pt x="2046" y="15680"/>
                </a:lnTo>
                <a:lnTo>
                  <a:pt x="1147" y="15680"/>
                </a:lnTo>
                <a:lnTo>
                  <a:pt x="1147" y="14726"/>
                </a:lnTo>
                <a:moveTo>
                  <a:pt x="19" y="55"/>
                </a:moveTo>
                <a:lnTo>
                  <a:pt x="1079" y="55"/>
                </a:lnTo>
                <a:lnTo>
                  <a:pt x="1079" y="1007"/>
                </a:lnTo>
                <a:lnTo>
                  <a:pt x="19" y="1007"/>
                </a:lnTo>
                <a:lnTo>
                  <a:pt x="19" y="55"/>
                </a:lnTo>
                <a:moveTo>
                  <a:pt x="19" y="1076"/>
                </a:moveTo>
                <a:lnTo>
                  <a:pt x="1079" y="1076"/>
                </a:lnTo>
                <a:lnTo>
                  <a:pt x="1079" y="2082"/>
                </a:lnTo>
                <a:lnTo>
                  <a:pt x="19" y="2082"/>
                </a:lnTo>
                <a:lnTo>
                  <a:pt x="19" y="1076"/>
                </a:lnTo>
                <a:moveTo>
                  <a:pt x="19" y="2150"/>
                </a:moveTo>
                <a:lnTo>
                  <a:pt x="1079" y="2150"/>
                </a:lnTo>
                <a:lnTo>
                  <a:pt x="1079" y="3104"/>
                </a:lnTo>
                <a:lnTo>
                  <a:pt x="19" y="3104"/>
                </a:lnTo>
                <a:lnTo>
                  <a:pt x="19" y="2150"/>
                </a:lnTo>
                <a:moveTo>
                  <a:pt x="19" y="3172"/>
                </a:moveTo>
                <a:lnTo>
                  <a:pt x="1079" y="3172"/>
                </a:lnTo>
                <a:lnTo>
                  <a:pt x="1079" y="4178"/>
                </a:lnTo>
                <a:lnTo>
                  <a:pt x="19" y="4178"/>
                </a:lnTo>
                <a:lnTo>
                  <a:pt x="19" y="3172"/>
                </a:lnTo>
                <a:moveTo>
                  <a:pt x="19" y="4247"/>
                </a:moveTo>
                <a:lnTo>
                  <a:pt x="1079" y="4247"/>
                </a:lnTo>
                <a:lnTo>
                  <a:pt x="1079" y="5200"/>
                </a:lnTo>
                <a:lnTo>
                  <a:pt x="19" y="5200"/>
                </a:lnTo>
                <a:lnTo>
                  <a:pt x="19" y="4247"/>
                </a:lnTo>
                <a:moveTo>
                  <a:pt x="19" y="5268"/>
                </a:moveTo>
                <a:lnTo>
                  <a:pt x="1079" y="5268"/>
                </a:lnTo>
                <a:lnTo>
                  <a:pt x="1079" y="6274"/>
                </a:lnTo>
                <a:lnTo>
                  <a:pt x="19" y="6274"/>
                </a:lnTo>
                <a:lnTo>
                  <a:pt x="19" y="5268"/>
                </a:lnTo>
                <a:moveTo>
                  <a:pt x="19" y="6342"/>
                </a:moveTo>
                <a:lnTo>
                  <a:pt x="1079" y="6342"/>
                </a:lnTo>
                <a:lnTo>
                  <a:pt x="1079" y="7296"/>
                </a:lnTo>
                <a:lnTo>
                  <a:pt x="19" y="7296"/>
                </a:lnTo>
                <a:lnTo>
                  <a:pt x="19" y="6342"/>
                </a:lnTo>
                <a:moveTo>
                  <a:pt x="19" y="7364"/>
                </a:moveTo>
                <a:lnTo>
                  <a:pt x="1079" y="7364"/>
                </a:lnTo>
                <a:lnTo>
                  <a:pt x="1079" y="8369"/>
                </a:lnTo>
                <a:lnTo>
                  <a:pt x="19" y="8369"/>
                </a:lnTo>
                <a:lnTo>
                  <a:pt x="19" y="7364"/>
                </a:lnTo>
                <a:moveTo>
                  <a:pt x="19" y="8438"/>
                </a:moveTo>
                <a:lnTo>
                  <a:pt x="1079" y="8438"/>
                </a:lnTo>
                <a:lnTo>
                  <a:pt x="1079" y="9391"/>
                </a:lnTo>
                <a:lnTo>
                  <a:pt x="19" y="9391"/>
                </a:lnTo>
                <a:lnTo>
                  <a:pt x="19" y="8438"/>
                </a:lnTo>
                <a:moveTo>
                  <a:pt x="19" y="9459"/>
                </a:moveTo>
                <a:lnTo>
                  <a:pt x="1079" y="9459"/>
                </a:lnTo>
                <a:lnTo>
                  <a:pt x="1079" y="10465"/>
                </a:lnTo>
                <a:lnTo>
                  <a:pt x="19" y="10465"/>
                </a:lnTo>
                <a:lnTo>
                  <a:pt x="19" y="9459"/>
                </a:lnTo>
                <a:moveTo>
                  <a:pt x="19" y="10533"/>
                </a:moveTo>
                <a:lnTo>
                  <a:pt x="1079" y="10533"/>
                </a:lnTo>
                <a:lnTo>
                  <a:pt x="1079" y="11487"/>
                </a:lnTo>
                <a:lnTo>
                  <a:pt x="19" y="11487"/>
                </a:lnTo>
                <a:lnTo>
                  <a:pt x="19" y="10533"/>
                </a:lnTo>
                <a:moveTo>
                  <a:pt x="19" y="11556"/>
                </a:moveTo>
                <a:lnTo>
                  <a:pt x="1079" y="11556"/>
                </a:lnTo>
                <a:lnTo>
                  <a:pt x="1079" y="12561"/>
                </a:lnTo>
                <a:lnTo>
                  <a:pt x="19" y="12561"/>
                </a:lnTo>
                <a:lnTo>
                  <a:pt x="19" y="11556"/>
                </a:lnTo>
                <a:moveTo>
                  <a:pt x="19" y="12630"/>
                </a:moveTo>
                <a:lnTo>
                  <a:pt x="1079" y="12630"/>
                </a:lnTo>
                <a:lnTo>
                  <a:pt x="1079" y="13583"/>
                </a:lnTo>
                <a:lnTo>
                  <a:pt x="19" y="13583"/>
                </a:lnTo>
                <a:lnTo>
                  <a:pt x="19" y="12630"/>
                </a:lnTo>
                <a:moveTo>
                  <a:pt x="19" y="13651"/>
                </a:moveTo>
                <a:lnTo>
                  <a:pt x="1079" y="13651"/>
                </a:lnTo>
                <a:lnTo>
                  <a:pt x="1079" y="14657"/>
                </a:lnTo>
                <a:lnTo>
                  <a:pt x="19" y="14657"/>
                </a:lnTo>
                <a:lnTo>
                  <a:pt x="19" y="13651"/>
                </a:lnTo>
                <a:moveTo>
                  <a:pt x="19" y="14726"/>
                </a:moveTo>
                <a:lnTo>
                  <a:pt x="1079" y="14726"/>
                </a:lnTo>
                <a:lnTo>
                  <a:pt x="1079" y="15680"/>
                </a:lnTo>
                <a:lnTo>
                  <a:pt x="19" y="15680"/>
                </a:lnTo>
                <a:lnTo>
                  <a:pt x="19" y="14726"/>
                </a:lnTo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2732" name="Google Shape;2732;p30"/>
          <p:cNvGrpSpPr/>
          <p:nvPr/>
        </p:nvGrpSpPr>
        <p:grpSpPr>
          <a:xfrm>
            <a:off x="4183727" y="3964681"/>
            <a:ext cx="5871235" cy="2167323"/>
            <a:chOff x="4183727" y="3964681"/>
            <a:chExt cx="5871235" cy="2167323"/>
          </a:xfrm>
        </p:grpSpPr>
        <p:grpSp>
          <p:nvGrpSpPr>
            <p:cNvPr id="2733" name="Google Shape;2733;p30"/>
            <p:cNvGrpSpPr/>
            <p:nvPr/>
          </p:nvGrpSpPr>
          <p:grpSpPr>
            <a:xfrm>
              <a:off x="4183727" y="4270183"/>
              <a:ext cx="2304042" cy="1861821"/>
              <a:chOff x="1245600" y="2050920"/>
              <a:chExt cx="1071000" cy="865440"/>
            </a:xfrm>
          </p:grpSpPr>
          <p:sp>
            <p:nvSpPr>
              <p:cNvPr id="2734" name="Google Shape;2734;p30"/>
              <p:cNvSpPr/>
              <p:nvPr/>
            </p:nvSpPr>
            <p:spPr>
              <a:xfrm>
                <a:off x="1258920" y="2534040"/>
                <a:ext cx="104184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60" extrusionOk="0">
                    <a:moveTo>
                      <a:pt x="2882" y="59"/>
                    </a:moveTo>
                    <a:cubicBezTo>
                      <a:pt x="2851" y="58"/>
                      <a:pt x="2821" y="58"/>
                      <a:pt x="2791" y="57"/>
                    </a:cubicBezTo>
                    <a:cubicBezTo>
                      <a:pt x="2761" y="56"/>
                      <a:pt x="2731" y="56"/>
                      <a:pt x="2701" y="55"/>
                    </a:cubicBezTo>
                    <a:cubicBezTo>
                      <a:pt x="2637" y="55"/>
                      <a:pt x="2573" y="54"/>
                      <a:pt x="2510" y="53"/>
                    </a:cubicBezTo>
                    <a:cubicBezTo>
                      <a:pt x="2388" y="51"/>
                      <a:pt x="2266" y="50"/>
                      <a:pt x="2143" y="48"/>
                    </a:cubicBezTo>
                    <a:cubicBezTo>
                      <a:pt x="2020" y="46"/>
                      <a:pt x="1896" y="44"/>
                      <a:pt x="1774" y="43"/>
                    </a:cubicBezTo>
                    <a:cubicBezTo>
                      <a:pt x="1648" y="41"/>
                      <a:pt x="1522" y="40"/>
                      <a:pt x="1397" y="38"/>
                    </a:cubicBezTo>
                    <a:cubicBezTo>
                      <a:pt x="1274" y="37"/>
                      <a:pt x="1152" y="35"/>
                      <a:pt x="1029" y="34"/>
                    </a:cubicBezTo>
                    <a:cubicBezTo>
                      <a:pt x="968" y="33"/>
                      <a:pt x="908" y="32"/>
                      <a:pt x="847" y="31"/>
                    </a:cubicBezTo>
                    <a:cubicBezTo>
                      <a:pt x="786" y="30"/>
                      <a:pt x="725" y="30"/>
                      <a:pt x="664" y="29"/>
                    </a:cubicBezTo>
                    <a:cubicBezTo>
                      <a:pt x="542" y="27"/>
                      <a:pt x="421" y="26"/>
                      <a:pt x="299" y="24"/>
                    </a:cubicBezTo>
                    <a:cubicBezTo>
                      <a:pt x="251" y="23"/>
                      <a:pt x="202" y="23"/>
                      <a:pt x="153" y="22"/>
                    </a:cubicBezTo>
                    <a:cubicBezTo>
                      <a:pt x="129" y="22"/>
                      <a:pt x="105" y="22"/>
                      <a:pt x="82" y="22"/>
                    </a:cubicBezTo>
                    <a:cubicBezTo>
                      <a:pt x="59" y="21"/>
                      <a:pt x="36" y="21"/>
                      <a:pt x="13" y="21"/>
                    </a:cubicBezTo>
                    <a:cubicBezTo>
                      <a:pt x="12" y="21"/>
                      <a:pt x="11" y="21"/>
                      <a:pt x="10" y="21"/>
                    </a:cubicBezTo>
                    <a:cubicBezTo>
                      <a:pt x="4" y="21"/>
                      <a:pt x="0" y="15"/>
                      <a:pt x="0" y="10"/>
                    </a:cubicBezTo>
                    <a:cubicBezTo>
                      <a:pt x="1" y="4"/>
                      <a:pt x="5" y="0"/>
                      <a:pt x="11" y="0"/>
                    </a:cubicBezTo>
                    <a:cubicBezTo>
                      <a:pt x="23" y="0"/>
                      <a:pt x="35" y="1"/>
                      <a:pt x="47" y="1"/>
                    </a:cubicBezTo>
                    <a:cubicBezTo>
                      <a:pt x="61" y="1"/>
                      <a:pt x="76" y="1"/>
                      <a:pt x="90" y="1"/>
                    </a:cubicBezTo>
                    <a:cubicBezTo>
                      <a:pt x="119" y="2"/>
                      <a:pt x="150" y="2"/>
                      <a:pt x="179" y="3"/>
                    </a:cubicBezTo>
                    <a:cubicBezTo>
                      <a:pt x="239" y="4"/>
                      <a:pt x="298" y="5"/>
                      <a:pt x="357" y="5"/>
                    </a:cubicBezTo>
                    <a:cubicBezTo>
                      <a:pt x="479" y="7"/>
                      <a:pt x="601" y="9"/>
                      <a:pt x="723" y="10"/>
                    </a:cubicBezTo>
                    <a:cubicBezTo>
                      <a:pt x="844" y="12"/>
                      <a:pt x="964" y="13"/>
                      <a:pt x="1084" y="15"/>
                    </a:cubicBezTo>
                    <a:cubicBezTo>
                      <a:pt x="1208" y="17"/>
                      <a:pt x="1331" y="19"/>
                      <a:pt x="1455" y="21"/>
                    </a:cubicBezTo>
                    <a:cubicBezTo>
                      <a:pt x="1579" y="23"/>
                      <a:pt x="1704" y="24"/>
                      <a:pt x="1828" y="26"/>
                    </a:cubicBezTo>
                    <a:cubicBezTo>
                      <a:pt x="1954" y="28"/>
                      <a:pt x="2079" y="30"/>
                      <a:pt x="2203" y="31"/>
                    </a:cubicBezTo>
                    <a:cubicBezTo>
                      <a:pt x="2326" y="33"/>
                      <a:pt x="2448" y="34"/>
                      <a:pt x="2569" y="36"/>
                    </a:cubicBezTo>
                    <a:cubicBezTo>
                      <a:pt x="2621" y="37"/>
                      <a:pt x="2671" y="37"/>
                      <a:pt x="2723" y="38"/>
                    </a:cubicBezTo>
                    <a:cubicBezTo>
                      <a:pt x="2771" y="38"/>
                      <a:pt x="2819" y="39"/>
                      <a:pt x="2868" y="39"/>
                    </a:cubicBezTo>
                    <a:lnTo>
                      <a:pt x="2867" y="39"/>
                    </a:lnTo>
                    <a:cubicBezTo>
                      <a:pt x="2872" y="39"/>
                      <a:pt x="2876" y="39"/>
                      <a:pt x="2881" y="39"/>
                    </a:cubicBezTo>
                    <a:cubicBezTo>
                      <a:pt x="2887" y="39"/>
                      <a:pt x="2892" y="43"/>
                      <a:pt x="2892" y="48"/>
                    </a:cubicBezTo>
                    <a:cubicBezTo>
                      <a:pt x="2893" y="54"/>
                      <a:pt x="2888" y="59"/>
                      <a:pt x="2882" y="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0"/>
              <p:cNvSpPr/>
              <p:nvPr/>
            </p:nvSpPr>
            <p:spPr>
              <a:xfrm>
                <a:off x="2249280" y="2528280"/>
                <a:ext cx="67320" cy="4392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22" extrusionOk="0">
                    <a:moveTo>
                      <a:pt x="68" y="114"/>
                    </a:moveTo>
                    <a:cubicBezTo>
                      <a:pt x="67" y="109"/>
                      <a:pt x="70" y="103"/>
                      <a:pt x="75" y="101"/>
                    </a:cubicBezTo>
                    <a:cubicBezTo>
                      <a:pt x="89" y="96"/>
                      <a:pt x="103" y="92"/>
                      <a:pt x="117" y="88"/>
                    </a:cubicBezTo>
                    <a:cubicBezTo>
                      <a:pt x="124" y="86"/>
                      <a:pt x="131" y="84"/>
                      <a:pt x="139" y="81"/>
                    </a:cubicBezTo>
                    <a:cubicBezTo>
                      <a:pt x="144" y="80"/>
                      <a:pt x="149" y="78"/>
                      <a:pt x="155" y="77"/>
                    </a:cubicBezTo>
                    <a:cubicBezTo>
                      <a:pt x="137" y="70"/>
                      <a:pt x="119" y="63"/>
                      <a:pt x="102" y="57"/>
                    </a:cubicBezTo>
                    <a:cubicBezTo>
                      <a:pt x="79" y="49"/>
                      <a:pt x="58" y="42"/>
                      <a:pt x="36" y="33"/>
                    </a:cubicBezTo>
                    <a:cubicBezTo>
                      <a:pt x="31" y="31"/>
                      <a:pt x="25" y="29"/>
                      <a:pt x="19" y="26"/>
                    </a:cubicBezTo>
                    <a:cubicBezTo>
                      <a:pt x="16" y="25"/>
                      <a:pt x="12" y="24"/>
                      <a:pt x="10" y="22"/>
                    </a:cubicBezTo>
                    <a:cubicBezTo>
                      <a:pt x="5" y="19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2" y="0"/>
                      <a:pt x="15" y="1"/>
                      <a:pt x="17" y="3"/>
                    </a:cubicBezTo>
                    <a:lnTo>
                      <a:pt x="18" y="3"/>
                    </a:lnTo>
                    <a:cubicBezTo>
                      <a:pt x="21" y="5"/>
                      <a:pt x="25" y="7"/>
                      <a:pt x="28" y="8"/>
                    </a:cubicBezTo>
                    <a:cubicBezTo>
                      <a:pt x="32" y="10"/>
                      <a:pt x="36" y="11"/>
                      <a:pt x="39" y="13"/>
                    </a:cubicBezTo>
                    <a:cubicBezTo>
                      <a:pt x="60" y="21"/>
                      <a:pt x="81" y="29"/>
                      <a:pt x="102" y="36"/>
                    </a:cubicBezTo>
                    <a:cubicBezTo>
                      <a:pt x="122" y="44"/>
                      <a:pt x="142" y="51"/>
                      <a:pt x="163" y="58"/>
                    </a:cubicBezTo>
                    <a:cubicBezTo>
                      <a:pt x="168" y="60"/>
                      <a:pt x="173" y="61"/>
                      <a:pt x="178" y="64"/>
                    </a:cubicBezTo>
                    <a:cubicBezTo>
                      <a:pt x="182" y="66"/>
                      <a:pt x="185" y="70"/>
                      <a:pt x="185" y="75"/>
                    </a:cubicBezTo>
                    <a:cubicBezTo>
                      <a:pt x="186" y="80"/>
                      <a:pt x="183" y="84"/>
                      <a:pt x="180" y="87"/>
                    </a:cubicBezTo>
                    <a:cubicBezTo>
                      <a:pt x="176" y="91"/>
                      <a:pt x="170" y="93"/>
                      <a:pt x="164" y="95"/>
                    </a:cubicBezTo>
                    <a:cubicBezTo>
                      <a:pt x="162" y="96"/>
                      <a:pt x="159" y="96"/>
                      <a:pt x="156" y="98"/>
                    </a:cubicBezTo>
                    <a:cubicBezTo>
                      <a:pt x="152" y="99"/>
                      <a:pt x="146" y="100"/>
                      <a:pt x="142" y="102"/>
                    </a:cubicBezTo>
                    <a:cubicBezTo>
                      <a:pt x="121" y="107"/>
                      <a:pt x="101" y="113"/>
                      <a:pt x="82" y="120"/>
                    </a:cubicBezTo>
                    <a:cubicBezTo>
                      <a:pt x="81" y="121"/>
                      <a:pt x="79" y="121"/>
                      <a:pt x="78" y="121"/>
                    </a:cubicBezTo>
                    <a:cubicBezTo>
                      <a:pt x="74" y="121"/>
                      <a:pt x="70" y="118"/>
                      <a:pt x="68" y="1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0"/>
              <p:cNvSpPr/>
              <p:nvPr/>
            </p:nvSpPr>
            <p:spPr>
              <a:xfrm>
                <a:off x="1593720" y="2059920"/>
                <a:ext cx="19080" cy="856440"/>
              </a:xfrm>
              <a:custGeom>
                <a:avLst/>
                <a:gdLst/>
                <a:ahLst/>
                <a:cxnLst/>
                <a:rect l="l" t="t" r="r" b="b"/>
                <a:pathLst>
                  <a:path w="53" h="2379" extrusionOk="0">
                    <a:moveTo>
                      <a:pt x="30" y="2368"/>
                    </a:moveTo>
                    <a:cubicBezTo>
                      <a:pt x="30" y="2364"/>
                      <a:pt x="30" y="2360"/>
                      <a:pt x="30" y="2356"/>
                    </a:cubicBezTo>
                    <a:cubicBezTo>
                      <a:pt x="30" y="2357"/>
                      <a:pt x="30" y="2357"/>
                      <a:pt x="30" y="2358"/>
                    </a:cubicBezTo>
                    <a:cubicBezTo>
                      <a:pt x="30" y="2346"/>
                      <a:pt x="28" y="2335"/>
                      <a:pt x="27" y="2324"/>
                    </a:cubicBezTo>
                    <a:cubicBezTo>
                      <a:pt x="26" y="2313"/>
                      <a:pt x="25" y="2302"/>
                      <a:pt x="24" y="2290"/>
                    </a:cubicBezTo>
                    <a:cubicBezTo>
                      <a:pt x="24" y="2285"/>
                      <a:pt x="24" y="2279"/>
                      <a:pt x="24" y="2273"/>
                    </a:cubicBezTo>
                    <a:cubicBezTo>
                      <a:pt x="23" y="2267"/>
                      <a:pt x="23" y="2261"/>
                      <a:pt x="23" y="2256"/>
                    </a:cubicBezTo>
                    <a:cubicBezTo>
                      <a:pt x="23" y="2243"/>
                      <a:pt x="23" y="2232"/>
                      <a:pt x="22" y="2219"/>
                    </a:cubicBezTo>
                    <a:cubicBezTo>
                      <a:pt x="21" y="2194"/>
                      <a:pt x="20" y="2170"/>
                      <a:pt x="20" y="2145"/>
                    </a:cubicBezTo>
                    <a:cubicBezTo>
                      <a:pt x="20" y="2132"/>
                      <a:pt x="20" y="2119"/>
                      <a:pt x="20" y="2106"/>
                    </a:cubicBezTo>
                    <a:cubicBezTo>
                      <a:pt x="20" y="2093"/>
                      <a:pt x="20" y="2080"/>
                      <a:pt x="20" y="2067"/>
                    </a:cubicBezTo>
                    <a:cubicBezTo>
                      <a:pt x="20" y="2048"/>
                      <a:pt x="21" y="2029"/>
                      <a:pt x="21" y="2010"/>
                    </a:cubicBezTo>
                    <a:cubicBezTo>
                      <a:pt x="21" y="1992"/>
                      <a:pt x="21" y="1974"/>
                      <a:pt x="21" y="1956"/>
                    </a:cubicBezTo>
                    <a:cubicBezTo>
                      <a:pt x="21" y="1957"/>
                      <a:pt x="21" y="1957"/>
                      <a:pt x="21" y="1957"/>
                    </a:cubicBezTo>
                    <a:cubicBezTo>
                      <a:pt x="21" y="1949"/>
                      <a:pt x="21" y="1939"/>
                      <a:pt x="21" y="1930"/>
                    </a:cubicBezTo>
                    <a:cubicBezTo>
                      <a:pt x="20" y="1921"/>
                      <a:pt x="20" y="1911"/>
                      <a:pt x="20" y="1901"/>
                    </a:cubicBezTo>
                    <a:lnTo>
                      <a:pt x="20" y="1902"/>
                    </a:lnTo>
                    <a:cubicBezTo>
                      <a:pt x="20" y="1901"/>
                      <a:pt x="20" y="1900"/>
                      <a:pt x="20" y="1899"/>
                    </a:cubicBezTo>
                    <a:lnTo>
                      <a:pt x="20" y="1900"/>
                    </a:lnTo>
                    <a:cubicBezTo>
                      <a:pt x="20" y="1869"/>
                      <a:pt x="20" y="1838"/>
                      <a:pt x="20" y="1807"/>
                    </a:cubicBezTo>
                    <a:cubicBezTo>
                      <a:pt x="19" y="1777"/>
                      <a:pt x="20" y="1746"/>
                      <a:pt x="20" y="1716"/>
                    </a:cubicBezTo>
                    <a:cubicBezTo>
                      <a:pt x="19" y="1665"/>
                      <a:pt x="18" y="1613"/>
                      <a:pt x="18" y="1562"/>
                    </a:cubicBezTo>
                    <a:cubicBezTo>
                      <a:pt x="18" y="1551"/>
                      <a:pt x="18" y="1539"/>
                      <a:pt x="19" y="1527"/>
                    </a:cubicBezTo>
                    <a:cubicBezTo>
                      <a:pt x="19" y="1513"/>
                      <a:pt x="19" y="1499"/>
                      <a:pt x="19" y="1485"/>
                    </a:cubicBezTo>
                    <a:cubicBezTo>
                      <a:pt x="19" y="1460"/>
                      <a:pt x="20" y="1436"/>
                      <a:pt x="20" y="1412"/>
                    </a:cubicBezTo>
                    <a:cubicBezTo>
                      <a:pt x="20" y="1385"/>
                      <a:pt x="20" y="1358"/>
                      <a:pt x="20" y="1332"/>
                    </a:cubicBezTo>
                    <a:cubicBezTo>
                      <a:pt x="20" y="1307"/>
                      <a:pt x="21" y="1283"/>
                      <a:pt x="22" y="1259"/>
                    </a:cubicBezTo>
                    <a:cubicBezTo>
                      <a:pt x="23" y="1232"/>
                      <a:pt x="24" y="1206"/>
                      <a:pt x="24" y="1179"/>
                    </a:cubicBezTo>
                    <a:cubicBezTo>
                      <a:pt x="24" y="1155"/>
                      <a:pt x="24" y="1130"/>
                      <a:pt x="24" y="1105"/>
                    </a:cubicBezTo>
                    <a:cubicBezTo>
                      <a:pt x="24" y="1094"/>
                      <a:pt x="24" y="1082"/>
                      <a:pt x="24" y="1069"/>
                    </a:cubicBezTo>
                    <a:cubicBezTo>
                      <a:pt x="24" y="1070"/>
                      <a:pt x="24" y="1071"/>
                      <a:pt x="24" y="1071"/>
                    </a:cubicBezTo>
                    <a:cubicBezTo>
                      <a:pt x="24" y="1046"/>
                      <a:pt x="23" y="1022"/>
                      <a:pt x="22" y="997"/>
                    </a:cubicBezTo>
                    <a:cubicBezTo>
                      <a:pt x="21" y="970"/>
                      <a:pt x="20" y="942"/>
                      <a:pt x="19" y="915"/>
                    </a:cubicBezTo>
                    <a:cubicBezTo>
                      <a:pt x="18" y="891"/>
                      <a:pt x="18" y="867"/>
                      <a:pt x="17" y="843"/>
                    </a:cubicBezTo>
                    <a:cubicBezTo>
                      <a:pt x="17" y="817"/>
                      <a:pt x="16" y="790"/>
                      <a:pt x="16" y="764"/>
                    </a:cubicBezTo>
                    <a:cubicBezTo>
                      <a:pt x="13" y="712"/>
                      <a:pt x="10" y="661"/>
                      <a:pt x="7" y="609"/>
                    </a:cubicBezTo>
                    <a:cubicBezTo>
                      <a:pt x="5" y="584"/>
                      <a:pt x="3" y="558"/>
                      <a:pt x="2" y="533"/>
                    </a:cubicBezTo>
                    <a:cubicBezTo>
                      <a:pt x="2" y="521"/>
                      <a:pt x="1" y="509"/>
                      <a:pt x="0" y="497"/>
                    </a:cubicBezTo>
                    <a:cubicBezTo>
                      <a:pt x="0" y="484"/>
                      <a:pt x="0" y="472"/>
                      <a:pt x="0" y="459"/>
                    </a:cubicBezTo>
                    <a:cubicBezTo>
                      <a:pt x="0" y="434"/>
                      <a:pt x="1" y="409"/>
                      <a:pt x="2" y="384"/>
                    </a:cubicBezTo>
                    <a:cubicBezTo>
                      <a:pt x="3" y="360"/>
                      <a:pt x="3" y="335"/>
                      <a:pt x="5" y="311"/>
                    </a:cubicBezTo>
                    <a:cubicBezTo>
                      <a:pt x="6" y="285"/>
                      <a:pt x="7" y="260"/>
                      <a:pt x="9" y="234"/>
                    </a:cubicBezTo>
                    <a:cubicBezTo>
                      <a:pt x="9" y="209"/>
                      <a:pt x="10" y="183"/>
                      <a:pt x="10" y="158"/>
                    </a:cubicBezTo>
                    <a:cubicBezTo>
                      <a:pt x="10" y="145"/>
                      <a:pt x="10" y="132"/>
                      <a:pt x="10" y="119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0" y="119"/>
                      <a:pt x="10" y="117"/>
                      <a:pt x="10" y="116"/>
                    </a:cubicBezTo>
                    <a:lnTo>
                      <a:pt x="10" y="117"/>
                    </a:lnTo>
                    <a:cubicBezTo>
                      <a:pt x="10" y="112"/>
                      <a:pt x="10" y="106"/>
                      <a:pt x="10" y="100"/>
                    </a:cubicBezTo>
                    <a:cubicBezTo>
                      <a:pt x="10" y="101"/>
                      <a:pt x="10" y="102"/>
                      <a:pt x="10" y="102"/>
                    </a:cubicBezTo>
                    <a:cubicBezTo>
                      <a:pt x="10" y="88"/>
                      <a:pt x="10" y="73"/>
                      <a:pt x="10" y="59"/>
                    </a:cubicBezTo>
                    <a:cubicBezTo>
                      <a:pt x="10" y="43"/>
                      <a:pt x="11" y="26"/>
                      <a:pt x="12" y="10"/>
                    </a:cubicBezTo>
                    <a:cubicBezTo>
                      <a:pt x="12" y="4"/>
                      <a:pt x="17" y="0"/>
                      <a:pt x="23" y="0"/>
                    </a:cubicBezTo>
                    <a:cubicBezTo>
                      <a:pt x="28" y="0"/>
                      <a:pt x="33" y="5"/>
                      <a:pt x="32" y="11"/>
                    </a:cubicBezTo>
                    <a:cubicBezTo>
                      <a:pt x="32" y="26"/>
                      <a:pt x="31" y="42"/>
                      <a:pt x="31" y="57"/>
                    </a:cubicBezTo>
                    <a:cubicBezTo>
                      <a:pt x="30" y="71"/>
                      <a:pt x="30" y="86"/>
                      <a:pt x="30" y="100"/>
                    </a:cubicBezTo>
                    <a:cubicBezTo>
                      <a:pt x="30" y="125"/>
                      <a:pt x="30" y="150"/>
                      <a:pt x="29" y="175"/>
                    </a:cubicBezTo>
                    <a:cubicBezTo>
                      <a:pt x="29" y="187"/>
                      <a:pt x="28" y="198"/>
                      <a:pt x="28" y="209"/>
                    </a:cubicBezTo>
                    <a:cubicBezTo>
                      <a:pt x="27" y="222"/>
                      <a:pt x="27" y="235"/>
                      <a:pt x="27" y="248"/>
                    </a:cubicBezTo>
                    <a:cubicBezTo>
                      <a:pt x="25" y="274"/>
                      <a:pt x="24" y="299"/>
                      <a:pt x="23" y="325"/>
                    </a:cubicBezTo>
                    <a:cubicBezTo>
                      <a:pt x="20" y="375"/>
                      <a:pt x="19" y="426"/>
                      <a:pt x="19" y="476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6"/>
                      <a:pt x="19" y="497"/>
                      <a:pt x="20" y="509"/>
                    </a:cubicBezTo>
                    <a:cubicBezTo>
                      <a:pt x="20" y="522"/>
                      <a:pt x="21" y="536"/>
                      <a:pt x="22" y="549"/>
                    </a:cubicBezTo>
                    <a:cubicBezTo>
                      <a:pt x="23" y="575"/>
                      <a:pt x="25" y="602"/>
                      <a:pt x="27" y="628"/>
                    </a:cubicBezTo>
                    <a:cubicBezTo>
                      <a:pt x="28" y="653"/>
                      <a:pt x="30" y="679"/>
                      <a:pt x="31" y="704"/>
                    </a:cubicBezTo>
                    <a:cubicBezTo>
                      <a:pt x="32" y="728"/>
                      <a:pt x="33" y="752"/>
                      <a:pt x="34" y="776"/>
                    </a:cubicBezTo>
                    <a:cubicBezTo>
                      <a:pt x="35" y="801"/>
                      <a:pt x="35" y="827"/>
                      <a:pt x="35" y="853"/>
                    </a:cubicBezTo>
                    <a:cubicBezTo>
                      <a:pt x="36" y="879"/>
                      <a:pt x="36" y="906"/>
                      <a:pt x="37" y="934"/>
                    </a:cubicBezTo>
                    <a:cubicBezTo>
                      <a:pt x="38" y="957"/>
                      <a:pt x="39" y="981"/>
                      <a:pt x="40" y="1006"/>
                    </a:cubicBezTo>
                    <a:cubicBezTo>
                      <a:pt x="41" y="1032"/>
                      <a:pt x="42" y="1058"/>
                      <a:pt x="42" y="1085"/>
                    </a:cubicBezTo>
                    <a:cubicBezTo>
                      <a:pt x="42" y="1092"/>
                      <a:pt x="42" y="1099"/>
                      <a:pt x="42" y="1106"/>
                    </a:cubicBezTo>
                    <a:cubicBezTo>
                      <a:pt x="42" y="1105"/>
                      <a:pt x="42" y="1105"/>
                      <a:pt x="42" y="1105"/>
                    </a:cubicBezTo>
                    <a:cubicBezTo>
                      <a:pt x="42" y="1156"/>
                      <a:pt x="41" y="1207"/>
                      <a:pt x="40" y="1258"/>
                    </a:cubicBezTo>
                    <a:cubicBezTo>
                      <a:pt x="39" y="1282"/>
                      <a:pt x="38" y="1307"/>
                      <a:pt x="38" y="1332"/>
                    </a:cubicBezTo>
                    <a:cubicBezTo>
                      <a:pt x="38" y="1359"/>
                      <a:pt x="38" y="1386"/>
                      <a:pt x="38" y="1413"/>
                    </a:cubicBezTo>
                    <a:cubicBezTo>
                      <a:pt x="38" y="1443"/>
                      <a:pt x="38" y="1473"/>
                      <a:pt x="37" y="1503"/>
                    </a:cubicBezTo>
                    <a:cubicBezTo>
                      <a:pt x="37" y="1517"/>
                      <a:pt x="37" y="1531"/>
                      <a:pt x="37" y="1545"/>
                    </a:cubicBezTo>
                    <a:cubicBezTo>
                      <a:pt x="36" y="1560"/>
                      <a:pt x="36" y="1577"/>
                      <a:pt x="36" y="1593"/>
                    </a:cubicBezTo>
                    <a:cubicBezTo>
                      <a:pt x="36" y="1592"/>
                      <a:pt x="36" y="1592"/>
                      <a:pt x="36" y="1591"/>
                    </a:cubicBezTo>
                    <a:cubicBezTo>
                      <a:pt x="37" y="1633"/>
                      <a:pt x="37" y="1674"/>
                      <a:pt x="38" y="1715"/>
                    </a:cubicBezTo>
                    <a:cubicBezTo>
                      <a:pt x="38" y="1736"/>
                      <a:pt x="38" y="1757"/>
                      <a:pt x="38" y="1778"/>
                    </a:cubicBezTo>
                    <a:cubicBezTo>
                      <a:pt x="38" y="1798"/>
                      <a:pt x="38" y="1818"/>
                      <a:pt x="38" y="1838"/>
                    </a:cubicBezTo>
                    <a:lnTo>
                      <a:pt x="38" y="1837"/>
                    </a:lnTo>
                    <a:cubicBezTo>
                      <a:pt x="38" y="1868"/>
                      <a:pt x="39" y="1899"/>
                      <a:pt x="39" y="1930"/>
                    </a:cubicBezTo>
                    <a:cubicBezTo>
                      <a:pt x="39" y="1929"/>
                      <a:pt x="39" y="1929"/>
                      <a:pt x="39" y="1929"/>
                    </a:cubicBezTo>
                    <a:cubicBezTo>
                      <a:pt x="39" y="1938"/>
                      <a:pt x="39" y="1948"/>
                      <a:pt x="39" y="1958"/>
                    </a:cubicBezTo>
                    <a:cubicBezTo>
                      <a:pt x="39" y="1957"/>
                      <a:pt x="39" y="1957"/>
                      <a:pt x="39" y="1957"/>
                    </a:cubicBezTo>
                    <a:cubicBezTo>
                      <a:pt x="39" y="1958"/>
                      <a:pt x="39" y="1959"/>
                      <a:pt x="39" y="1960"/>
                    </a:cubicBezTo>
                    <a:cubicBezTo>
                      <a:pt x="39" y="1960"/>
                      <a:pt x="39" y="1959"/>
                      <a:pt x="39" y="1958"/>
                    </a:cubicBezTo>
                    <a:cubicBezTo>
                      <a:pt x="39" y="1965"/>
                      <a:pt x="39" y="1972"/>
                      <a:pt x="39" y="1979"/>
                    </a:cubicBezTo>
                    <a:cubicBezTo>
                      <a:pt x="39" y="1978"/>
                      <a:pt x="39" y="1978"/>
                      <a:pt x="39" y="1978"/>
                    </a:cubicBezTo>
                    <a:cubicBezTo>
                      <a:pt x="39" y="1979"/>
                      <a:pt x="39" y="1981"/>
                      <a:pt x="39" y="1983"/>
                    </a:cubicBezTo>
                    <a:lnTo>
                      <a:pt x="39" y="1982"/>
                    </a:lnTo>
                    <a:cubicBezTo>
                      <a:pt x="39" y="2014"/>
                      <a:pt x="39" y="2045"/>
                      <a:pt x="39" y="2077"/>
                    </a:cubicBezTo>
                    <a:cubicBezTo>
                      <a:pt x="39" y="2090"/>
                      <a:pt x="39" y="2104"/>
                      <a:pt x="39" y="2117"/>
                    </a:cubicBezTo>
                    <a:cubicBezTo>
                      <a:pt x="39" y="2116"/>
                      <a:pt x="39" y="2116"/>
                      <a:pt x="39" y="2116"/>
                    </a:cubicBezTo>
                    <a:cubicBezTo>
                      <a:pt x="39" y="2121"/>
                      <a:pt x="39" y="2126"/>
                      <a:pt x="39" y="2131"/>
                    </a:cubicBezTo>
                    <a:cubicBezTo>
                      <a:pt x="39" y="2131"/>
                      <a:pt x="39" y="2132"/>
                      <a:pt x="39" y="2133"/>
                    </a:cubicBezTo>
                    <a:cubicBezTo>
                      <a:pt x="39" y="2132"/>
                      <a:pt x="39" y="2132"/>
                      <a:pt x="39" y="2131"/>
                    </a:cubicBezTo>
                    <a:cubicBezTo>
                      <a:pt x="39" y="2152"/>
                      <a:pt x="41" y="2173"/>
                      <a:pt x="41" y="2194"/>
                    </a:cubicBezTo>
                    <a:cubicBezTo>
                      <a:pt x="42" y="2204"/>
                      <a:pt x="42" y="2215"/>
                      <a:pt x="43" y="2226"/>
                    </a:cubicBezTo>
                    <a:cubicBezTo>
                      <a:pt x="44" y="2236"/>
                      <a:pt x="44" y="2246"/>
                      <a:pt x="44" y="2256"/>
                    </a:cubicBezTo>
                    <a:cubicBezTo>
                      <a:pt x="44" y="2265"/>
                      <a:pt x="44" y="2275"/>
                      <a:pt x="45" y="2284"/>
                    </a:cubicBezTo>
                    <a:cubicBezTo>
                      <a:pt x="45" y="2293"/>
                      <a:pt x="46" y="2303"/>
                      <a:pt x="48" y="2313"/>
                    </a:cubicBezTo>
                    <a:cubicBezTo>
                      <a:pt x="49" y="2323"/>
                      <a:pt x="50" y="2332"/>
                      <a:pt x="51" y="2343"/>
                    </a:cubicBezTo>
                    <a:cubicBezTo>
                      <a:pt x="51" y="2351"/>
                      <a:pt x="52" y="2359"/>
                      <a:pt x="51" y="2368"/>
                    </a:cubicBezTo>
                    <a:cubicBezTo>
                      <a:pt x="51" y="2373"/>
                      <a:pt x="46" y="2377"/>
                      <a:pt x="41" y="2378"/>
                    </a:cubicBezTo>
                    <a:cubicBezTo>
                      <a:pt x="35" y="2378"/>
                      <a:pt x="30" y="2374"/>
                      <a:pt x="30" y="236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0"/>
              <p:cNvSpPr/>
              <p:nvPr/>
            </p:nvSpPr>
            <p:spPr>
              <a:xfrm>
                <a:off x="1582920" y="2050920"/>
                <a:ext cx="42120" cy="7524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09" extrusionOk="0">
                    <a:moveTo>
                      <a:pt x="100" y="206"/>
                    </a:moveTo>
                    <a:cubicBezTo>
                      <a:pt x="97" y="205"/>
                      <a:pt x="96" y="202"/>
                      <a:pt x="95" y="199"/>
                    </a:cubicBezTo>
                    <a:cubicBezTo>
                      <a:pt x="92" y="188"/>
                      <a:pt x="90" y="177"/>
                      <a:pt x="88" y="166"/>
                    </a:cubicBezTo>
                    <a:cubicBezTo>
                      <a:pt x="86" y="157"/>
                      <a:pt x="85" y="148"/>
                      <a:pt x="83" y="139"/>
                    </a:cubicBezTo>
                    <a:cubicBezTo>
                      <a:pt x="81" y="128"/>
                      <a:pt x="79" y="117"/>
                      <a:pt x="77" y="106"/>
                    </a:cubicBezTo>
                    <a:cubicBezTo>
                      <a:pt x="76" y="102"/>
                      <a:pt x="75" y="99"/>
                      <a:pt x="74" y="95"/>
                    </a:cubicBezTo>
                    <a:cubicBezTo>
                      <a:pt x="73" y="89"/>
                      <a:pt x="72" y="84"/>
                      <a:pt x="71" y="79"/>
                    </a:cubicBezTo>
                    <a:cubicBezTo>
                      <a:pt x="69" y="72"/>
                      <a:pt x="67" y="65"/>
                      <a:pt x="65" y="59"/>
                    </a:cubicBezTo>
                    <a:cubicBezTo>
                      <a:pt x="63" y="52"/>
                      <a:pt x="61" y="45"/>
                      <a:pt x="58" y="38"/>
                    </a:cubicBezTo>
                    <a:cubicBezTo>
                      <a:pt x="54" y="56"/>
                      <a:pt x="50" y="74"/>
                      <a:pt x="46" y="91"/>
                    </a:cubicBezTo>
                    <a:cubicBezTo>
                      <a:pt x="43" y="100"/>
                      <a:pt x="40" y="110"/>
                      <a:pt x="38" y="120"/>
                    </a:cubicBezTo>
                    <a:cubicBezTo>
                      <a:pt x="36" y="125"/>
                      <a:pt x="35" y="132"/>
                      <a:pt x="33" y="138"/>
                    </a:cubicBezTo>
                    <a:cubicBezTo>
                      <a:pt x="31" y="144"/>
                      <a:pt x="29" y="149"/>
                      <a:pt x="27" y="155"/>
                    </a:cubicBezTo>
                    <a:cubicBezTo>
                      <a:pt x="25" y="161"/>
                      <a:pt x="22" y="167"/>
                      <a:pt x="19" y="173"/>
                    </a:cubicBezTo>
                    <a:cubicBezTo>
                      <a:pt x="16" y="177"/>
                      <a:pt x="11" y="178"/>
                      <a:pt x="7" y="177"/>
                    </a:cubicBezTo>
                    <a:cubicBezTo>
                      <a:pt x="2" y="176"/>
                      <a:pt x="0" y="171"/>
                      <a:pt x="0" y="167"/>
                    </a:cubicBezTo>
                    <a:cubicBezTo>
                      <a:pt x="0" y="162"/>
                      <a:pt x="1" y="158"/>
                      <a:pt x="2" y="154"/>
                    </a:cubicBezTo>
                    <a:cubicBezTo>
                      <a:pt x="3" y="152"/>
                      <a:pt x="4" y="149"/>
                      <a:pt x="4" y="146"/>
                    </a:cubicBezTo>
                    <a:cubicBezTo>
                      <a:pt x="5" y="141"/>
                      <a:pt x="7" y="136"/>
                      <a:pt x="7" y="131"/>
                    </a:cubicBezTo>
                    <a:cubicBezTo>
                      <a:pt x="9" y="120"/>
                      <a:pt x="12" y="108"/>
                      <a:pt x="14" y="97"/>
                    </a:cubicBezTo>
                    <a:cubicBezTo>
                      <a:pt x="16" y="87"/>
                      <a:pt x="18" y="77"/>
                      <a:pt x="21" y="67"/>
                    </a:cubicBezTo>
                    <a:cubicBezTo>
                      <a:pt x="23" y="56"/>
                      <a:pt x="26" y="44"/>
                      <a:pt x="29" y="33"/>
                    </a:cubicBezTo>
                    <a:cubicBezTo>
                      <a:pt x="31" y="25"/>
                      <a:pt x="33" y="18"/>
                      <a:pt x="37" y="11"/>
                    </a:cubicBezTo>
                    <a:cubicBezTo>
                      <a:pt x="40" y="6"/>
                      <a:pt x="44" y="0"/>
                      <a:pt x="50" y="0"/>
                    </a:cubicBezTo>
                    <a:cubicBezTo>
                      <a:pt x="54" y="0"/>
                      <a:pt x="58" y="3"/>
                      <a:pt x="60" y="7"/>
                    </a:cubicBezTo>
                    <a:cubicBezTo>
                      <a:pt x="64" y="8"/>
                      <a:pt x="68" y="12"/>
                      <a:pt x="70" y="15"/>
                    </a:cubicBezTo>
                    <a:cubicBezTo>
                      <a:pt x="74" y="21"/>
                      <a:pt x="76" y="28"/>
                      <a:pt x="78" y="34"/>
                    </a:cubicBezTo>
                    <a:cubicBezTo>
                      <a:pt x="82" y="43"/>
                      <a:pt x="84" y="53"/>
                      <a:pt x="86" y="62"/>
                    </a:cubicBezTo>
                    <a:cubicBezTo>
                      <a:pt x="88" y="67"/>
                      <a:pt x="89" y="72"/>
                      <a:pt x="90" y="77"/>
                    </a:cubicBezTo>
                    <a:cubicBezTo>
                      <a:pt x="92" y="86"/>
                      <a:pt x="95" y="95"/>
                      <a:pt x="96" y="105"/>
                    </a:cubicBezTo>
                    <a:cubicBezTo>
                      <a:pt x="99" y="115"/>
                      <a:pt x="100" y="125"/>
                      <a:pt x="102" y="136"/>
                    </a:cubicBezTo>
                    <a:cubicBezTo>
                      <a:pt x="105" y="153"/>
                      <a:pt x="109" y="171"/>
                      <a:pt x="113" y="189"/>
                    </a:cubicBezTo>
                    <a:cubicBezTo>
                      <a:pt x="114" y="191"/>
                      <a:pt x="114" y="192"/>
                      <a:pt x="114" y="194"/>
                    </a:cubicBezTo>
                    <a:cubicBezTo>
                      <a:pt x="116" y="199"/>
                      <a:pt x="114" y="205"/>
                      <a:pt x="109" y="207"/>
                    </a:cubicBezTo>
                    <a:cubicBezTo>
                      <a:pt x="107" y="208"/>
                      <a:pt x="106" y="208"/>
                      <a:pt x="105" y="208"/>
                    </a:cubicBezTo>
                    <a:cubicBezTo>
                      <a:pt x="103" y="208"/>
                      <a:pt x="102" y="207"/>
                      <a:pt x="100" y="20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0"/>
              <p:cNvSpPr/>
              <p:nvPr/>
            </p:nvSpPr>
            <p:spPr>
              <a:xfrm>
                <a:off x="1249200" y="2260080"/>
                <a:ext cx="753840" cy="26352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732" extrusionOk="0">
                    <a:moveTo>
                      <a:pt x="2074" y="728"/>
                    </a:moveTo>
                    <a:cubicBezTo>
                      <a:pt x="2062" y="716"/>
                      <a:pt x="2050" y="704"/>
                      <a:pt x="2038" y="691"/>
                    </a:cubicBezTo>
                    <a:cubicBezTo>
                      <a:pt x="2032" y="685"/>
                      <a:pt x="2026" y="679"/>
                      <a:pt x="2020" y="673"/>
                    </a:cubicBezTo>
                    <a:cubicBezTo>
                      <a:pt x="2014" y="666"/>
                      <a:pt x="2008" y="659"/>
                      <a:pt x="2002" y="653"/>
                    </a:cubicBezTo>
                    <a:cubicBezTo>
                      <a:pt x="1989" y="639"/>
                      <a:pt x="1974" y="627"/>
                      <a:pt x="1960" y="614"/>
                    </a:cubicBezTo>
                    <a:cubicBezTo>
                      <a:pt x="1953" y="608"/>
                      <a:pt x="1946" y="601"/>
                      <a:pt x="1940" y="595"/>
                    </a:cubicBezTo>
                    <a:cubicBezTo>
                      <a:pt x="1932" y="588"/>
                      <a:pt x="1925" y="580"/>
                      <a:pt x="1918" y="572"/>
                    </a:cubicBezTo>
                    <a:cubicBezTo>
                      <a:pt x="1906" y="558"/>
                      <a:pt x="1894" y="544"/>
                      <a:pt x="1881" y="530"/>
                    </a:cubicBezTo>
                    <a:cubicBezTo>
                      <a:pt x="1868" y="516"/>
                      <a:pt x="1854" y="502"/>
                      <a:pt x="1841" y="488"/>
                    </a:cubicBezTo>
                    <a:lnTo>
                      <a:pt x="1841" y="489"/>
                    </a:lnTo>
                    <a:cubicBezTo>
                      <a:pt x="1828" y="476"/>
                      <a:pt x="1815" y="463"/>
                      <a:pt x="1801" y="450"/>
                    </a:cubicBezTo>
                    <a:cubicBezTo>
                      <a:pt x="1786" y="436"/>
                      <a:pt x="1773" y="421"/>
                      <a:pt x="1759" y="406"/>
                    </a:cubicBezTo>
                    <a:cubicBezTo>
                      <a:pt x="1746" y="393"/>
                      <a:pt x="1732" y="379"/>
                      <a:pt x="1719" y="366"/>
                    </a:cubicBezTo>
                    <a:cubicBezTo>
                      <a:pt x="1706" y="352"/>
                      <a:pt x="1692" y="337"/>
                      <a:pt x="1679" y="323"/>
                    </a:cubicBezTo>
                    <a:cubicBezTo>
                      <a:pt x="1665" y="310"/>
                      <a:pt x="1651" y="297"/>
                      <a:pt x="1638" y="284"/>
                    </a:cubicBezTo>
                    <a:cubicBezTo>
                      <a:pt x="1625" y="272"/>
                      <a:pt x="1612" y="260"/>
                      <a:pt x="1598" y="248"/>
                    </a:cubicBezTo>
                    <a:cubicBezTo>
                      <a:pt x="1585" y="236"/>
                      <a:pt x="1572" y="223"/>
                      <a:pt x="1558" y="210"/>
                    </a:cubicBezTo>
                    <a:cubicBezTo>
                      <a:pt x="1552" y="204"/>
                      <a:pt x="1546" y="198"/>
                      <a:pt x="1539" y="192"/>
                    </a:cubicBezTo>
                    <a:cubicBezTo>
                      <a:pt x="1532" y="186"/>
                      <a:pt x="1525" y="180"/>
                      <a:pt x="1517" y="174"/>
                    </a:cubicBezTo>
                    <a:cubicBezTo>
                      <a:pt x="1511" y="169"/>
                      <a:pt x="1505" y="165"/>
                      <a:pt x="1498" y="160"/>
                    </a:cubicBezTo>
                    <a:cubicBezTo>
                      <a:pt x="1495" y="158"/>
                      <a:pt x="1491" y="155"/>
                      <a:pt x="1487" y="153"/>
                    </a:cubicBezTo>
                    <a:cubicBezTo>
                      <a:pt x="1484" y="151"/>
                      <a:pt x="1479" y="149"/>
                      <a:pt x="1476" y="146"/>
                    </a:cubicBezTo>
                    <a:cubicBezTo>
                      <a:pt x="1450" y="132"/>
                      <a:pt x="1424" y="119"/>
                      <a:pt x="1396" y="107"/>
                    </a:cubicBezTo>
                    <a:cubicBezTo>
                      <a:pt x="1386" y="103"/>
                      <a:pt x="1375" y="100"/>
                      <a:pt x="1365" y="96"/>
                    </a:cubicBezTo>
                    <a:cubicBezTo>
                      <a:pt x="1355" y="93"/>
                      <a:pt x="1345" y="89"/>
                      <a:pt x="1335" y="86"/>
                    </a:cubicBezTo>
                    <a:cubicBezTo>
                      <a:pt x="1314" y="79"/>
                      <a:pt x="1293" y="72"/>
                      <a:pt x="1271" y="67"/>
                    </a:cubicBezTo>
                    <a:cubicBezTo>
                      <a:pt x="1264" y="65"/>
                      <a:pt x="1256" y="63"/>
                      <a:pt x="1248" y="61"/>
                    </a:cubicBezTo>
                    <a:cubicBezTo>
                      <a:pt x="1239" y="60"/>
                      <a:pt x="1230" y="58"/>
                      <a:pt x="1220" y="56"/>
                    </a:cubicBezTo>
                    <a:cubicBezTo>
                      <a:pt x="1203" y="53"/>
                      <a:pt x="1186" y="50"/>
                      <a:pt x="1170" y="46"/>
                    </a:cubicBezTo>
                    <a:cubicBezTo>
                      <a:pt x="1137" y="40"/>
                      <a:pt x="1104" y="33"/>
                      <a:pt x="1072" y="29"/>
                    </a:cubicBezTo>
                    <a:cubicBezTo>
                      <a:pt x="1055" y="27"/>
                      <a:pt x="1039" y="25"/>
                      <a:pt x="1022" y="24"/>
                    </a:cubicBezTo>
                    <a:cubicBezTo>
                      <a:pt x="1006" y="23"/>
                      <a:pt x="990" y="22"/>
                      <a:pt x="974" y="21"/>
                    </a:cubicBezTo>
                    <a:cubicBezTo>
                      <a:pt x="964" y="22"/>
                      <a:pt x="956" y="22"/>
                      <a:pt x="946" y="22"/>
                    </a:cubicBezTo>
                    <a:cubicBezTo>
                      <a:pt x="937" y="23"/>
                      <a:pt x="928" y="24"/>
                      <a:pt x="919" y="26"/>
                    </a:cubicBezTo>
                    <a:cubicBezTo>
                      <a:pt x="899" y="29"/>
                      <a:pt x="879" y="33"/>
                      <a:pt x="860" y="38"/>
                    </a:cubicBezTo>
                    <a:cubicBezTo>
                      <a:pt x="840" y="43"/>
                      <a:pt x="820" y="48"/>
                      <a:pt x="800" y="53"/>
                    </a:cubicBezTo>
                    <a:cubicBezTo>
                      <a:pt x="801" y="53"/>
                      <a:pt x="801" y="53"/>
                      <a:pt x="801" y="53"/>
                    </a:cubicBezTo>
                    <a:cubicBezTo>
                      <a:pt x="795" y="54"/>
                      <a:pt x="790" y="56"/>
                      <a:pt x="784" y="57"/>
                    </a:cubicBezTo>
                    <a:lnTo>
                      <a:pt x="785" y="57"/>
                    </a:lnTo>
                    <a:cubicBezTo>
                      <a:pt x="772" y="61"/>
                      <a:pt x="759" y="65"/>
                      <a:pt x="746" y="69"/>
                    </a:cubicBezTo>
                    <a:cubicBezTo>
                      <a:pt x="734" y="74"/>
                      <a:pt x="723" y="78"/>
                      <a:pt x="711" y="82"/>
                    </a:cubicBezTo>
                    <a:cubicBezTo>
                      <a:pt x="700" y="86"/>
                      <a:pt x="690" y="91"/>
                      <a:pt x="680" y="96"/>
                    </a:cubicBezTo>
                    <a:cubicBezTo>
                      <a:pt x="671" y="100"/>
                      <a:pt x="661" y="104"/>
                      <a:pt x="652" y="109"/>
                    </a:cubicBezTo>
                    <a:cubicBezTo>
                      <a:pt x="632" y="117"/>
                      <a:pt x="611" y="126"/>
                      <a:pt x="591" y="135"/>
                    </a:cubicBezTo>
                    <a:cubicBezTo>
                      <a:pt x="572" y="144"/>
                      <a:pt x="553" y="152"/>
                      <a:pt x="534" y="160"/>
                    </a:cubicBezTo>
                    <a:cubicBezTo>
                      <a:pt x="514" y="170"/>
                      <a:pt x="494" y="178"/>
                      <a:pt x="474" y="189"/>
                    </a:cubicBezTo>
                    <a:cubicBezTo>
                      <a:pt x="472" y="190"/>
                      <a:pt x="470" y="191"/>
                      <a:pt x="469" y="192"/>
                    </a:cubicBezTo>
                    <a:cubicBezTo>
                      <a:pt x="469" y="191"/>
                      <a:pt x="470" y="191"/>
                      <a:pt x="470" y="191"/>
                    </a:cubicBezTo>
                    <a:cubicBezTo>
                      <a:pt x="452" y="202"/>
                      <a:pt x="434" y="213"/>
                      <a:pt x="417" y="225"/>
                    </a:cubicBezTo>
                    <a:cubicBezTo>
                      <a:pt x="408" y="230"/>
                      <a:pt x="399" y="237"/>
                      <a:pt x="390" y="243"/>
                    </a:cubicBezTo>
                    <a:cubicBezTo>
                      <a:pt x="381" y="248"/>
                      <a:pt x="372" y="254"/>
                      <a:pt x="363" y="260"/>
                    </a:cubicBezTo>
                    <a:cubicBezTo>
                      <a:pt x="346" y="271"/>
                      <a:pt x="329" y="283"/>
                      <a:pt x="311" y="293"/>
                    </a:cubicBezTo>
                    <a:cubicBezTo>
                      <a:pt x="291" y="304"/>
                      <a:pt x="272" y="315"/>
                      <a:pt x="253" y="326"/>
                    </a:cubicBezTo>
                    <a:cubicBezTo>
                      <a:pt x="241" y="333"/>
                      <a:pt x="229" y="340"/>
                      <a:pt x="217" y="349"/>
                    </a:cubicBezTo>
                    <a:cubicBezTo>
                      <a:pt x="205" y="357"/>
                      <a:pt x="192" y="366"/>
                      <a:pt x="181" y="375"/>
                    </a:cubicBezTo>
                    <a:cubicBezTo>
                      <a:pt x="158" y="392"/>
                      <a:pt x="137" y="410"/>
                      <a:pt x="114" y="427"/>
                    </a:cubicBezTo>
                    <a:cubicBezTo>
                      <a:pt x="91" y="445"/>
                      <a:pt x="68" y="461"/>
                      <a:pt x="44" y="478"/>
                    </a:cubicBezTo>
                    <a:cubicBezTo>
                      <a:pt x="38" y="483"/>
                      <a:pt x="32" y="488"/>
                      <a:pt x="26" y="493"/>
                    </a:cubicBezTo>
                    <a:cubicBezTo>
                      <a:pt x="25" y="495"/>
                      <a:pt x="23" y="497"/>
                      <a:pt x="22" y="498"/>
                    </a:cubicBezTo>
                    <a:cubicBezTo>
                      <a:pt x="22" y="498"/>
                      <a:pt x="22" y="497"/>
                      <a:pt x="23" y="497"/>
                    </a:cubicBezTo>
                    <a:cubicBezTo>
                      <a:pt x="22" y="498"/>
                      <a:pt x="22" y="498"/>
                      <a:pt x="22" y="498"/>
                    </a:cubicBezTo>
                    <a:lnTo>
                      <a:pt x="22" y="499"/>
                    </a:lnTo>
                    <a:cubicBezTo>
                      <a:pt x="22" y="500"/>
                      <a:pt x="22" y="500"/>
                      <a:pt x="21" y="501"/>
                    </a:cubicBezTo>
                    <a:cubicBezTo>
                      <a:pt x="21" y="507"/>
                      <a:pt x="15" y="511"/>
                      <a:pt x="9" y="509"/>
                    </a:cubicBezTo>
                    <a:cubicBezTo>
                      <a:pt x="4" y="508"/>
                      <a:pt x="0" y="503"/>
                      <a:pt x="1" y="497"/>
                    </a:cubicBezTo>
                    <a:cubicBezTo>
                      <a:pt x="1" y="497"/>
                      <a:pt x="1" y="496"/>
                      <a:pt x="1" y="495"/>
                    </a:cubicBezTo>
                    <a:cubicBezTo>
                      <a:pt x="1" y="494"/>
                      <a:pt x="2" y="493"/>
                      <a:pt x="2" y="491"/>
                    </a:cubicBezTo>
                    <a:cubicBezTo>
                      <a:pt x="3" y="489"/>
                      <a:pt x="4" y="487"/>
                      <a:pt x="5" y="486"/>
                    </a:cubicBezTo>
                    <a:cubicBezTo>
                      <a:pt x="7" y="483"/>
                      <a:pt x="9" y="481"/>
                      <a:pt x="11" y="479"/>
                    </a:cubicBezTo>
                    <a:cubicBezTo>
                      <a:pt x="13" y="477"/>
                      <a:pt x="15" y="475"/>
                      <a:pt x="18" y="473"/>
                    </a:cubicBezTo>
                    <a:cubicBezTo>
                      <a:pt x="22" y="469"/>
                      <a:pt x="27" y="466"/>
                      <a:pt x="32" y="462"/>
                    </a:cubicBezTo>
                    <a:cubicBezTo>
                      <a:pt x="36" y="459"/>
                      <a:pt x="41" y="455"/>
                      <a:pt x="46" y="452"/>
                    </a:cubicBezTo>
                    <a:cubicBezTo>
                      <a:pt x="51" y="449"/>
                      <a:pt x="56" y="445"/>
                      <a:pt x="60" y="442"/>
                    </a:cubicBezTo>
                    <a:cubicBezTo>
                      <a:pt x="78" y="430"/>
                      <a:pt x="95" y="417"/>
                      <a:pt x="113" y="404"/>
                    </a:cubicBezTo>
                    <a:cubicBezTo>
                      <a:pt x="126" y="393"/>
                      <a:pt x="139" y="383"/>
                      <a:pt x="153" y="373"/>
                    </a:cubicBezTo>
                    <a:cubicBezTo>
                      <a:pt x="167" y="361"/>
                      <a:pt x="182" y="350"/>
                      <a:pt x="197" y="339"/>
                    </a:cubicBezTo>
                    <a:cubicBezTo>
                      <a:pt x="212" y="329"/>
                      <a:pt x="228" y="318"/>
                      <a:pt x="244" y="309"/>
                    </a:cubicBezTo>
                    <a:cubicBezTo>
                      <a:pt x="260" y="300"/>
                      <a:pt x="276" y="292"/>
                      <a:pt x="291" y="282"/>
                    </a:cubicBezTo>
                    <a:cubicBezTo>
                      <a:pt x="328" y="260"/>
                      <a:pt x="363" y="236"/>
                      <a:pt x="399" y="212"/>
                    </a:cubicBezTo>
                    <a:cubicBezTo>
                      <a:pt x="408" y="206"/>
                      <a:pt x="417" y="200"/>
                      <a:pt x="427" y="194"/>
                    </a:cubicBezTo>
                    <a:cubicBezTo>
                      <a:pt x="435" y="188"/>
                      <a:pt x="444" y="183"/>
                      <a:pt x="453" y="177"/>
                    </a:cubicBezTo>
                    <a:cubicBezTo>
                      <a:pt x="462" y="172"/>
                      <a:pt x="471" y="167"/>
                      <a:pt x="481" y="162"/>
                    </a:cubicBezTo>
                    <a:cubicBezTo>
                      <a:pt x="492" y="157"/>
                      <a:pt x="502" y="152"/>
                      <a:pt x="513" y="148"/>
                    </a:cubicBezTo>
                    <a:cubicBezTo>
                      <a:pt x="533" y="139"/>
                      <a:pt x="552" y="130"/>
                      <a:pt x="572" y="121"/>
                    </a:cubicBezTo>
                    <a:cubicBezTo>
                      <a:pt x="591" y="113"/>
                      <a:pt x="611" y="104"/>
                      <a:pt x="630" y="96"/>
                    </a:cubicBezTo>
                    <a:cubicBezTo>
                      <a:pt x="640" y="92"/>
                      <a:pt x="650" y="87"/>
                      <a:pt x="660" y="83"/>
                    </a:cubicBezTo>
                    <a:cubicBezTo>
                      <a:pt x="670" y="78"/>
                      <a:pt x="680" y="73"/>
                      <a:pt x="691" y="68"/>
                    </a:cubicBezTo>
                    <a:cubicBezTo>
                      <a:pt x="700" y="64"/>
                      <a:pt x="710" y="60"/>
                      <a:pt x="721" y="57"/>
                    </a:cubicBezTo>
                    <a:cubicBezTo>
                      <a:pt x="731" y="53"/>
                      <a:pt x="741" y="49"/>
                      <a:pt x="752" y="46"/>
                    </a:cubicBezTo>
                    <a:cubicBezTo>
                      <a:pt x="763" y="42"/>
                      <a:pt x="776" y="39"/>
                      <a:pt x="788" y="35"/>
                    </a:cubicBezTo>
                    <a:cubicBezTo>
                      <a:pt x="787" y="36"/>
                      <a:pt x="787" y="36"/>
                      <a:pt x="787" y="36"/>
                    </a:cubicBezTo>
                    <a:cubicBezTo>
                      <a:pt x="807" y="30"/>
                      <a:pt x="828" y="25"/>
                      <a:pt x="848" y="20"/>
                    </a:cubicBezTo>
                    <a:cubicBezTo>
                      <a:pt x="858" y="17"/>
                      <a:pt x="869" y="15"/>
                      <a:pt x="879" y="12"/>
                    </a:cubicBezTo>
                    <a:cubicBezTo>
                      <a:pt x="890" y="10"/>
                      <a:pt x="900" y="8"/>
                      <a:pt x="910" y="6"/>
                    </a:cubicBezTo>
                    <a:cubicBezTo>
                      <a:pt x="931" y="3"/>
                      <a:pt x="953" y="0"/>
                      <a:pt x="975" y="1"/>
                    </a:cubicBezTo>
                    <a:cubicBezTo>
                      <a:pt x="996" y="1"/>
                      <a:pt x="1017" y="3"/>
                      <a:pt x="1038" y="5"/>
                    </a:cubicBezTo>
                    <a:cubicBezTo>
                      <a:pt x="1060" y="7"/>
                      <a:pt x="1082" y="10"/>
                      <a:pt x="1104" y="13"/>
                    </a:cubicBezTo>
                    <a:cubicBezTo>
                      <a:pt x="1126" y="17"/>
                      <a:pt x="1147" y="22"/>
                      <a:pt x="1170" y="26"/>
                    </a:cubicBezTo>
                    <a:cubicBezTo>
                      <a:pt x="1191" y="30"/>
                      <a:pt x="1211" y="34"/>
                      <a:pt x="1233" y="38"/>
                    </a:cubicBezTo>
                    <a:cubicBezTo>
                      <a:pt x="1244" y="40"/>
                      <a:pt x="1255" y="42"/>
                      <a:pt x="1266" y="45"/>
                    </a:cubicBezTo>
                    <a:cubicBezTo>
                      <a:pt x="1276" y="47"/>
                      <a:pt x="1287" y="50"/>
                      <a:pt x="1297" y="53"/>
                    </a:cubicBezTo>
                    <a:cubicBezTo>
                      <a:pt x="1317" y="59"/>
                      <a:pt x="1338" y="66"/>
                      <a:pt x="1359" y="72"/>
                    </a:cubicBezTo>
                    <a:cubicBezTo>
                      <a:pt x="1379" y="79"/>
                      <a:pt x="1400" y="86"/>
                      <a:pt x="1419" y="96"/>
                    </a:cubicBezTo>
                    <a:cubicBezTo>
                      <a:pt x="1440" y="105"/>
                      <a:pt x="1461" y="115"/>
                      <a:pt x="1481" y="126"/>
                    </a:cubicBezTo>
                    <a:cubicBezTo>
                      <a:pt x="1500" y="137"/>
                      <a:pt x="1519" y="149"/>
                      <a:pt x="1537" y="162"/>
                    </a:cubicBezTo>
                    <a:cubicBezTo>
                      <a:pt x="1553" y="175"/>
                      <a:pt x="1568" y="191"/>
                      <a:pt x="1583" y="205"/>
                    </a:cubicBezTo>
                    <a:cubicBezTo>
                      <a:pt x="1599" y="220"/>
                      <a:pt x="1614" y="234"/>
                      <a:pt x="1630" y="248"/>
                    </a:cubicBezTo>
                    <a:cubicBezTo>
                      <a:pt x="1647" y="264"/>
                      <a:pt x="1664" y="279"/>
                      <a:pt x="1679" y="295"/>
                    </a:cubicBezTo>
                    <a:cubicBezTo>
                      <a:pt x="1695" y="310"/>
                      <a:pt x="1709" y="325"/>
                      <a:pt x="1724" y="340"/>
                    </a:cubicBezTo>
                    <a:cubicBezTo>
                      <a:pt x="1737" y="354"/>
                      <a:pt x="1750" y="368"/>
                      <a:pt x="1764" y="381"/>
                    </a:cubicBezTo>
                    <a:cubicBezTo>
                      <a:pt x="1777" y="395"/>
                      <a:pt x="1789" y="408"/>
                      <a:pt x="1801" y="421"/>
                    </a:cubicBezTo>
                    <a:cubicBezTo>
                      <a:pt x="1814" y="434"/>
                      <a:pt x="1827" y="446"/>
                      <a:pt x="1840" y="458"/>
                    </a:cubicBezTo>
                    <a:cubicBezTo>
                      <a:pt x="1854" y="472"/>
                      <a:pt x="1868" y="486"/>
                      <a:pt x="1882" y="500"/>
                    </a:cubicBezTo>
                    <a:cubicBezTo>
                      <a:pt x="1895" y="514"/>
                      <a:pt x="1907" y="528"/>
                      <a:pt x="1920" y="541"/>
                    </a:cubicBezTo>
                    <a:cubicBezTo>
                      <a:pt x="1932" y="554"/>
                      <a:pt x="1943" y="568"/>
                      <a:pt x="1956" y="581"/>
                    </a:cubicBezTo>
                    <a:cubicBezTo>
                      <a:pt x="1975" y="600"/>
                      <a:pt x="1996" y="617"/>
                      <a:pt x="2015" y="635"/>
                    </a:cubicBezTo>
                    <a:cubicBezTo>
                      <a:pt x="2024" y="645"/>
                      <a:pt x="2034" y="655"/>
                      <a:pt x="2043" y="664"/>
                    </a:cubicBezTo>
                    <a:cubicBezTo>
                      <a:pt x="2052" y="674"/>
                      <a:pt x="2061" y="684"/>
                      <a:pt x="2070" y="694"/>
                    </a:cubicBezTo>
                    <a:cubicBezTo>
                      <a:pt x="2074" y="696"/>
                      <a:pt x="2077" y="699"/>
                      <a:pt x="2080" y="702"/>
                    </a:cubicBezTo>
                    <a:cubicBezTo>
                      <a:pt x="2083" y="705"/>
                      <a:pt x="2086" y="708"/>
                      <a:pt x="2089" y="712"/>
                    </a:cubicBezTo>
                    <a:cubicBezTo>
                      <a:pt x="2091" y="713"/>
                      <a:pt x="2092" y="716"/>
                      <a:pt x="2093" y="719"/>
                    </a:cubicBezTo>
                    <a:cubicBezTo>
                      <a:pt x="2093" y="722"/>
                      <a:pt x="2092" y="725"/>
                      <a:pt x="2090" y="727"/>
                    </a:cubicBezTo>
                    <a:cubicBezTo>
                      <a:pt x="2088" y="730"/>
                      <a:pt x="2085" y="731"/>
                      <a:pt x="2082" y="731"/>
                    </a:cubicBezTo>
                    <a:cubicBezTo>
                      <a:pt x="2079" y="731"/>
                      <a:pt x="2077" y="730"/>
                      <a:pt x="2074" y="72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0"/>
              <p:cNvSpPr/>
              <p:nvPr/>
            </p:nvSpPr>
            <p:spPr>
              <a:xfrm>
                <a:off x="1985040" y="2509200"/>
                <a:ext cx="19908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5" extrusionOk="0">
                    <a:moveTo>
                      <a:pt x="537" y="414"/>
                    </a:moveTo>
                    <a:cubicBezTo>
                      <a:pt x="516" y="407"/>
                      <a:pt x="495" y="399"/>
                      <a:pt x="475" y="390"/>
                    </a:cubicBezTo>
                    <a:cubicBezTo>
                      <a:pt x="456" y="381"/>
                      <a:pt x="436" y="372"/>
                      <a:pt x="416" y="363"/>
                    </a:cubicBezTo>
                    <a:cubicBezTo>
                      <a:pt x="406" y="360"/>
                      <a:pt x="397" y="356"/>
                      <a:pt x="387" y="352"/>
                    </a:cubicBezTo>
                    <a:cubicBezTo>
                      <a:pt x="376" y="348"/>
                      <a:pt x="366" y="345"/>
                      <a:pt x="355" y="340"/>
                    </a:cubicBezTo>
                    <a:cubicBezTo>
                      <a:pt x="345" y="336"/>
                      <a:pt x="334" y="332"/>
                      <a:pt x="324" y="327"/>
                    </a:cubicBezTo>
                    <a:cubicBezTo>
                      <a:pt x="314" y="322"/>
                      <a:pt x="304" y="316"/>
                      <a:pt x="294" y="310"/>
                    </a:cubicBezTo>
                    <a:cubicBezTo>
                      <a:pt x="287" y="305"/>
                      <a:pt x="280" y="301"/>
                      <a:pt x="273" y="296"/>
                    </a:cubicBezTo>
                    <a:cubicBezTo>
                      <a:pt x="268" y="292"/>
                      <a:pt x="262" y="288"/>
                      <a:pt x="257" y="284"/>
                    </a:cubicBezTo>
                    <a:cubicBezTo>
                      <a:pt x="258" y="284"/>
                      <a:pt x="258" y="285"/>
                      <a:pt x="258" y="285"/>
                    </a:cubicBezTo>
                    <a:cubicBezTo>
                      <a:pt x="240" y="271"/>
                      <a:pt x="222" y="256"/>
                      <a:pt x="205" y="241"/>
                    </a:cubicBezTo>
                    <a:cubicBezTo>
                      <a:pt x="197" y="233"/>
                      <a:pt x="189" y="226"/>
                      <a:pt x="182" y="218"/>
                    </a:cubicBezTo>
                    <a:cubicBezTo>
                      <a:pt x="175" y="209"/>
                      <a:pt x="168" y="201"/>
                      <a:pt x="161" y="193"/>
                    </a:cubicBezTo>
                    <a:cubicBezTo>
                      <a:pt x="153" y="183"/>
                      <a:pt x="146" y="174"/>
                      <a:pt x="137" y="165"/>
                    </a:cubicBezTo>
                    <a:lnTo>
                      <a:pt x="138" y="166"/>
                    </a:lnTo>
                    <a:cubicBezTo>
                      <a:pt x="135" y="163"/>
                      <a:pt x="132" y="159"/>
                      <a:pt x="128" y="156"/>
                    </a:cubicBezTo>
                    <a:cubicBezTo>
                      <a:pt x="112" y="141"/>
                      <a:pt x="96" y="126"/>
                      <a:pt x="79" y="110"/>
                    </a:cubicBezTo>
                    <a:cubicBezTo>
                      <a:pt x="72" y="103"/>
                      <a:pt x="64" y="96"/>
                      <a:pt x="57" y="88"/>
                    </a:cubicBezTo>
                    <a:cubicBezTo>
                      <a:pt x="50" y="79"/>
                      <a:pt x="42" y="71"/>
                      <a:pt x="35" y="62"/>
                    </a:cubicBezTo>
                    <a:cubicBezTo>
                      <a:pt x="29" y="55"/>
                      <a:pt x="24" y="47"/>
                      <a:pt x="19" y="40"/>
                    </a:cubicBezTo>
                    <a:cubicBezTo>
                      <a:pt x="16" y="37"/>
                      <a:pt x="14" y="33"/>
                      <a:pt x="12" y="31"/>
                    </a:cubicBezTo>
                    <a:cubicBezTo>
                      <a:pt x="10" y="27"/>
                      <a:pt x="8" y="24"/>
                      <a:pt x="6" y="21"/>
                    </a:cubicBezTo>
                    <a:cubicBezTo>
                      <a:pt x="6" y="21"/>
                      <a:pt x="5" y="21"/>
                      <a:pt x="5" y="20"/>
                    </a:cubicBezTo>
                    <a:cubicBezTo>
                      <a:pt x="5" y="19"/>
                      <a:pt x="4" y="19"/>
                      <a:pt x="4" y="18"/>
                    </a:cubicBezTo>
                    <a:cubicBezTo>
                      <a:pt x="0" y="14"/>
                      <a:pt x="2" y="7"/>
                      <a:pt x="6" y="3"/>
                    </a:cubicBezTo>
                    <a:cubicBezTo>
                      <a:pt x="11" y="0"/>
                      <a:pt x="17" y="1"/>
                      <a:pt x="20" y="5"/>
                    </a:cubicBezTo>
                    <a:cubicBezTo>
                      <a:pt x="21" y="6"/>
                      <a:pt x="22" y="7"/>
                      <a:pt x="23" y="8"/>
                    </a:cubicBezTo>
                    <a:cubicBezTo>
                      <a:pt x="24" y="10"/>
                      <a:pt x="25" y="12"/>
                      <a:pt x="26" y="14"/>
                    </a:cubicBezTo>
                    <a:cubicBezTo>
                      <a:pt x="27" y="17"/>
                      <a:pt x="30" y="19"/>
                      <a:pt x="31" y="22"/>
                    </a:cubicBezTo>
                    <a:cubicBezTo>
                      <a:pt x="36" y="29"/>
                      <a:pt x="40" y="35"/>
                      <a:pt x="45" y="41"/>
                    </a:cubicBezTo>
                    <a:cubicBezTo>
                      <a:pt x="51" y="49"/>
                      <a:pt x="57" y="57"/>
                      <a:pt x="64" y="65"/>
                    </a:cubicBezTo>
                    <a:cubicBezTo>
                      <a:pt x="70" y="72"/>
                      <a:pt x="76" y="79"/>
                      <a:pt x="83" y="86"/>
                    </a:cubicBezTo>
                    <a:lnTo>
                      <a:pt x="82" y="85"/>
                    </a:lnTo>
                    <a:cubicBezTo>
                      <a:pt x="87" y="90"/>
                      <a:pt x="92" y="95"/>
                      <a:pt x="97" y="100"/>
                    </a:cubicBezTo>
                    <a:cubicBezTo>
                      <a:pt x="102" y="105"/>
                      <a:pt x="107" y="109"/>
                      <a:pt x="112" y="114"/>
                    </a:cubicBezTo>
                    <a:cubicBezTo>
                      <a:pt x="122" y="123"/>
                      <a:pt x="133" y="132"/>
                      <a:pt x="143" y="142"/>
                    </a:cubicBezTo>
                    <a:cubicBezTo>
                      <a:pt x="142" y="142"/>
                      <a:pt x="142" y="142"/>
                      <a:pt x="142" y="141"/>
                    </a:cubicBezTo>
                    <a:cubicBezTo>
                      <a:pt x="143" y="143"/>
                      <a:pt x="145" y="144"/>
                      <a:pt x="146" y="145"/>
                    </a:cubicBezTo>
                    <a:lnTo>
                      <a:pt x="145" y="145"/>
                    </a:lnTo>
                    <a:cubicBezTo>
                      <a:pt x="147" y="146"/>
                      <a:pt x="149" y="149"/>
                      <a:pt x="151" y="151"/>
                    </a:cubicBezTo>
                    <a:lnTo>
                      <a:pt x="150" y="150"/>
                    </a:lnTo>
                    <a:cubicBezTo>
                      <a:pt x="161" y="160"/>
                      <a:pt x="170" y="172"/>
                      <a:pt x="179" y="183"/>
                    </a:cubicBezTo>
                    <a:cubicBezTo>
                      <a:pt x="184" y="188"/>
                      <a:pt x="188" y="194"/>
                      <a:pt x="193" y="199"/>
                    </a:cubicBezTo>
                    <a:cubicBezTo>
                      <a:pt x="198" y="205"/>
                      <a:pt x="203" y="211"/>
                      <a:pt x="209" y="216"/>
                    </a:cubicBezTo>
                    <a:cubicBezTo>
                      <a:pt x="217" y="224"/>
                      <a:pt x="225" y="231"/>
                      <a:pt x="234" y="239"/>
                    </a:cubicBezTo>
                    <a:cubicBezTo>
                      <a:pt x="242" y="245"/>
                      <a:pt x="249" y="252"/>
                      <a:pt x="258" y="259"/>
                    </a:cubicBezTo>
                    <a:cubicBezTo>
                      <a:pt x="259" y="259"/>
                      <a:pt x="259" y="260"/>
                      <a:pt x="260" y="261"/>
                    </a:cubicBezTo>
                    <a:cubicBezTo>
                      <a:pt x="260" y="261"/>
                      <a:pt x="261" y="261"/>
                      <a:pt x="262" y="262"/>
                    </a:cubicBezTo>
                    <a:lnTo>
                      <a:pt x="261" y="262"/>
                    </a:lnTo>
                    <a:cubicBezTo>
                      <a:pt x="263" y="263"/>
                      <a:pt x="265" y="264"/>
                      <a:pt x="266" y="265"/>
                    </a:cubicBezTo>
                    <a:cubicBezTo>
                      <a:pt x="266" y="265"/>
                      <a:pt x="267" y="266"/>
                      <a:pt x="268" y="267"/>
                    </a:cubicBezTo>
                    <a:lnTo>
                      <a:pt x="267" y="266"/>
                    </a:lnTo>
                    <a:cubicBezTo>
                      <a:pt x="268" y="267"/>
                      <a:pt x="268" y="267"/>
                      <a:pt x="268" y="267"/>
                    </a:cubicBezTo>
                    <a:cubicBezTo>
                      <a:pt x="268" y="267"/>
                      <a:pt x="269" y="267"/>
                      <a:pt x="269" y="268"/>
                    </a:cubicBezTo>
                    <a:lnTo>
                      <a:pt x="269" y="267"/>
                    </a:lnTo>
                    <a:cubicBezTo>
                      <a:pt x="269" y="268"/>
                      <a:pt x="269" y="268"/>
                      <a:pt x="269" y="268"/>
                    </a:cubicBezTo>
                    <a:cubicBezTo>
                      <a:pt x="276" y="273"/>
                      <a:pt x="283" y="278"/>
                      <a:pt x="290" y="283"/>
                    </a:cubicBezTo>
                    <a:cubicBezTo>
                      <a:pt x="297" y="288"/>
                      <a:pt x="305" y="293"/>
                      <a:pt x="312" y="297"/>
                    </a:cubicBezTo>
                    <a:cubicBezTo>
                      <a:pt x="318" y="300"/>
                      <a:pt x="323" y="304"/>
                      <a:pt x="330" y="307"/>
                    </a:cubicBezTo>
                    <a:cubicBezTo>
                      <a:pt x="332" y="308"/>
                      <a:pt x="334" y="310"/>
                      <a:pt x="337" y="311"/>
                    </a:cubicBezTo>
                    <a:cubicBezTo>
                      <a:pt x="341" y="313"/>
                      <a:pt x="344" y="315"/>
                      <a:pt x="348" y="316"/>
                    </a:cubicBezTo>
                    <a:lnTo>
                      <a:pt x="347" y="316"/>
                    </a:lnTo>
                    <a:cubicBezTo>
                      <a:pt x="357" y="320"/>
                      <a:pt x="368" y="324"/>
                      <a:pt x="378" y="328"/>
                    </a:cubicBezTo>
                    <a:cubicBezTo>
                      <a:pt x="388" y="332"/>
                      <a:pt x="399" y="335"/>
                      <a:pt x="409" y="339"/>
                    </a:cubicBezTo>
                    <a:cubicBezTo>
                      <a:pt x="420" y="343"/>
                      <a:pt x="430" y="347"/>
                      <a:pt x="441" y="352"/>
                    </a:cubicBezTo>
                    <a:cubicBezTo>
                      <a:pt x="450" y="357"/>
                      <a:pt x="460" y="361"/>
                      <a:pt x="470" y="366"/>
                    </a:cubicBezTo>
                    <a:cubicBezTo>
                      <a:pt x="480" y="370"/>
                      <a:pt x="489" y="374"/>
                      <a:pt x="498" y="378"/>
                    </a:cubicBezTo>
                    <a:cubicBezTo>
                      <a:pt x="505" y="381"/>
                      <a:pt x="513" y="384"/>
                      <a:pt x="520" y="386"/>
                    </a:cubicBezTo>
                    <a:cubicBezTo>
                      <a:pt x="528" y="390"/>
                      <a:pt x="536" y="392"/>
                      <a:pt x="544" y="395"/>
                    </a:cubicBezTo>
                    <a:cubicBezTo>
                      <a:pt x="549" y="397"/>
                      <a:pt x="552" y="403"/>
                      <a:pt x="550" y="408"/>
                    </a:cubicBezTo>
                    <a:cubicBezTo>
                      <a:pt x="548" y="412"/>
                      <a:pt x="544" y="414"/>
                      <a:pt x="540" y="414"/>
                    </a:cubicBezTo>
                    <a:cubicBezTo>
                      <a:pt x="539" y="414"/>
                      <a:pt x="538" y="414"/>
                      <a:pt x="537" y="4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0"/>
              <p:cNvSpPr/>
              <p:nvPr/>
            </p:nvSpPr>
            <p:spPr>
              <a:xfrm>
                <a:off x="1271880" y="2240640"/>
                <a:ext cx="846360" cy="544320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12" extrusionOk="0">
                    <a:moveTo>
                      <a:pt x="10" y="1511"/>
                    </a:moveTo>
                    <a:cubicBezTo>
                      <a:pt x="4" y="1511"/>
                      <a:pt x="0" y="1505"/>
                      <a:pt x="0" y="1500"/>
                    </a:cubicBezTo>
                    <a:cubicBezTo>
                      <a:pt x="1" y="1494"/>
                      <a:pt x="5" y="1490"/>
                      <a:pt x="11" y="1490"/>
                    </a:cubicBezTo>
                    <a:cubicBezTo>
                      <a:pt x="22" y="1491"/>
                      <a:pt x="33" y="1491"/>
                      <a:pt x="45" y="1491"/>
                    </a:cubicBezTo>
                    <a:cubicBezTo>
                      <a:pt x="50" y="1491"/>
                      <a:pt x="55" y="1491"/>
                      <a:pt x="60" y="1491"/>
                    </a:cubicBezTo>
                    <a:cubicBezTo>
                      <a:pt x="65" y="1491"/>
                      <a:pt x="70" y="1491"/>
                      <a:pt x="75" y="1490"/>
                    </a:cubicBezTo>
                    <a:cubicBezTo>
                      <a:pt x="79" y="1490"/>
                      <a:pt x="83" y="1490"/>
                      <a:pt x="87" y="1490"/>
                    </a:cubicBezTo>
                    <a:cubicBezTo>
                      <a:pt x="93" y="1489"/>
                      <a:pt x="98" y="1488"/>
                      <a:pt x="103" y="1488"/>
                    </a:cubicBezTo>
                    <a:lnTo>
                      <a:pt x="102" y="1488"/>
                    </a:lnTo>
                    <a:cubicBezTo>
                      <a:pt x="110" y="1487"/>
                      <a:pt x="119" y="1486"/>
                      <a:pt x="127" y="1484"/>
                    </a:cubicBezTo>
                    <a:lnTo>
                      <a:pt x="126" y="1484"/>
                    </a:lnTo>
                    <a:cubicBezTo>
                      <a:pt x="134" y="1483"/>
                      <a:pt x="141" y="1482"/>
                      <a:pt x="149" y="1481"/>
                    </a:cubicBezTo>
                    <a:cubicBezTo>
                      <a:pt x="154" y="1480"/>
                      <a:pt x="160" y="1479"/>
                      <a:pt x="167" y="1477"/>
                    </a:cubicBezTo>
                    <a:cubicBezTo>
                      <a:pt x="173" y="1476"/>
                      <a:pt x="179" y="1475"/>
                      <a:pt x="185" y="1473"/>
                    </a:cubicBezTo>
                    <a:cubicBezTo>
                      <a:pt x="192" y="1472"/>
                      <a:pt x="200" y="1470"/>
                      <a:pt x="208" y="1468"/>
                    </a:cubicBezTo>
                    <a:cubicBezTo>
                      <a:pt x="215" y="1466"/>
                      <a:pt x="222" y="1463"/>
                      <a:pt x="229" y="1462"/>
                    </a:cubicBezTo>
                    <a:cubicBezTo>
                      <a:pt x="241" y="1458"/>
                      <a:pt x="253" y="1454"/>
                      <a:pt x="264" y="1449"/>
                    </a:cubicBezTo>
                    <a:cubicBezTo>
                      <a:pt x="276" y="1444"/>
                      <a:pt x="287" y="1438"/>
                      <a:pt x="298" y="1432"/>
                    </a:cubicBezTo>
                    <a:cubicBezTo>
                      <a:pt x="310" y="1425"/>
                      <a:pt x="321" y="1417"/>
                      <a:pt x="332" y="1409"/>
                    </a:cubicBezTo>
                    <a:cubicBezTo>
                      <a:pt x="332" y="1410"/>
                      <a:pt x="331" y="1410"/>
                      <a:pt x="331" y="1410"/>
                    </a:cubicBezTo>
                    <a:cubicBezTo>
                      <a:pt x="338" y="1405"/>
                      <a:pt x="345" y="1399"/>
                      <a:pt x="352" y="1392"/>
                    </a:cubicBezTo>
                    <a:cubicBezTo>
                      <a:pt x="357" y="1388"/>
                      <a:pt x="361" y="1384"/>
                      <a:pt x="365" y="1380"/>
                    </a:cubicBezTo>
                    <a:cubicBezTo>
                      <a:pt x="365" y="1380"/>
                      <a:pt x="365" y="1381"/>
                      <a:pt x="364" y="1381"/>
                    </a:cubicBezTo>
                    <a:cubicBezTo>
                      <a:pt x="371" y="1375"/>
                      <a:pt x="377" y="1368"/>
                      <a:pt x="383" y="1362"/>
                    </a:cubicBezTo>
                    <a:cubicBezTo>
                      <a:pt x="390" y="1354"/>
                      <a:pt x="397" y="1347"/>
                      <a:pt x="404" y="1340"/>
                    </a:cubicBezTo>
                    <a:cubicBezTo>
                      <a:pt x="418" y="1325"/>
                      <a:pt x="432" y="1311"/>
                      <a:pt x="447" y="1297"/>
                    </a:cubicBezTo>
                    <a:cubicBezTo>
                      <a:pt x="454" y="1290"/>
                      <a:pt x="461" y="1283"/>
                      <a:pt x="468" y="1277"/>
                    </a:cubicBezTo>
                    <a:cubicBezTo>
                      <a:pt x="475" y="1270"/>
                      <a:pt x="484" y="1262"/>
                      <a:pt x="491" y="1255"/>
                    </a:cubicBezTo>
                    <a:cubicBezTo>
                      <a:pt x="506" y="1242"/>
                      <a:pt x="521" y="1228"/>
                      <a:pt x="536" y="1214"/>
                    </a:cubicBezTo>
                    <a:cubicBezTo>
                      <a:pt x="536" y="1215"/>
                      <a:pt x="535" y="1215"/>
                      <a:pt x="535" y="1215"/>
                    </a:cubicBezTo>
                    <a:cubicBezTo>
                      <a:pt x="552" y="1198"/>
                      <a:pt x="569" y="1180"/>
                      <a:pt x="586" y="1162"/>
                    </a:cubicBezTo>
                    <a:cubicBezTo>
                      <a:pt x="603" y="1144"/>
                      <a:pt x="619" y="1125"/>
                      <a:pt x="636" y="1106"/>
                    </a:cubicBezTo>
                    <a:cubicBezTo>
                      <a:pt x="646" y="1096"/>
                      <a:pt x="656" y="1085"/>
                      <a:pt x="665" y="1075"/>
                    </a:cubicBezTo>
                    <a:cubicBezTo>
                      <a:pt x="673" y="1066"/>
                      <a:pt x="681" y="1057"/>
                      <a:pt x="689" y="1049"/>
                    </a:cubicBezTo>
                    <a:cubicBezTo>
                      <a:pt x="697" y="1040"/>
                      <a:pt x="706" y="1032"/>
                      <a:pt x="714" y="1024"/>
                    </a:cubicBezTo>
                    <a:cubicBezTo>
                      <a:pt x="724" y="1015"/>
                      <a:pt x="734" y="1007"/>
                      <a:pt x="743" y="998"/>
                    </a:cubicBezTo>
                    <a:cubicBezTo>
                      <a:pt x="756" y="986"/>
                      <a:pt x="769" y="973"/>
                      <a:pt x="782" y="961"/>
                    </a:cubicBezTo>
                    <a:cubicBezTo>
                      <a:pt x="795" y="949"/>
                      <a:pt x="807" y="937"/>
                      <a:pt x="820" y="924"/>
                    </a:cubicBezTo>
                    <a:cubicBezTo>
                      <a:pt x="833" y="912"/>
                      <a:pt x="845" y="901"/>
                      <a:pt x="858" y="888"/>
                    </a:cubicBezTo>
                    <a:cubicBezTo>
                      <a:pt x="871" y="876"/>
                      <a:pt x="883" y="864"/>
                      <a:pt x="896" y="852"/>
                    </a:cubicBezTo>
                    <a:cubicBezTo>
                      <a:pt x="911" y="837"/>
                      <a:pt x="925" y="820"/>
                      <a:pt x="939" y="804"/>
                    </a:cubicBezTo>
                    <a:cubicBezTo>
                      <a:pt x="946" y="796"/>
                      <a:pt x="953" y="788"/>
                      <a:pt x="960" y="779"/>
                    </a:cubicBezTo>
                    <a:cubicBezTo>
                      <a:pt x="964" y="776"/>
                      <a:pt x="967" y="772"/>
                      <a:pt x="970" y="770"/>
                    </a:cubicBezTo>
                    <a:cubicBezTo>
                      <a:pt x="975" y="765"/>
                      <a:pt x="979" y="761"/>
                      <a:pt x="984" y="757"/>
                    </a:cubicBezTo>
                    <a:cubicBezTo>
                      <a:pt x="992" y="751"/>
                      <a:pt x="1000" y="745"/>
                      <a:pt x="1007" y="739"/>
                    </a:cubicBezTo>
                    <a:cubicBezTo>
                      <a:pt x="1017" y="732"/>
                      <a:pt x="1026" y="726"/>
                      <a:pt x="1035" y="719"/>
                    </a:cubicBezTo>
                    <a:cubicBezTo>
                      <a:pt x="1054" y="707"/>
                      <a:pt x="1072" y="694"/>
                      <a:pt x="1089" y="681"/>
                    </a:cubicBezTo>
                    <a:lnTo>
                      <a:pt x="1089" y="680"/>
                    </a:lnTo>
                    <a:cubicBezTo>
                      <a:pt x="1090" y="680"/>
                      <a:pt x="1090" y="680"/>
                      <a:pt x="1090" y="680"/>
                    </a:cubicBezTo>
                    <a:lnTo>
                      <a:pt x="1089" y="680"/>
                    </a:lnTo>
                    <a:cubicBezTo>
                      <a:pt x="1097" y="675"/>
                      <a:pt x="1105" y="668"/>
                      <a:pt x="1112" y="662"/>
                    </a:cubicBezTo>
                    <a:cubicBezTo>
                      <a:pt x="1120" y="655"/>
                      <a:pt x="1127" y="649"/>
                      <a:pt x="1134" y="642"/>
                    </a:cubicBezTo>
                    <a:cubicBezTo>
                      <a:pt x="1133" y="643"/>
                      <a:pt x="1133" y="643"/>
                      <a:pt x="1133" y="643"/>
                    </a:cubicBezTo>
                    <a:cubicBezTo>
                      <a:pt x="1137" y="639"/>
                      <a:pt x="1140" y="636"/>
                      <a:pt x="1144" y="633"/>
                    </a:cubicBezTo>
                    <a:cubicBezTo>
                      <a:pt x="1143" y="633"/>
                      <a:pt x="1143" y="633"/>
                      <a:pt x="1143" y="633"/>
                    </a:cubicBezTo>
                    <a:cubicBezTo>
                      <a:pt x="1151" y="624"/>
                      <a:pt x="1160" y="615"/>
                      <a:pt x="1167" y="606"/>
                    </a:cubicBezTo>
                    <a:cubicBezTo>
                      <a:pt x="1175" y="597"/>
                      <a:pt x="1182" y="588"/>
                      <a:pt x="1190" y="580"/>
                    </a:cubicBezTo>
                    <a:cubicBezTo>
                      <a:pt x="1206" y="562"/>
                      <a:pt x="1222" y="544"/>
                      <a:pt x="1239" y="527"/>
                    </a:cubicBezTo>
                    <a:cubicBezTo>
                      <a:pt x="1249" y="518"/>
                      <a:pt x="1257" y="510"/>
                      <a:pt x="1267" y="500"/>
                    </a:cubicBezTo>
                    <a:cubicBezTo>
                      <a:pt x="1275" y="492"/>
                      <a:pt x="1284" y="484"/>
                      <a:pt x="1293" y="476"/>
                    </a:cubicBezTo>
                    <a:cubicBezTo>
                      <a:pt x="1310" y="459"/>
                      <a:pt x="1328" y="443"/>
                      <a:pt x="1347" y="427"/>
                    </a:cubicBezTo>
                    <a:cubicBezTo>
                      <a:pt x="1356" y="419"/>
                      <a:pt x="1366" y="411"/>
                      <a:pt x="1376" y="403"/>
                    </a:cubicBezTo>
                    <a:cubicBezTo>
                      <a:pt x="1385" y="395"/>
                      <a:pt x="1394" y="387"/>
                      <a:pt x="1402" y="379"/>
                    </a:cubicBezTo>
                    <a:lnTo>
                      <a:pt x="1402" y="380"/>
                    </a:lnTo>
                    <a:cubicBezTo>
                      <a:pt x="1406" y="376"/>
                      <a:pt x="1410" y="372"/>
                      <a:pt x="1415" y="367"/>
                    </a:cubicBezTo>
                    <a:cubicBezTo>
                      <a:pt x="1416" y="365"/>
                      <a:pt x="1418" y="363"/>
                      <a:pt x="1420" y="361"/>
                    </a:cubicBezTo>
                    <a:cubicBezTo>
                      <a:pt x="1422" y="359"/>
                      <a:pt x="1423" y="357"/>
                      <a:pt x="1425" y="355"/>
                    </a:cubicBezTo>
                    <a:cubicBezTo>
                      <a:pt x="1434" y="345"/>
                      <a:pt x="1442" y="335"/>
                      <a:pt x="1450" y="326"/>
                    </a:cubicBezTo>
                    <a:cubicBezTo>
                      <a:pt x="1457" y="316"/>
                      <a:pt x="1465" y="307"/>
                      <a:pt x="1472" y="298"/>
                    </a:cubicBezTo>
                    <a:cubicBezTo>
                      <a:pt x="1480" y="288"/>
                      <a:pt x="1489" y="280"/>
                      <a:pt x="1498" y="271"/>
                    </a:cubicBezTo>
                    <a:cubicBezTo>
                      <a:pt x="1517" y="255"/>
                      <a:pt x="1536" y="240"/>
                      <a:pt x="1557" y="227"/>
                    </a:cubicBezTo>
                    <a:cubicBezTo>
                      <a:pt x="1577" y="214"/>
                      <a:pt x="1599" y="201"/>
                      <a:pt x="1620" y="188"/>
                    </a:cubicBezTo>
                    <a:cubicBezTo>
                      <a:pt x="1641" y="176"/>
                      <a:pt x="1662" y="163"/>
                      <a:pt x="1683" y="150"/>
                    </a:cubicBezTo>
                    <a:cubicBezTo>
                      <a:pt x="1694" y="143"/>
                      <a:pt x="1704" y="136"/>
                      <a:pt x="1715" y="129"/>
                    </a:cubicBezTo>
                    <a:cubicBezTo>
                      <a:pt x="1725" y="122"/>
                      <a:pt x="1735" y="115"/>
                      <a:pt x="1746" y="108"/>
                    </a:cubicBezTo>
                    <a:cubicBezTo>
                      <a:pt x="1751" y="104"/>
                      <a:pt x="1756" y="101"/>
                      <a:pt x="1761" y="97"/>
                    </a:cubicBezTo>
                    <a:cubicBezTo>
                      <a:pt x="1767" y="94"/>
                      <a:pt x="1773" y="90"/>
                      <a:pt x="1779" y="86"/>
                    </a:cubicBezTo>
                    <a:cubicBezTo>
                      <a:pt x="1790" y="80"/>
                      <a:pt x="1801" y="74"/>
                      <a:pt x="1812" y="68"/>
                    </a:cubicBezTo>
                    <a:cubicBezTo>
                      <a:pt x="1817" y="66"/>
                      <a:pt x="1823" y="63"/>
                      <a:pt x="1828" y="61"/>
                    </a:cubicBezTo>
                    <a:cubicBezTo>
                      <a:pt x="1834" y="58"/>
                      <a:pt x="1840" y="56"/>
                      <a:pt x="1846" y="54"/>
                    </a:cubicBezTo>
                    <a:cubicBezTo>
                      <a:pt x="1858" y="49"/>
                      <a:pt x="1869" y="46"/>
                      <a:pt x="1881" y="42"/>
                    </a:cubicBezTo>
                    <a:cubicBezTo>
                      <a:pt x="1893" y="40"/>
                      <a:pt x="1905" y="37"/>
                      <a:pt x="1917" y="34"/>
                    </a:cubicBezTo>
                    <a:cubicBezTo>
                      <a:pt x="1928" y="31"/>
                      <a:pt x="1940" y="29"/>
                      <a:pt x="1951" y="26"/>
                    </a:cubicBezTo>
                    <a:cubicBezTo>
                      <a:pt x="1976" y="21"/>
                      <a:pt x="2000" y="16"/>
                      <a:pt x="2025" y="12"/>
                    </a:cubicBezTo>
                    <a:cubicBezTo>
                      <a:pt x="2049" y="8"/>
                      <a:pt x="2074" y="5"/>
                      <a:pt x="2099" y="3"/>
                    </a:cubicBezTo>
                    <a:cubicBezTo>
                      <a:pt x="2104" y="3"/>
                      <a:pt x="2109" y="2"/>
                      <a:pt x="2115" y="2"/>
                    </a:cubicBezTo>
                    <a:cubicBezTo>
                      <a:pt x="2122" y="2"/>
                      <a:pt x="2130" y="1"/>
                      <a:pt x="2137" y="1"/>
                    </a:cubicBezTo>
                    <a:cubicBezTo>
                      <a:pt x="2144" y="0"/>
                      <a:pt x="2150" y="0"/>
                      <a:pt x="2157" y="0"/>
                    </a:cubicBezTo>
                    <a:cubicBezTo>
                      <a:pt x="2163" y="0"/>
                      <a:pt x="2169" y="0"/>
                      <a:pt x="2175" y="0"/>
                    </a:cubicBezTo>
                    <a:cubicBezTo>
                      <a:pt x="2190" y="0"/>
                      <a:pt x="2204" y="0"/>
                      <a:pt x="2219" y="0"/>
                    </a:cubicBezTo>
                    <a:cubicBezTo>
                      <a:pt x="2226" y="1"/>
                      <a:pt x="2234" y="1"/>
                      <a:pt x="2241" y="1"/>
                    </a:cubicBezTo>
                    <a:cubicBezTo>
                      <a:pt x="2250" y="2"/>
                      <a:pt x="2258" y="2"/>
                      <a:pt x="2267" y="3"/>
                    </a:cubicBezTo>
                    <a:cubicBezTo>
                      <a:pt x="2269" y="3"/>
                      <a:pt x="2272" y="4"/>
                      <a:pt x="2276" y="4"/>
                    </a:cubicBezTo>
                    <a:cubicBezTo>
                      <a:pt x="2279" y="5"/>
                      <a:pt x="2282" y="5"/>
                      <a:pt x="2285" y="5"/>
                    </a:cubicBezTo>
                    <a:cubicBezTo>
                      <a:pt x="2289" y="6"/>
                      <a:pt x="2294" y="7"/>
                      <a:pt x="2298" y="7"/>
                    </a:cubicBezTo>
                    <a:cubicBezTo>
                      <a:pt x="2302" y="8"/>
                      <a:pt x="2305" y="9"/>
                      <a:pt x="2308" y="10"/>
                    </a:cubicBezTo>
                    <a:cubicBezTo>
                      <a:pt x="2312" y="10"/>
                      <a:pt x="2315" y="12"/>
                      <a:pt x="2319" y="13"/>
                    </a:cubicBezTo>
                    <a:cubicBezTo>
                      <a:pt x="2321" y="13"/>
                      <a:pt x="2324" y="14"/>
                      <a:pt x="2326" y="15"/>
                    </a:cubicBezTo>
                    <a:cubicBezTo>
                      <a:pt x="2329" y="16"/>
                      <a:pt x="2332" y="17"/>
                      <a:pt x="2335" y="19"/>
                    </a:cubicBezTo>
                    <a:cubicBezTo>
                      <a:pt x="2336" y="19"/>
                      <a:pt x="2338" y="20"/>
                      <a:pt x="2339" y="21"/>
                    </a:cubicBezTo>
                    <a:cubicBezTo>
                      <a:pt x="2340" y="22"/>
                      <a:pt x="2341" y="23"/>
                      <a:pt x="2342" y="24"/>
                    </a:cubicBezTo>
                    <a:cubicBezTo>
                      <a:pt x="2345" y="26"/>
                      <a:pt x="2346" y="28"/>
                      <a:pt x="2348" y="30"/>
                    </a:cubicBezTo>
                    <a:cubicBezTo>
                      <a:pt x="2349" y="32"/>
                      <a:pt x="2350" y="35"/>
                      <a:pt x="2350" y="38"/>
                    </a:cubicBezTo>
                    <a:cubicBezTo>
                      <a:pt x="2349" y="44"/>
                      <a:pt x="2345" y="48"/>
                      <a:pt x="2339" y="48"/>
                    </a:cubicBezTo>
                    <a:cubicBezTo>
                      <a:pt x="2334" y="48"/>
                      <a:pt x="2329" y="44"/>
                      <a:pt x="2329" y="40"/>
                    </a:cubicBezTo>
                    <a:cubicBezTo>
                      <a:pt x="2329" y="40"/>
                      <a:pt x="2329" y="39"/>
                      <a:pt x="2328" y="39"/>
                    </a:cubicBezTo>
                    <a:cubicBezTo>
                      <a:pt x="2328" y="38"/>
                      <a:pt x="2328" y="38"/>
                      <a:pt x="2327" y="38"/>
                    </a:cubicBezTo>
                    <a:cubicBezTo>
                      <a:pt x="2327" y="37"/>
                      <a:pt x="2326" y="37"/>
                      <a:pt x="2325" y="37"/>
                    </a:cubicBezTo>
                    <a:cubicBezTo>
                      <a:pt x="2324" y="36"/>
                      <a:pt x="2324" y="36"/>
                      <a:pt x="2322" y="35"/>
                    </a:cubicBezTo>
                    <a:cubicBezTo>
                      <a:pt x="2317" y="33"/>
                      <a:pt x="2310" y="31"/>
                      <a:pt x="2304" y="30"/>
                    </a:cubicBezTo>
                    <a:cubicBezTo>
                      <a:pt x="2300" y="28"/>
                      <a:pt x="2297" y="28"/>
                      <a:pt x="2294" y="27"/>
                    </a:cubicBezTo>
                    <a:cubicBezTo>
                      <a:pt x="2289" y="26"/>
                      <a:pt x="2285" y="26"/>
                      <a:pt x="2280" y="25"/>
                    </a:cubicBezTo>
                    <a:lnTo>
                      <a:pt x="2281" y="25"/>
                    </a:lnTo>
                    <a:cubicBezTo>
                      <a:pt x="2276" y="24"/>
                      <a:pt x="2271" y="24"/>
                      <a:pt x="2266" y="23"/>
                    </a:cubicBezTo>
                    <a:cubicBezTo>
                      <a:pt x="2261" y="22"/>
                      <a:pt x="2255" y="22"/>
                      <a:pt x="2250" y="21"/>
                    </a:cubicBezTo>
                    <a:cubicBezTo>
                      <a:pt x="2245" y="21"/>
                      <a:pt x="2240" y="21"/>
                      <a:pt x="2235" y="21"/>
                    </a:cubicBezTo>
                    <a:cubicBezTo>
                      <a:pt x="2230" y="20"/>
                      <a:pt x="2224" y="20"/>
                      <a:pt x="2219" y="20"/>
                    </a:cubicBezTo>
                    <a:cubicBezTo>
                      <a:pt x="2200" y="20"/>
                      <a:pt x="2180" y="20"/>
                      <a:pt x="2160" y="20"/>
                    </a:cubicBezTo>
                    <a:cubicBezTo>
                      <a:pt x="2151" y="20"/>
                      <a:pt x="2142" y="20"/>
                      <a:pt x="2133" y="21"/>
                    </a:cubicBezTo>
                    <a:cubicBezTo>
                      <a:pt x="2127" y="21"/>
                      <a:pt x="2120" y="21"/>
                      <a:pt x="2114" y="21"/>
                    </a:cubicBezTo>
                    <a:cubicBezTo>
                      <a:pt x="2109" y="21"/>
                      <a:pt x="2103" y="22"/>
                      <a:pt x="2098" y="23"/>
                    </a:cubicBezTo>
                    <a:cubicBezTo>
                      <a:pt x="2087" y="23"/>
                      <a:pt x="2077" y="24"/>
                      <a:pt x="2066" y="26"/>
                    </a:cubicBezTo>
                    <a:cubicBezTo>
                      <a:pt x="2056" y="27"/>
                      <a:pt x="2047" y="28"/>
                      <a:pt x="2038" y="29"/>
                    </a:cubicBezTo>
                    <a:cubicBezTo>
                      <a:pt x="2025" y="31"/>
                      <a:pt x="2012" y="34"/>
                      <a:pt x="2000" y="36"/>
                    </a:cubicBezTo>
                    <a:cubicBezTo>
                      <a:pt x="1988" y="38"/>
                      <a:pt x="1976" y="41"/>
                      <a:pt x="1965" y="43"/>
                    </a:cubicBezTo>
                    <a:cubicBezTo>
                      <a:pt x="1940" y="48"/>
                      <a:pt x="1915" y="54"/>
                      <a:pt x="1890" y="60"/>
                    </a:cubicBezTo>
                    <a:cubicBezTo>
                      <a:pt x="1881" y="63"/>
                      <a:pt x="1873" y="65"/>
                      <a:pt x="1865" y="68"/>
                    </a:cubicBezTo>
                    <a:cubicBezTo>
                      <a:pt x="1856" y="70"/>
                      <a:pt x="1848" y="74"/>
                      <a:pt x="1840" y="77"/>
                    </a:cubicBezTo>
                    <a:cubicBezTo>
                      <a:pt x="1836" y="79"/>
                      <a:pt x="1832" y="81"/>
                      <a:pt x="1827" y="83"/>
                    </a:cubicBezTo>
                    <a:cubicBezTo>
                      <a:pt x="1823" y="84"/>
                      <a:pt x="1820" y="87"/>
                      <a:pt x="1816" y="88"/>
                    </a:cubicBezTo>
                    <a:cubicBezTo>
                      <a:pt x="1807" y="93"/>
                      <a:pt x="1799" y="98"/>
                      <a:pt x="1791" y="102"/>
                    </a:cubicBezTo>
                    <a:cubicBezTo>
                      <a:pt x="1786" y="105"/>
                      <a:pt x="1782" y="107"/>
                      <a:pt x="1778" y="110"/>
                    </a:cubicBezTo>
                    <a:cubicBezTo>
                      <a:pt x="1771" y="114"/>
                      <a:pt x="1765" y="118"/>
                      <a:pt x="1760" y="122"/>
                    </a:cubicBezTo>
                    <a:cubicBezTo>
                      <a:pt x="1749" y="129"/>
                      <a:pt x="1738" y="137"/>
                      <a:pt x="1728" y="144"/>
                    </a:cubicBezTo>
                    <a:cubicBezTo>
                      <a:pt x="1708" y="158"/>
                      <a:pt x="1687" y="171"/>
                      <a:pt x="1667" y="183"/>
                    </a:cubicBezTo>
                    <a:cubicBezTo>
                      <a:pt x="1646" y="196"/>
                      <a:pt x="1624" y="208"/>
                      <a:pt x="1604" y="221"/>
                    </a:cubicBezTo>
                    <a:cubicBezTo>
                      <a:pt x="1592" y="227"/>
                      <a:pt x="1582" y="233"/>
                      <a:pt x="1571" y="240"/>
                    </a:cubicBezTo>
                    <a:cubicBezTo>
                      <a:pt x="1560" y="247"/>
                      <a:pt x="1549" y="255"/>
                      <a:pt x="1539" y="263"/>
                    </a:cubicBezTo>
                    <a:cubicBezTo>
                      <a:pt x="1532" y="268"/>
                      <a:pt x="1527" y="273"/>
                      <a:pt x="1520" y="278"/>
                    </a:cubicBezTo>
                    <a:cubicBezTo>
                      <a:pt x="1515" y="282"/>
                      <a:pt x="1510" y="288"/>
                      <a:pt x="1504" y="292"/>
                    </a:cubicBezTo>
                    <a:cubicBezTo>
                      <a:pt x="1498" y="299"/>
                      <a:pt x="1492" y="306"/>
                      <a:pt x="1486" y="313"/>
                    </a:cubicBezTo>
                    <a:cubicBezTo>
                      <a:pt x="1480" y="320"/>
                      <a:pt x="1474" y="328"/>
                      <a:pt x="1468" y="335"/>
                    </a:cubicBezTo>
                    <a:cubicBezTo>
                      <a:pt x="1462" y="343"/>
                      <a:pt x="1456" y="351"/>
                      <a:pt x="1449" y="358"/>
                    </a:cubicBezTo>
                    <a:cubicBezTo>
                      <a:pt x="1446" y="362"/>
                      <a:pt x="1443" y="366"/>
                      <a:pt x="1439" y="370"/>
                    </a:cubicBezTo>
                    <a:cubicBezTo>
                      <a:pt x="1436" y="373"/>
                      <a:pt x="1433" y="377"/>
                      <a:pt x="1429" y="381"/>
                    </a:cubicBezTo>
                    <a:lnTo>
                      <a:pt x="1428" y="382"/>
                    </a:lnTo>
                    <a:cubicBezTo>
                      <a:pt x="1424" y="386"/>
                      <a:pt x="1420" y="390"/>
                      <a:pt x="1416" y="394"/>
                    </a:cubicBezTo>
                    <a:cubicBezTo>
                      <a:pt x="1413" y="397"/>
                      <a:pt x="1409" y="400"/>
                      <a:pt x="1407" y="403"/>
                    </a:cubicBezTo>
                    <a:cubicBezTo>
                      <a:pt x="1401" y="407"/>
                      <a:pt x="1397" y="412"/>
                      <a:pt x="1391" y="416"/>
                    </a:cubicBezTo>
                    <a:cubicBezTo>
                      <a:pt x="1379" y="426"/>
                      <a:pt x="1368" y="436"/>
                      <a:pt x="1355" y="446"/>
                    </a:cubicBezTo>
                    <a:cubicBezTo>
                      <a:pt x="1334" y="465"/>
                      <a:pt x="1313" y="484"/>
                      <a:pt x="1292" y="504"/>
                    </a:cubicBezTo>
                    <a:cubicBezTo>
                      <a:pt x="1291" y="506"/>
                      <a:pt x="1289" y="507"/>
                      <a:pt x="1288" y="509"/>
                    </a:cubicBezTo>
                    <a:cubicBezTo>
                      <a:pt x="1288" y="508"/>
                      <a:pt x="1289" y="508"/>
                      <a:pt x="1289" y="507"/>
                    </a:cubicBezTo>
                    <a:cubicBezTo>
                      <a:pt x="1288" y="509"/>
                      <a:pt x="1287" y="510"/>
                      <a:pt x="1285" y="511"/>
                    </a:cubicBezTo>
                    <a:lnTo>
                      <a:pt x="1286" y="510"/>
                    </a:lnTo>
                    <a:cubicBezTo>
                      <a:pt x="1275" y="521"/>
                      <a:pt x="1264" y="532"/>
                      <a:pt x="1252" y="543"/>
                    </a:cubicBezTo>
                    <a:cubicBezTo>
                      <a:pt x="1235" y="560"/>
                      <a:pt x="1220" y="577"/>
                      <a:pt x="1204" y="595"/>
                    </a:cubicBezTo>
                    <a:cubicBezTo>
                      <a:pt x="1196" y="603"/>
                      <a:pt x="1189" y="612"/>
                      <a:pt x="1181" y="622"/>
                    </a:cubicBezTo>
                    <a:cubicBezTo>
                      <a:pt x="1173" y="630"/>
                      <a:pt x="1166" y="639"/>
                      <a:pt x="1158" y="647"/>
                    </a:cubicBezTo>
                    <a:cubicBezTo>
                      <a:pt x="1140" y="665"/>
                      <a:pt x="1121" y="682"/>
                      <a:pt x="1101" y="697"/>
                    </a:cubicBezTo>
                    <a:cubicBezTo>
                      <a:pt x="1083" y="711"/>
                      <a:pt x="1063" y="725"/>
                      <a:pt x="1044" y="739"/>
                    </a:cubicBezTo>
                    <a:cubicBezTo>
                      <a:pt x="1030" y="749"/>
                      <a:pt x="1016" y="758"/>
                      <a:pt x="1002" y="769"/>
                    </a:cubicBezTo>
                    <a:cubicBezTo>
                      <a:pt x="999" y="772"/>
                      <a:pt x="996" y="774"/>
                      <a:pt x="993" y="777"/>
                    </a:cubicBezTo>
                    <a:cubicBezTo>
                      <a:pt x="989" y="779"/>
                      <a:pt x="986" y="783"/>
                      <a:pt x="982" y="786"/>
                    </a:cubicBezTo>
                    <a:cubicBezTo>
                      <a:pt x="974" y="795"/>
                      <a:pt x="966" y="803"/>
                      <a:pt x="959" y="812"/>
                    </a:cubicBezTo>
                    <a:cubicBezTo>
                      <a:pt x="951" y="821"/>
                      <a:pt x="943" y="830"/>
                      <a:pt x="936" y="838"/>
                    </a:cubicBezTo>
                    <a:cubicBezTo>
                      <a:pt x="928" y="848"/>
                      <a:pt x="919" y="857"/>
                      <a:pt x="911" y="866"/>
                    </a:cubicBezTo>
                    <a:cubicBezTo>
                      <a:pt x="903" y="874"/>
                      <a:pt x="894" y="882"/>
                      <a:pt x="886" y="890"/>
                    </a:cubicBezTo>
                    <a:cubicBezTo>
                      <a:pt x="869" y="907"/>
                      <a:pt x="851" y="923"/>
                      <a:pt x="833" y="940"/>
                    </a:cubicBezTo>
                    <a:cubicBezTo>
                      <a:pt x="816" y="957"/>
                      <a:pt x="798" y="973"/>
                      <a:pt x="780" y="990"/>
                    </a:cubicBezTo>
                    <a:cubicBezTo>
                      <a:pt x="768" y="1001"/>
                      <a:pt x="756" y="1012"/>
                      <a:pt x="744" y="1024"/>
                    </a:cubicBezTo>
                    <a:cubicBezTo>
                      <a:pt x="732" y="1034"/>
                      <a:pt x="722" y="1044"/>
                      <a:pt x="711" y="1054"/>
                    </a:cubicBezTo>
                    <a:cubicBezTo>
                      <a:pt x="702" y="1064"/>
                      <a:pt x="693" y="1074"/>
                      <a:pt x="684" y="1083"/>
                    </a:cubicBezTo>
                    <a:cubicBezTo>
                      <a:pt x="676" y="1091"/>
                      <a:pt x="668" y="1100"/>
                      <a:pt x="661" y="1109"/>
                    </a:cubicBezTo>
                    <a:cubicBezTo>
                      <a:pt x="643" y="1128"/>
                      <a:pt x="626" y="1146"/>
                      <a:pt x="610" y="1165"/>
                    </a:cubicBezTo>
                    <a:cubicBezTo>
                      <a:pt x="601" y="1174"/>
                      <a:pt x="592" y="1184"/>
                      <a:pt x="583" y="1194"/>
                    </a:cubicBezTo>
                    <a:cubicBezTo>
                      <a:pt x="575" y="1203"/>
                      <a:pt x="565" y="1212"/>
                      <a:pt x="556" y="1221"/>
                    </a:cubicBezTo>
                    <a:cubicBezTo>
                      <a:pt x="538" y="1239"/>
                      <a:pt x="520" y="1256"/>
                      <a:pt x="501" y="1273"/>
                    </a:cubicBezTo>
                    <a:cubicBezTo>
                      <a:pt x="492" y="1281"/>
                      <a:pt x="484" y="1289"/>
                      <a:pt x="475" y="1296"/>
                    </a:cubicBezTo>
                    <a:cubicBezTo>
                      <a:pt x="468" y="1303"/>
                      <a:pt x="460" y="1310"/>
                      <a:pt x="453" y="1317"/>
                    </a:cubicBezTo>
                    <a:lnTo>
                      <a:pt x="454" y="1317"/>
                    </a:lnTo>
                    <a:cubicBezTo>
                      <a:pt x="436" y="1335"/>
                      <a:pt x="418" y="1354"/>
                      <a:pt x="400" y="1373"/>
                    </a:cubicBezTo>
                    <a:cubicBezTo>
                      <a:pt x="376" y="1396"/>
                      <a:pt x="353" y="1419"/>
                      <a:pt x="325" y="1438"/>
                    </a:cubicBezTo>
                    <a:cubicBezTo>
                      <a:pt x="313" y="1446"/>
                      <a:pt x="300" y="1454"/>
                      <a:pt x="286" y="1460"/>
                    </a:cubicBezTo>
                    <a:cubicBezTo>
                      <a:pt x="272" y="1468"/>
                      <a:pt x="256" y="1473"/>
                      <a:pt x="240" y="1478"/>
                    </a:cubicBezTo>
                    <a:cubicBezTo>
                      <a:pt x="234" y="1480"/>
                      <a:pt x="227" y="1482"/>
                      <a:pt x="220" y="1484"/>
                    </a:cubicBezTo>
                    <a:cubicBezTo>
                      <a:pt x="215" y="1486"/>
                      <a:pt x="210" y="1487"/>
                      <a:pt x="205" y="1488"/>
                    </a:cubicBezTo>
                    <a:cubicBezTo>
                      <a:pt x="199" y="1490"/>
                      <a:pt x="192" y="1491"/>
                      <a:pt x="185" y="1493"/>
                    </a:cubicBezTo>
                    <a:cubicBezTo>
                      <a:pt x="178" y="1494"/>
                      <a:pt x="171" y="1495"/>
                      <a:pt x="164" y="1497"/>
                    </a:cubicBezTo>
                    <a:cubicBezTo>
                      <a:pt x="160" y="1498"/>
                      <a:pt x="155" y="1499"/>
                      <a:pt x="150" y="1500"/>
                    </a:cubicBezTo>
                    <a:cubicBezTo>
                      <a:pt x="143" y="1501"/>
                      <a:pt x="136" y="1502"/>
                      <a:pt x="130" y="1503"/>
                    </a:cubicBezTo>
                    <a:cubicBezTo>
                      <a:pt x="129" y="1503"/>
                      <a:pt x="128" y="1503"/>
                      <a:pt x="128" y="1504"/>
                    </a:cubicBezTo>
                    <a:cubicBezTo>
                      <a:pt x="119" y="1505"/>
                      <a:pt x="110" y="1506"/>
                      <a:pt x="100" y="1507"/>
                    </a:cubicBezTo>
                    <a:cubicBezTo>
                      <a:pt x="94" y="1508"/>
                      <a:pt x="88" y="1508"/>
                      <a:pt x="82" y="1509"/>
                    </a:cubicBezTo>
                    <a:cubicBezTo>
                      <a:pt x="78" y="1509"/>
                      <a:pt x="73" y="1510"/>
                      <a:pt x="68" y="1510"/>
                    </a:cubicBezTo>
                    <a:cubicBezTo>
                      <a:pt x="55" y="1511"/>
                      <a:pt x="43" y="1511"/>
                      <a:pt x="30" y="1511"/>
                    </a:cubicBezTo>
                    <a:cubicBezTo>
                      <a:pt x="23" y="1511"/>
                      <a:pt x="16" y="1511"/>
                      <a:pt x="10" y="15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0"/>
              <p:cNvSpPr/>
              <p:nvPr/>
            </p:nvSpPr>
            <p:spPr>
              <a:xfrm>
                <a:off x="1373400" y="2525760"/>
                <a:ext cx="1476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2" extrusionOk="0">
                    <a:moveTo>
                      <a:pt x="19" y="73"/>
                    </a:moveTo>
                    <a:cubicBezTo>
                      <a:pt x="17" y="65"/>
                      <a:pt x="15" y="55"/>
                      <a:pt x="13" y="46"/>
                    </a:cubicBezTo>
                    <a:cubicBezTo>
                      <a:pt x="11" y="40"/>
                      <a:pt x="9" y="34"/>
                      <a:pt x="7" y="27"/>
                    </a:cubicBezTo>
                    <a:cubicBezTo>
                      <a:pt x="6" y="25"/>
                      <a:pt x="5" y="24"/>
                      <a:pt x="5" y="23"/>
                    </a:cubicBezTo>
                    <a:cubicBezTo>
                      <a:pt x="4" y="21"/>
                      <a:pt x="3" y="20"/>
                      <a:pt x="2" y="18"/>
                    </a:cubicBezTo>
                    <a:cubicBezTo>
                      <a:pt x="2" y="18"/>
                      <a:pt x="3" y="19"/>
                      <a:pt x="4" y="20"/>
                    </a:cubicBezTo>
                    <a:cubicBezTo>
                      <a:pt x="1" y="17"/>
                      <a:pt x="0" y="11"/>
                      <a:pt x="2" y="7"/>
                    </a:cubicBezTo>
                    <a:cubicBezTo>
                      <a:pt x="6" y="2"/>
                      <a:pt x="13" y="0"/>
                      <a:pt x="18" y="4"/>
                    </a:cubicBezTo>
                    <a:cubicBezTo>
                      <a:pt x="20" y="6"/>
                      <a:pt x="22" y="9"/>
                      <a:pt x="23" y="13"/>
                    </a:cubicBezTo>
                    <a:cubicBezTo>
                      <a:pt x="24" y="15"/>
                      <a:pt x="25" y="17"/>
                      <a:pt x="26" y="20"/>
                    </a:cubicBezTo>
                    <a:cubicBezTo>
                      <a:pt x="27" y="24"/>
                      <a:pt x="29" y="29"/>
                      <a:pt x="30" y="34"/>
                    </a:cubicBezTo>
                    <a:cubicBezTo>
                      <a:pt x="30" y="33"/>
                      <a:pt x="30" y="33"/>
                      <a:pt x="30" y="32"/>
                    </a:cubicBezTo>
                    <a:cubicBezTo>
                      <a:pt x="30" y="35"/>
                      <a:pt x="32" y="38"/>
                      <a:pt x="32" y="40"/>
                    </a:cubicBezTo>
                    <a:lnTo>
                      <a:pt x="32" y="39"/>
                    </a:lnTo>
                    <a:cubicBezTo>
                      <a:pt x="34" y="49"/>
                      <a:pt x="37" y="59"/>
                      <a:pt x="39" y="69"/>
                    </a:cubicBezTo>
                    <a:cubicBezTo>
                      <a:pt x="40" y="75"/>
                      <a:pt x="36" y="80"/>
                      <a:pt x="31" y="81"/>
                    </a:cubicBezTo>
                    <a:cubicBezTo>
                      <a:pt x="30" y="81"/>
                      <a:pt x="29" y="81"/>
                      <a:pt x="29" y="81"/>
                    </a:cubicBezTo>
                    <a:cubicBezTo>
                      <a:pt x="24" y="81"/>
                      <a:pt x="20" y="78"/>
                      <a:pt x="19" y="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0"/>
              <p:cNvSpPr/>
              <p:nvPr/>
            </p:nvSpPr>
            <p:spPr>
              <a:xfrm>
                <a:off x="1527120" y="2281320"/>
                <a:ext cx="42480" cy="7236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01" extrusionOk="0">
                    <a:moveTo>
                      <a:pt x="61" y="198"/>
                    </a:moveTo>
                    <a:cubicBezTo>
                      <a:pt x="59" y="196"/>
                      <a:pt x="58" y="193"/>
                      <a:pt x="58" y="190"/>
                    </a:cubicBezTo>
                    <a:cubicBezTo>
                      <a:pt x="58" y="178"/>
                      <a:pt x="60" y="166"/>
                      <a:pt x="61" y="154"/>
                    </a:cubicBezTo>
                    <a:cubicBezTo>
                      <a:pt x="62" y="149"/>
                      <a:pt x="62" y="144"/>
                      <a:pt x="63" y="139"/>
                    </a:cubicBezTo>
                    <a:cubicBezTo>
                      <a:pt x="64" y="133"/>
                      <a:pt x="65" y="127"/>
                      <a:pt x="65" y="122"/>
                    </a:cubicBezTo>
                    <a:cubicBezTo>
                      <a:pt x="67" y="116"/>
                      <a:pt x="68" y="110"/>
                      <a:pt x="69" y="104"/>
                    </a:cubicBezTo>
                    <a:cubicBezTo>
                      <a:pt x="70" y="98"/>
                      <a:pt x="71" y="93"/>
                      <a:pt x="72" y="87"/>
                    </a:cubicBezTo>
                    <a:cubicBezTo>
                      <a:pt x="74" y="79"/>
                      <a:pt x="76" y="72"/>
                      <a:pt x="78" y="64"/>
                    </a:cubicBezTo>
                    <a:cubicBezTo>
                      <a:pt x="76" y="66"/>
                      <a:pt x="74" y="68"/>
                      <a:pt x="72" y="70"/>
                    </a:cubicBezTo>
                    <a:cubicBezTo>
                      <a:pt x="57" y="86"/>
                      <a:pt x="40" y="100"/>
                      <a:pt x="23" y="113"/>
                    </a:cubicBezTo>
                    <a:cubicBezTo>
                      <a:pt x="21" y="115"/>
                      <a:pt x="19" y="117"/>
                      <a:pt x="16" y="119"/>
                    </a:cubicBezTo>
                    <a:cubicBezTo>
                      <a:pt x="10" y="123"/>
                      <a:pt x="0" y="118"/>
                      <a:pt x="0" y="109"/>
                    </a:cubicBezTo>
                    <a:lnTo>
                      <a:pt x="1" y="108"/>
                    </a:lnTo>
                    <a:cubicBezTo>
                      <a:pt x="1" y="105"/>
                      <a:pt x="3" y="102"/>
                      <a:pt x="5" y="101"/>
                    </a:cubicBezTo>
                    <a:cubicBezTo>
                      <a:pt x="7" y="100"/>
                      <a:pt x="8" y="99"/>
                      <a:pt x="9" y="98"/>
                    </a:cubicBezTo>
                    <a:cubicBezTo>
                      <a:pt x="17" y="92"/>
                      <a:pt x="25" y="86"/>
                      <a:pt x="33" y="79"/>
                    </a:cubicBezTo>
                    <a:cubicBezTo>
                      <a:pt x="41" y="72"/>
                      <a:pt x="49" y="65"/>
                      <a:pt x="56" y="58"/>
                    </a:cubicBezTo>
                    <a:cubicBezTo>
                      <a:pt x="56" y="59"/>
                      <a:pt x="56" y="59"/>
                      <a:pt x="55" y="59"/>
                    </a:cubicBezTo>
                    <a:cubicBezTo>
                      <a:pt x="56" y="59"/>
                      <a:pt x="56" y="58"/>
                      <a:pt x="56" y="58"/>
                    </a:cubicBezTo>
                    <a:cubicBezTo>
                      <a:pt x="61" y="53"/>
                      <a:pt x="65" y="49"/>
                      <a:pt x="70" y="44"/>
                    </a:cubicBezTo>
                    <a:cubicBezTo>
                      <a:pt x="74" y="39"/>
                      <a:pt x="79" y="34"/>
                      <a:pt x="83" y="29"/>
                    </a:cubicBezTo>
                    <a:cubicBezTo>
                      <a:pt x="86" y="25"/>
                      <a:pt x="89" y="21"/>
                      <a:pt x="92" y="16"/>
                    </a:cubicBezTo>
                    <a:cubicBezTo>
                      <a:pt x="92" y="14"/>
                      <a:pt x="93" y="12"/>
                      <a:pt x="95" y="10"/>
                    </a:cubicBezTo>
                    <a:cubicBezTo>
                      <a:pt x="95" y="8"/>
                      <a:pt x="96" y="6"/>
                      <a:pt x="97" y="5"/>
                    </a:cubicBezTo>
                    <a:cubicBezTo>
                      <a:pt x="101" y="1"/>
                      <a:pt x="107" y="0"/>
                      <a:pt x="111" y="3"/>
                    </a:cubicBezTo>
                    <a:cubicBezTo>
                      <a:pt x="116" y="6"/>
                      <a:pt x="117" y="12"/>
                      <a:pt x="115" y="16"/>
                    </a:cubicBezTo>
                    <a:cubicBezTo>
                      <a:pt x="114" y="18"/>
                      <a:pt x="113" y="19"/>
                      <a:pt x="113" y="21"/>
                    </a:cubicBezTo>
                    <a:cubicBezTo>
                      <a:pt x="110" y="28"/>
                      <a:pt x="107" y="36"/>
                      <a:pt x="104" y="44"/>
                    </a:cubicBezTo>
                    <a:cubicBezTo>
                      <a:pt x="102" y="51"/>
                      <a:pt x="100" y="59"/>
                      <a:pt x="97" y="66"/>
                    </a:cubicBezTo>
                    <a:cubicBezTo>
                      <a:pt x="96" y="73"/>
                      <a:pt x="95" y="79"/>
                      <a:pt x="93" y="85"/>
                    </a:cubicBezTo>
                    <a:cubicBezTo>
                      <a:pt x="91" y="92"/>
                      <a:pt x="90" y="98"/>
                      <a:pt x="88" y="105"/>
                    </a:cubicBezTo>
                    <a:cubicBezTo>
                      <a:pt x="86" y="118"/>
                      <a:pt x="84" y="130"/>
                      <a:pt x="82" y="142"/>
                    </a:cubicBezTo>
                    <a:cubicBezTo>
                      <a:pt x="81" y="157"/>
                      <a:pt x="79" y="171"/>
                      <a:pt x="78" y="186"/>
                    </a:cubicBezTo>
                    <a:cubicBezTo>
                      <a:pt x="78" y="187"/>
                      <a:pt x="78" y="188"/>
                      <a:pt x="78" y="189"/>
                    </a:cubicBezTo>
                    <a:cubicBezTo>
                      <a:pt x="79" y="195"/>
                      <a:pt x="75" y="200"/>
                      <a:pt x="69" y="200"/>
                    </a:cubicBezTo>
                    <a:lnTo>
                      <a:pt x="68" y="200"/>
                    </a:lnTo>
                    <a:cubicBezTo>
                      <a:pt x="65" y="200"/>
                      <a:pt x="63" y="200"/>
                      <a:pt x="61" y="1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0"/>
              <p:cNvSpPr/>
              <p:nvPr/>
            </p:nvSpPr>
            <p:spPr>
              <a:xfrm>
                <a:off x="1552320" y="2587680"/>
                <a:ext cx="3708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80" extrusionOk="0">
                    <a:moveTo>
                      <a:pt x="30" y="159"/>
                    </a:moveTo>
                    <a:lnTo>
                      <a:pt x="31" y="159"/>
                    </a:lnTo>
                    <a:lnTo>
                      <a:pt x="32" y="158"/>
                    </a:lnTo>
                    <a:cubicBezTo>
                      <a:pt x="33" y="158"/>
                      <a:pt x="34" y="158"/>
                      <a:pt x="34" y="157"/>
                    </a:cubicBezTo>
                    <a:cubicBezTo>
                      <a:pt x="36" y="156"/>
                      <a:pt x="36" y="156"/>
                      <a:pt x="37" y="155"/>
                    </a:cubicBezTo>
                    <a:cubicBezTo>
                      <a:pt x="39" y="154"/>
                      <a:pt x="40" y="153"/>
                      <a:pt x="41" y="152"/>
                    </a:cubicBezTo>
                    <a:cubicBezTo>
                      <a:pt x="42" y="151"/>
                      <a:pt x="43" y="149"/>
                      <a:pt x="44" y="148"/>
                    </a:cubicBezTo>
                    <a:cubicBezTo>
                      <a:pt x="47" y="144"/>
                      <a:pt x="49" y="141"/>
                      <a:pt x="51" y="137"/>
                    </a:cubicBezTo>
                    <a:lnTo>
                      <a:pt x="51" y="138"/>
                    </a:lnTo>
                    <a:cubicBezTo>
                      <a:pt x="55" y="131"/>
                      <a:pt x="58" y="124"/>
                      <a:pt x="62" y="117"/>
                    </a:cubicBezTo>
                    <a:cubicBezTo>
                      <a:pt x="64" y="112"/>
                      <a:pt x="65" y="108"/>
                      <a:pt x="67" y="104"/>
                    </a:cubicBezTo>
                    <a:cubicBezTo>
                      <a:pt x="71" y="94"/>
                      <a:pt x="75" y="84"/>
                      <a:pt x="78" y="73"/>
                    </a:cubicBezTo>
                    <a:cubicBezTo>
                      <a:pt x="79" y="67"/>
                      <a:pt x="80" y="60"/>
                      <a:pt x="82" y="53"/>
                    </a:cubicBezTo>
                    <a:lnTo>
                      <a:pt x="82" y="54"/>
                    </a:lnTo>
                    <a:lnTo>
                      <a:pt x="82" y="53"/>
                    </a:lnTo>
                    <a:cubicBezTo>
                      <a:pt x="82" y="48"/>
                      <a:pt x="82" y="43"/>
                      <a:pt x="82" y="39"/>
                    </a:cubicBezTo>
                    <a:cubicBezTo>
                      <a:pt x="82" y="35"/>
                      <a:pt x="82" y="31"/>
                      <a:pt x="82" y="26"/>
                    </a:cubicBezTo>
                    <a:cubicBezTo>
                      <a:pt x="82" y="27"/>
                      <a:pt x="82" y="27"/>
                      <a:pt x="82" y="28"/>
                    </a:cubicBezTo>
                    <a:cubicBezTo>
                      <a:pt x="82" y="27"/>
                      <a:pt x="82" y="26"/>
                      <a:pt x="81" y="25"/>
                    </a:cubicBezTo>
                    <a:cubicBezTo>
                      <a:pt x="81" y="24"/>
                      <a:pt x="80" y="23"/>
                      <a:pt x="80" y="22"/>
                    </a:cubicBezTo>
                    <a:lnTo>
                      <a:pt x="79" y="21"/>
                    </a:lnTo>
                    <a:lnTo>
                      <a:pt x="78" y="21"/>
                    </a:lnTo>
                    <a:lnTo>
                      <a:pt x="77" y="21"/>
                    </a:lnTo>
                    <a:cubicBezTo>
                      <a:pt x="76" y="22"/>
                      <a:pt x="75" y="22"/>
                      <a:pt x="74" y="22"/>
                    </a:cubicBezTo>
                    <a:cubicBezTo>
                      <a:pt x="73" y="23"/>
                      <a:pt x="72" y="24"/>
                      <a:pt x="72" y="24"/>
                    </a:cubicBezTo>
                    <a:cubicBezTo>
                      <a:pt x="71" y="25"/>
                      <a:pt x="69" y="25"/>
                      <a:pt x="68" y="26"/>
                    </a:cubicBezTo>
                    <a:cubicBezTo>
                      <a:pt x="66" y="28"/>
                      <a:pt x="64" y="30"/>
                      <a:pt x="61" y="32"/>
                    </a:cubicBezTo>
                    <a:lnTo>
                      <a:pt x="62" y="32"/>
                    </a:lnTo>
                    <a:cubicBezTo>
                      <a:pt x="59" y="34"/>
                      <a:pt x="57" y="37"/>
                      <a:pt x="54" y="40"/>
                    </a:cubicBezTo>
                    <a:cubicBezTo>
                      <a:pt x="54" y="40"/>
                      <a:pt x="55" y="40"/>
                      <a:pt x="55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1" y="45"/>
                      <a:pt x="48" y="49"/>
                      <a:pt x="46" y="53"/>
                    </a:cubicBezTo>
                    <a:cubicBezTo>
                      <a:pt x="43" y="59"/>
                      <a:pt x="40" y="64"/>
                      <a:pt x="37" y="69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4" y="78"/>
                      <a:pt x="30" y="88"/>
                      <a:pt x="27" y="99"/>
                    </a:cubicBezTo>
                    <a:cubicBezTo>
                      <a:pt x="27" y="99"/>
                      <a:pt x="27" y="100"/>
                      <a:pt x="26" y="100"/>
                    </a:cubicBezTo>
                    <a:cubicBezTo>
                      <a:pt x="26" y="104"/>
                      <a:pt x="26" y="107"/>
                      <a:pt x="26" y="110"/>
                    </a:cubicBezTo>
                    <a:cubicBezTo>
                      <a:pt x="26" y="116"/>
                      <a:pt x="26" y="121"/>
                      <a:pt x="26" y="127"/>
                    </a:cubicBezTo>
                    <a:cubicBezTo>
                      <a:pt x="27" y="133"/>
                      <a:pt x="27" y="139"/>
                      <a:pt x="28" y="145"/>
                    </a:cubicBezTo>
                    <a:cubicBezTo>
                      <a:pt x="29" y="149"/>
                      <a:pt x="29" y="153"/>
                      <a:pt x="30" y="158"/>
                    </a:cubicBezTo>
                    <a:lnTo>
                      <a:pt x="30" y="159"/>
                    </a:lnTo>
                    <a:moveTo>
                      <a:pt x="22" y="179"/>
                    </a:moveTo>
                    <a:cubicBezTo>
                      <a:pt x="20" y="178"/>
                      <a:pt x="18" y="176"/>
                      <a:pt x="16" y="174"/>
                    </a:cubicBezTo>
                    <a:cubicBezTo>
                      <a:pt x="14" y="172"/>
                      <a:pt x="12" y="170"/>
                      <a:pt x="12" y="167"/>
                    </a:cubicBezTo>
                    <a:cubicBezTo>
                      <a:pt x="10" y="163"/>
                      <a:pt x="9" y="158"/>
                      <a:pt x="9" y="153"/>
                    </a:cubicBezTo>
                    <a:cubicBezTo>
                      <a:pt x="8" y="148"/>
                      <a:pt x="8" y="142"/>
                      <a:pt x="7" y="137"/>
                    </a:cubicBezTo>
                    <a:cubicBezTo>
                      <a:pt x="7" y="134"/>
                      <a:pt x="6" y="132"/>
                      <a:pt x="6" y="130"/>
                    </a:cubicBezTo>
                    <a:cubicBezTo>
                      <a:pt x="3" y="128"/>
                      <a:pt x="0" y="124"/>
                      <a:pt x="1" y="119"/>
                    </a:cubicBezTo>
                    <a:cubicBezTo>
                      <a:pt x="3" y="113"/>
                      <a:pt x="5" y="107"/>
                      <a:pt x="6" y="102"/>
                    </a:cubicBezTo>
                    <a:cubicBezTo>
                      <a:pt x="6" y="95"/>
                      <a:pt x="7" y="88"/>
                      <a:pt x="8" y="81"/>
                    </a:cubicBezTo>
                    <a:cubicBezTo>
                      <a:pt x="9" y="77"/>
                      <a:pt x="9" y="73"/>
                      <a:pt x="10" y="70"/>
                    </a:cubicBezTo>
                    <a:cubicBezTo>
                      <a:pt x="11" y="64"/>
                      <a:pt x="12" y="59"/>
                      <a:pt x="14" y="54"/>
                    </a:cubicBezTo>
                    <a:cubicBezTo>
                      <a:pt x="15" y="51"/>
                      <a:pt x="19" y="49"/>
                      <a:pt x="23" y="49"/>
                    </a:cubicBezTo>
                    <a:cubicBezTo>
                      <a:pt x="23" y="48"/>
                      <a:pt x="25" y="49"/>
                      <a:pt x="26" y="49"/>
                    </a:cubicBezTo>
                    <a:cubicBezTo>
                      <a:pt x="30" y="39"/>
                      <a:pt x="37" y="29"/>
                      <a:pt x="44" y="21"/>
                    </a:cubicBezTo>
                    <a:cubicBezTo>
                      <a:pt x="49" y="16"/>
                      <a:pt x="54" y="11"/>
                      <a:pt x="59" y="8"/>
                    </a:cubicBezTo>
                    <a:cubicBezTo>
                      <a:pt x="64" y="4"/>
                      <a:pt x="71" y="2"/>
                      <a:pt x="77" y="1"/>
                    </a:cubicBezTo>
                    <a:cubicBezTo>
                      <a:pt x="83" y="0"/>
                      <a:pt x="89" y="3"/>
                      <a:pt x="93" y="6"/>
                    </a:cubicBezTo>
                    <a:cubicBezTo>
                      <a:pt x="94" y="8"/>
                      <a:pt x="96" y="10"/>
                      <a:pt x="97" y="12"/>
                    </a:cubicBezTo>
                    <a:cubicBezTo>
                      <a:pt x="99" y="15"/>
                      <a:pt x="100" y="18"/>
                      <a:pt x="101" y="22"/>
                    </a:cubicBezTo>
                    <a:cubicBezTo>
                      <a:pt x="101" y="25"/>
                      <a:pt x="101" y="29"/>
                      <a:pt x="101" y="32"/>
                    </a:cubicBezTo>
                    <a:cubicBezTo>
                      <a:pt x="102" y="36"/>
                      <a:pt x="102" y="39"/>
                      <a:pt x="102" y="43"/>
                    </a:cubicBezTo>
                    <a:cubicBezTo>
                      <a:pt x="101" y="50"/>
                      <a:pt x="100" y="58"/>
                      <a:pt x="99" y="66"/>
                    </a:cubicBezTo>
                    <a:cubicBezTo>
                      <a:pt x="97" y="76"/>
                      <a:pt x="94" y="86"/>
                      <a:pt x="90" y="97"/>
                    </a:cubicBezTo>
                    <a:cubicBezTo>
                      <a:pt x="89" y="102"/>
                      <a:pt x="87" y="107"/>
                      <a:pt x="85" y="113"/>
                    </a:cubicBezTo>
                    <a:cubicBezTo>
                      <a:pt x="82" y="119"/>
                      <a:pt x="79" y="124"/>
                      <a:pt x="77" y="130"/>
                    </a:cubicBezTo>
                    <a:cubicBezTo>
                      <a:pt x="74" y="136"/>
                      <a:pt x="71" y="142"/>
                      <a:pt x="68" y="148"/>
                    </a:cubicBezTo>
                    <a:cubicBezTo>
                      <a:pt x="64" y="155"/>
                      <a:pt x="60" y="161"/>
                      <a:pt x="55" y="166"/>
                    </a:cubicBezTo>
                    <a:cubicBezTo>
                      <a:pt x="51" y="170"/>
                      <a:pt x="46" y="174"/>
                      <a:pt x="40" y="177"/>
                    </a:cubicBezTo>
                    <a:cubicBezTo>
                      <a:pt x="38" y="178"/>
                      <a:pt x="35" y="179"/>
                      <a:pt x="32" y="179"/>
                    </a:cubicBezTo>
                    <a:cubicBezTo>
                      <a:pt x="31" y="179"/>
                      <a:pt x="30" y="179"/>
                      <a:pt x="29" y="179"/>
                    </a:cubicBezTo>
                    <a:cubicBezTo>
                      <a:pt x="27" y="179"/>
                      <a:pt x="25" y="179"/>
                      <a:pt x="22" y="17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0"/>
              <p:cNvSpPr/>
              <p:nvPr/>
            </p:nvSpPr>
            <p:spPr>
              <a:xfrm>
                <a:off x="1780200" y="2581920"/>
                <a:ext cx="1584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09" extrusionOk="0">
                    <a:moveTo>
                      <a:pt x="10" y="108"/>
                    </a:moveTo>
                    <a:cubicBezTo>
                      <a:pt x="4" y="107"/>
                      <a:pt x="0" y="102"/>
                      <a:pt x="0" y="97"/>
                    </a:cubicBezTo>
                    <a:cubicBezTo>
                      <a:pt x="0" y="89"/>
                      <a:pt x="3" y="81"/>
                      <a:pt x="4" y="73"/>
                    </a:cubicBezTo>
                    <a:cubicBezTo>
                      <a:pt x="6" y="66"/>
                      <a:pt x="7" y="60"/>
                      <a:pt x="9" y="54"/>
                    </a:cubicBezTo>
                    <a:cubicBezTo>
                      <a:pt x="10" y="47"/>
                      <a:pt x="12" y="40"/>
                      <a:pt x="14" y="33"/>
                    </a:cubicBezTo>
                    <a:cubicBezTo>
                      <a:pt x="14" y="28"/>
                      <a:pt x="16" y="25"/>
                      <a:pt x="17" y="21"/>
                    </a:cubicBezTo>
                    <a:cubicBezTo>
                      <a:pt x="18" y="18"/>
                      <a:pt x="18" y="15"/>
                      <a:pt x="20" y="12"/>
                    </a:cubicBezTo>
                    <a:cubicBezTo>
                      <a:pt x="21" y="9"/>
                      <a:pt x="23" y="5"/>
                      <a:pt x="25" y="3"/>
                    </a:cubicBezTo>
                    <a:cubicBezTo>
                      <a:pt x="28" y="1"/>
                      <a:pt x="31" y="0"/>
                      <a:pt x="34" y="1"/>
                    </a:cubicBezTo>
                    <a:cubicBezTo>
                      <a:pt x="38" y="2"/>
                      <a:pt x="41" y="4"/>
                      <a:pt x="42" y="8"/>
                    </a:cubicBezTo>
                    <a:cubicBezTo>
                      <a:pt x="43" y="10"/>
                      <a:pt x="43" y="12"/>
                      <a:pt x="43" y="14"/>
                    </a:cubicBezTo>
                    <a:cubicBezTo>
                      <a:pt x="42" y="16"/>
                      <a:pt x="41" y="18"/>
                      <a:pt x="39" y="20"/>
                    </a:cubicBezTo>
                    <a:cubicBezTo>
                      <a:pt x="37" y="26"/>
                      <a:pt x="35" y="31"/>
                      <a:pt x="33" y="37"/>
                    </a:cubicBezTo>
                    <a:cubicBezTo>
                      <a:pt x="31" y="46"/>
                      <a:pt x="29" y="55"/>
                      <a:pt x="27" y="63"/>
                    </a:cubicBezTo>
                    <a:cubicBezTo>
                      <a:pt x="25" y="73"/>
                      <a:pt x="23" y="83"/>
                      <a:pt x="21" y="93"/>
                    </a:cubicBezTo>
                    <a:cubicBezTo>
                      <a:pt x="21" y="94"/>
                      <a:pt x="21" y="96"/>
                      <a:pt x="21" y="98"/>
                    </a:cubicBezTo>
                    <a:cubicBezTo>
                      <a:pt x="21" y="103"/>
                      <a:pt x="16" y="108"/>
                      <a:pt x="10" y="1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0"/>
              <p:cNvSpPr/>
              <p:nvPr/>
            </p:nvSpPr>
            <p:spPr>
              <a:xfrm>
                <a:off x="1797840" y="2578320"/>
                <a:ext cx="2016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107" extrusionOk="0">
                    <a:moveTo>
                      <a:pt x="8" y="105"/>
                    </a:moveTo>
                    <a:cubicBezTo>
                      <a:pt x="3" y="104"/>
                      <a:pt x="0" y="98"/>
                      <a:pt x="2" y="93"/>
                    </a:cubicBezTo>
                    <a:cubicBezTo>
                      <a:pt x="4" y="87"/>
                      <a:pt x="6" y="82"/>
                      <a:pt x="7" y="76"/>
                    </a:cubicBezTo>
                    <a:cubicBezTo>
                      <a:pt x="10" y="65"/>
                      <a:pt x="12" y="54"/>
                      <a:pt x="15" y="43"/>
                    </a:cubicBezTo>
                    <a:cubicBezTo>
                      <a:pt x="17" y="37"/>
                      <a:pt x="19" y="31"/>
                      <a:pt x="21" y="26"/>
                    </a:cubicBezTo>
                    <a:cubicBezTo>
                      <a:pt x="25" y="15"/>
                      <a:pt x="31" y="2"/>
                      <a:pt x="43" y="1"/>
                    </a:cubicBezTo>
                    <a:cubicBezTo>
                      <a:pt x="49" y="0"/>
                      <a:pt x="54" y="5"/>
                      <a:pt x="55" y="11"/>
                    </a:cubicBezTo>
                    <a:cubicBezTo>
                      <a:pt x="55" y="16"/>
                      <a:pt x="51" y="20"/>
                      <a:pt x="46" y="22"/>
                    </a:cubicBezTo>
                    <a:cubicBezTo>
                      <a:pt x="46" y="23"/>
                      <a:pt x="45" y="24"/>
                      <a:pt x="44" y="25"/>
                    </a:cubicBezTo>
                    <a:cubicBezTo>
                      <a:pt x="43" y="27"/>
                      <a:pt x="42" y="29"/>
                      <a:pt x="41" y="31"/>
                    </a:cubicBezTo>
                    <a:cubicBezTo>
                      <a:pt x="40" y="34"/>
                      <a:pt x="39" y="37"/>
                      <a:pt x="37" y="41"/>
                    </a:cubicBezTo>
                    <a:cubicBezTo>
                      <a:pt x="36" y="44"/>
                      <a:pt x="35" y="48"/>
                      <a:pt x="34" y="51"/>
                    </a:cubicBezTo>
                    <a:cubicBezTo>
                      <a:pt x="30" y="68"/>
                      <a:pt x="26" y="83"/>
                      <a:pt x="21" y="99"/>
                    </a:cubicBezTo>
                    <a:cubicBezTo>
                      <a:pt x="20" y="104"/>
                      <a:pt x="16" y="106"/>
                      <a:pt x="11" y="106"/>
                    </a:cubicBezTo>
                    <a:cubicBezTo>
                      <a:pt x="11" y="106"/>
                      <a:pt x="10" y="106"/>
                      <a:pt x="8" y="1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0"/>
              <p:cNvSpPr/>
              <p:nvPr/>
            </p:nvSpPr>
            <p:spPr>
              <a:xfrm>
                <a:off x="1758240" y="2566800"/>
                <a:ext cx="81720" cy="3204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89" extrusionOk="0">
                    <a:moveTo>
                      <a:pt x="25" y="86"/>
                    </a:moveTo>
                    <a:cubicBezTo>
                      <a:pt x="21" y="82"/>
                      <a:pt x="17" y="78"/>
                      <a:pt x="13" y="74"/>
                    </a:cubicBezTo>
                    <a:cubicBezTo>
                      <a:pt x="7" y="67"/>
                      <a:pt x="0" y="60"/>
                      <a:pt x="1" y="51"/>
                    </a:cubicBezTo>
                    <a:cubicBezTo>
                      <a:pt x="1" y="38"/>
                      <a:pt x="12" y="28"/>
                      <a:pt x="22" y="21"/>
                    </a:cubicBezTo>
                    <a:cubicBezTo>
                      <a:pt x="35" y="14"/>
                      <a:pt x="49" y="10"/>
                      <a:pt x="63" y="6"/>
                    </a:cubicBezTo>
                    <a:cubicBezTo>
                      <a:pt x="87" y="1"/>
                      <a:pt x="112" y="0"/>
                      <a:pt x="137" y="0"/>
                    </a:cubicBezTo>
                    <a:cubicBezTo>
                      <a:pt x="148" y="1"/>
                      <a:pt x="159" y="1"/>
                      <a:pt x="170" y="2"/>
                    </a:cubicBezTo>
                    <a:cubicBezTo>
                      <a:pt x="186" y="3"/>
                      <a:pt x="201" y="5"/>
                      <a:pt x="216" y="6"/>
                    </a:cubicBezTo>
                    <a:cubicBezTo>
                      <a:pt x="221" y="7"/>
                      <a:pt x="226" y="11"/>
                      <a:pt x="225" y="17"/>
                    </a:cubicBezTo>
                    <a:cubicBezTo>
                      <a:pt x="225" y="19"/>
                      <a:pt x="224" y="21"/>
                      <a:pt x="222" y="23"/>
                    </a:cubicBezTo>
                    <a:cubicBezTo>
                      <a:pt x="219" y="26"/>
                      <a:pt x="216" y="26"/>
                      <a:pt x="213" y="26"/>
                    </a:cubicBezTo>
                    <a:cubicBezTo>
                      <a:pt x="212" y="26"/>
                      <a:pt x="210" y="25"/>
                      <a:pt x="208" y="25"/>
                    </a:cubicBezTo>
                    <a:cubicBezTo>
                      <a:pt x="209" y="25"/>
                      <a:pt x="209" y="25"/>
                      <a:pt x="209" y="25"/>
                    </a:cubicBezTo>
                    <a:cubicBezTo>
                      <a:pt x="196" y="23"/>
                      <a:pt x="182" y="22"/>
                      <a:pt x="169" y="21"/>
                    </a:cubicBezTo>
                    <a:cubicBezTo>
                      <a:pt x="155" y="20"/>
                      <a:pt x="141" y="20"/>
                      <a:pt x="128" y="19"/>
                    </a:cubicBezTo>
                    <a:lnTo>
                      <a:pt x="129" y="19"/>
                    </a:lnTo>
                    <a:cubicBezTo>
                      <a:pt x="115" y="19"/>
                      <a:pt x="101" y="20"/>
                      <a:pt x="87" y="22"/>
                    </a:cubicBezTo>
                    <a:cubicBezTo>
                      <a:pt x="88" y="22"/>
                      <a:pt x="88" y="22"/>
                      <a:pt x="89" y="21"/>
                    </a:cubicBezTo>
                    <a:cubicBezTo>
                      <a:pt x="79" y="23"/>
                      <a:pt x="70" y="25"/>
                      <a:pt x="61" y="27"/>
                    </a:cubicBezTo>
                    <a:cubicBezTo>
                      <a:pt x="62" y="27"/>
                      <a:pt x="62" y="27"/>
                      <a:pt x="63" y="27"/>
                    </a:cubicBezTo>
                    <a:cubicBezTo>
                      <a:pt x="56" y="28"/>
                      <a:pt x="49" y="31"/>
                      <a:pt x="43" y="34"/>
                    </a:cubicBezTo>
                    <a:cubicBezTo>
                      <a:pt x="40" y="35"/>
                      <a:pt x="37" y="36"/>
                      <a:pt x="35" y="38"/>
                    </a:cubicBezTo>
                    <a:cubicBezTo>
                      <a:pt x="33" y="39"/>
                      <a:pt x="31" y="40"/>
                      <a:pt x="29" y="41"/>
                    </a:cubicBezTo>
                    <a:cubicBezTo>
                      <a:pt x="28" y="42"/>
                      <a:pt x="27" y="43"/>
                      <a:pt x="26" y="44"/>
                    </a:cubicBezTo>
                    <a:cubicBezTo>
                      <a:pt x="25" y="45"/>
                      <a:pt x="24" y="46"/>
                      <a:pt x="24" y="46"/>
                    </a:cubicBezTo>
                    <a:cubicBezTo>
                      <a:pt x="23" y="47"/>
                      <a:pt x="23" y="48"/>
                      <a:pt x="22" y="48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lnTo>
                      <a:pt x="22" y="53"/>
                    </a:lnTo>
                    <a:cubicBezTo>
                      <a:pt x="24" y="55"/>
                      <a:pt x="25" y="56"/>
                      <a:pt x="26" y="58"/>
                    </a:cubicBezTo>
                    <a:cubicBezTo>
                      <a:pt x="31" y="62"/>
                      <a:pt x="35" y="66"/>
                      <a:pt x="39" y="70"/>
                    </a:cubicBezTo>
                    <a:cubicBezTo>
                      <a:pt x="44" y="74"/>
                      <a:pt x="44" y="81"/>
                      <a:pt x="40" y="85"/>
                    </a:cubicBezTo>
                    <a:cubicBezTo>
                      <a:pt x="38" y="87"/>
                      <a:pt x="35" y="88"/>
                      <a:pt x="32" y="88"/>
                    </a:cubicBezTo>
                    <a:cubicBezTo>
                      <a:pt x="30" y="88"/>
                      <a:pt x="28" y="88"/>
                      <a:pt x="25" y="8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0"/>
              <p:cNvSpPr/>
              <p:nvPr/>
            </p:nvSpPr>
            <p:spPr>
              <a:xfrm>
                <a:off x="1787760" y="2571120"/>
                <a:ext cx="6228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55" extrusionOk="0">
                    <a:moveTo>
                      <a:pt x="6" y="252"/>
                    </a:moveTo>
                    <a:cubicBezTo>
                      <a:pt x="1" y="249"/>
                      <a:pt x="0" y="243"/>
                      <a:pt x="3" y="238"/>
                    </a:cubicBezTo>
                    <a:cubicBezTo>
                      <a:pt x="14" y="223"/>
                      <a:pt x="25" y="207"/>
                      <a:pt x="36" y="191"/>
                    </a:cubicBezTo>
                    <a:cubicBezTo>
                      <a:pt x="41" y="184"/>
                      <a:pt x="45" y="177"/>
                      <a:pt x="49" y="170"/>
                    </a:cubicBezTo>
                    <a:cubicBezTo>
                      <a:pt x="55" y="161"/>
                      <a:pt x="60" y="154"/>
                      <a:pt x="64" y="146"/>
                    </a:cubicBezTo>
                    <a:cubicBezTo>
                      <a:pt x="70" y="136"/>
                      <a:pt x="75" y="127"/>
                      <a:pt x="80" y="118"/>
                    </a:cubicBezTo>
                    <a:lnTo>
                      <a:pt x="81" y="118"/>
                    </a:lnTo>
                    <a:lnTo>
                      <a:pt x="80" y="118"/>
                    </a:lnTo>
                    <a:cubicBezTo>
                      <a:pt x="85" y="109"/>
                      <a:pt x="91" y="100"/>
                      <a:pt x="95" y="92"/>
                    </a:cubicBezTo>
                    <a:cubicBezTo>
                      <a:pt x="100" y="82"/>
                      <a:pt x="105" y="73"/>
                      <a:pt x="110" y="64"/>
                    </a:cubicBezTo>
                    <a:cubicBezTo>
                      <a:pt x="116" y="53"/>
                      <a:pt x="121" y="43"/>
                      <a:pt x="127" y="32"/>
                    </a:cubicBezTo>
                    <a:cubicBezTo>
                      <a:pt x="131" y="24"/>
                      <a:pt x="136" y="16"/>
                      <a:pt x="142" y="8"/>
                    </a:cubicBezTo>
                    <a:cubicBezTo>
                      <a:pt x="145" y="4"/>
                      <a:pt x="150" y="0"/>
                      <a:pt x="155" y="0"/>
                    </a:cubicBezTo>
                    <a:cubicBezTo>
                      <a:pt x="158" y="0"/>
                      <a:pt x="160" y="0"/>
                      <a:pt x="162" y="2"/>
                    </a:cubicBezTo>
                    <a:cubicBezTo>
                      <a:pt x="165" y="3"/>
                      <a:pt x="166" y="5"/>
                      <a:pt x="168" y="8"/>
                    </a:cubicBezTo>
                    <a:cubicBezTo>
                      <a:pt x="169" y="11"/>
                      <a:pt x="171" y="14"/>
                      <a:pt x="171" y="17"/>
                    </a:cubicBezTo>
                    <a:cubicBezTo>
                      <a:pt x="172" y="23"/>
                      <a:pt x="166" y="28"/>
                      <a:pt x="161" y="29"/>
                    </a:cubicBezTo>
                    <a:cubicBezTo>
                      <a:pt x="159" y="29"/>
                      <a:pt x="156" y="28"/>
                      <a:pt x="154" y="26"/>
                    </a:cubicBezTo>
                    <a:cubicBezTo>
                      <a:pt x="152" y="29"/>
                      <a:pt x="150" y="33"/>
                      <a:pt x="148" y="36"/>
                    </a:cubicBezTo>
                    <a:cubicBezTo>
                      <a:pt x="148" y="35"/>
                      <a:pt x="148" y="35"/>
                      <a:pt x="149" y="34"/>
                    </a:cubicBezTo>
                    <a:cubicBezTo>
                      <a:pt x="144" y="44"/>
                      <a:pt x="138" y="53"/>
                      <a:pt x="133" y="62"/>
                    </a:cubicBezTo>
                    <a:cubicBezTo>
                      <a:pt x="127" y="72"/>
                      <a:pt x="122" y="83"/>
                      <a:pt x="116" y="93"/>
                    </a:cubicBezTo>
                    <a:cubicBezTo>
                      <a:pt x="106" y="113"/>
                      <a:pt x="94" y="132"/>
                      <a:pt x="83" y="150"/>
                    </a:cubicBezTo>
                    <a:cubicBezTo>
                      <a:pt x="73" y="167"/>
                      <a:pt x="63" y="184"/>
                      <a:pt x="52" y="200"/>
                    </a:cubicBezTo>
                    <a:cubicBezTo>
                      <a:pt x="41" y="216"/>
                      <a:pt x="30" y="233"/>
                      <a:pt x="20" y="249"/>
                    </a:cubicBezTo>
                    <a:cubicBezTo>
                      <a:pt x="17" y="252"/>
                      <a:pt x="14" y="254"/>
                      <a:pt x="11" y="254"/>
                    </a:cubicBezTo>
                    <a:cubicBezTo>
                      <a:pt x="9" y="254"/>
                      <a:pt x="7" y="254"/>
                      <a:pt x="6" y="2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0"/>
              <p:cNvSpPr/>
              <p:nvPr/>
            </p:nvSpPr>
            <p:spPr>
              <a:xfrm>
                <a:off x="1811160" y="2601000"/>
                <a:ext cx="4032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00" extrusionOk="0">
                    <a:moveTo>
                      <a:pt x="49" y="199"/>
                    </a:moveTo>
                    <a:cubicBezTo>
                      <a:pt x="43" y="197"/>
                      <a:pt x="39" y="192"/>
                      <a:pt x="40" y="186"/>
                    </a:cubicBezTo>
                    <a:cubicBezTo>
                      <a:pt x="43" y="175"/>
                      <a:pt x="47" y="164"/>
                      <a:pt x="50" y="153"/>
                    </a:cubicBezTo>
                    <a:cubicBezTo>
                      <a:pt x="53" y="144"/>
                      <a:pt x="56" y="135"/>
                      <a:pt x="58" y="125"/>
                    </a:cubicBezTo>
                    <a:cubicBezTo>
                      <a:pt x="60" y="121"/>
                      <a:pt x="62" y="116"/>
                      <a:pt x="64" y="111"/>
                    </a:cubicBezTo>
                    <a:cubicBezTo>
                      <a:pt x="63" y="111"/>
                      <a:pt x="63" y="112"/>
                      <a:pt x="62" y="112"/>
                    </a:cubicBezTo>
                    <a:lnTo>
                      <a:pt x="63" y="112"/>
                    </a:lnTo>
                    <a:cubicBezTo>
                      <a:pt x="56" y="117"/>
                      <a:pt x="49" y="122"/>
                      <a:pt x="43" y="128"/>
                    </a:cubicBezTo>
                    <a:cubicBezTo>
                      <a:pt x="39" y="130"/>
                      <a:pt x="35" y="133"/>
                      <a:pt x="32" y="136"/>
                    </a:cubicBezTo>
                    <a:cubicBezTo>
                      <a:pt x="28" y="139"/>
                      <a:pt x="25" y="142"/>
                      <a:pt x="21" y="144"/>
                    </a:cubicBezTo>
                    <a:cubicBezTo>
                      <a:pt x="17" y="146"/>
                      <a:pt x="13" y="147"/>
                      <a:pt x="9" y="146"/>
                    </a:cubicBezTo>
                    <a:cubicBezTo>
                      <a:pt x="6" y="145"/>
                      <a:pt x="4" y="144"/>
                      <a:pt x="2" y="142"/>
                    </a:cubicBezTo>
                    <a:cubicBezTo>
                      <a:pt x="1" y="139"/>
                      <a:pt x="0" y="135"/>
                      <a:pt x="1" y="132"/>
                    </a:cubicBezTo>
                    <a:cubicBezTo>
                      <a:pt x="4" y="126"/>
                      <a:pt x="8" y="119"/>
                      <a:pt x="11" y="112"/>
                    </a:cubicBezTo>
                    <a:cubicBezTo>
                      <a:pt x="14" y="108"/>
                      <a:pt x="16" y="103"/>
                      <a:pt x="18" y="98"/>
                    </a:cubicBezTo>
                    <a:cubicBezTo>
                      <a:pt x="23" y="88"/>
                      <a:pt x="28" y="78"/>
                      <a:pt x="32" y="68"/>
                    </a:cubicBezTo>
                    <a:cubicBezTo>
                      <a:pt x="36" y="59"/>
                      <a:pt x="40" y="51"/>
                      <a:pt x="44" y="42"/>
                    </a:cubicBezTo>
                    <a:cubicBezTo>
                      <a:pt x="46" y="37"/>
                      <a:pt x="49" y="33"/>
                      <a:pt x="51" y="28"/>
                    </a:cubicBezTo>
                    <a:cubicBezTo>
                      <a:pt x="54" y="20"/>
                      <a:pt x="58" y="12"/>
                      <a:pt x="62" y="5"/>
                    </a:cubicBezTo>
                    <a:cubicBezTo>
                      <a:pt x="64" y="2"/>
                      <a:pt x="69" y="0"/>
                      <a:pt x="73" y="1"/>
                    </a:cubicBezTo>
                    <a:cubicBezTo>
                      <a:pt x="77" y="2"/>
                      <a:pt x="81" y="5"/>
                      <a:pt x="81" y="10"/>
                    </a:cubicBezTo>
                    <a:cubicBezTo>
                      <a:pt x="81" y="12"/>
                      <a:pt x="81" y="14"/>
                      <a:pt x="81" y="16"/>
                    </a:cubicBezTo>
                    <a:cubicBezTo>
                      <a:pt x="80" y="19"/>
                      <a:pt x="78" y="21"/>
                      <a:pt x="76" y="23"/>
                    </a:cubicBezTo>
                    <a:cubicBezTo>
                      <a:pt x="74" y="28"/>
                      <a:pt x="71" y="33"/>
                      <a:pt x="69" y="38"/>
                    </a:cubicBezTo>
                    <a:cubicBezTo>
                      <a:pt x="67" y="42"/>
                      <a:pt x="64" y="47"/>
                      <a:pt x="62" y="52"/>
                    </a:cubicBezTo>
                    <a:cubicBezTo>
                      <a:pt x="57" y="61"/>
                      <a:pt x="54" y="69"/>
                      <a:pt x="50" y="77"/>
                    </a:cubicBezTo>
                    <a:cubicBezTo>
                      <a:pt x="45" y="87"/>
                      <a:pt x="40" y="96"/>
                      <a:pt x="36" y="106"/>
                    </a:cubicBezTo>
                    <a:cubicBezTo>
                      <a:pt x="35" y="107"/>
                      <a:pt x="35" y="108"/>
                      <a:pt x="34" y="109"/>
                    </a:cubicBezTo>
                    <a:cubicBezTo>
                      <a:pt x="42" y="103"/>
                      <a:pt x="50" y="97"/>
                      <a:pt x="58" y="90"/>
                    </a:cubicBezTo>
                    <a:cubicBezTo>
                      <a:pt x="64" y="86"/>
                      <a:pt x="70" y="81"/>
                      <a:pt x="75" y="76"/>
                    </a:cubicBezTo>
                    <a:lnTo>
                      <a:pt x="75" y="77"/>
                    </a:lnTo>
                    <a:cubicBezTo>
                      <a:pt x="77" y="75"/>
                      <a:pt x="79" y="73"/>
                      <a:pt x="81" y="70"/>
                    </a:cubicBezTo>
                    <a:cubicBezTo>
                      <a:pt x="82" y="68"/>
                      <a:pt x="84" y="65"/>
                      <a:pt x="85" y="62"/>
                    </a:cubicBezTo>
                    <a:cubicBezTo>
                      <a:pt x="87" y="58"/>
                      <a:pt x="89" y="54"/>
                      <a:pt x="92" y="52"/>
                    </a:cubicBezTo>
                    <a:cubicBezTo>
                      <a:pt x="94" y="51"/>
                      <a:pt x="96" y="49"/>
                      <a:pt x="98" y="49"/>
                    </a:cubicBezTo>
                    <a:cubicBezTo>
                      <a:pt x="100" y="49"/>
                      <a:pt x="102" y="49"/>
                      <a:pt x="103" y="50"/>
                    </a:cubicBezTo>
                    <a:cubicBezTo>
                      <a:pt x="109" y="52"/>
                      <a:pt x="111" y="59"/>
                      <a:pt x="109" y="65"/>
                    </a:cubicBezTo>
                    <a:cubicBezTo>
                      <a:pt x="107" y="69"/>
                      <a:pt x="105" y="72"/>
                      <a:pt x="103" y="75"/>
                    </a:cubicBezTo>
                    <a:cubicBezTo>
                      <a:pt x="101" y="77"/>
                      <a:pt x="99" y="80"/>
                      <a:pt x="98" y="82"/>
                    </a:cubicBezTo>
                    <a:cubicBezTo>
                      <a:pt x="98" y="82"/>
                      <a:pt x="97" y="82"/>
                      <a:pt x="97" y="83"/>
                    </a:cubicBezTo>
                    <a:cubicBezTo>
                      <a:pt x="93" y="90"/>
                      <a:pt x="91" y="97"/>
                      <a:pt x="87" y="104"/>
                    </a:cubicBezTo>
                    <a:cubicBezTo>
                      <a:pt x="85" y="110"/>
                      <a:pt x="83" y="115"/>
                      <a:pt x="81" y="121"/>
                    </a:cubicBezTo>
                    <a:cubicBezTo>
                      <a:pt x="78" y="126"/>
                      <a:pt x="77" y="132"/>
                      <a:pt x="75" y="137"/>
                    </a:cubicBezTo>
                    <a:cubicBezTo>
                      <a:pt x="71" y="148"/>
                      <a:pt x="68" y="159"/>
                      <a:pt x="65" y="170"/>
                    </a:cubicBezTo>
                    <a:cubicBezTo>
                      <a:pt x="64" y="177"/>
                      <a:pt x="62" y="183"/>
                      <a:pt x="60" y="190"/>
                    </a:cubicBezTo>
                    <a:cubicBezTo>
                      <a:pt x="60" y="195"/>
                      <a:pt x="55" y="199"/>
                      <a:pt x="50" y="199"/>
                    </a:cubicBezTo>
                    <a:lnTo>
                      <a:pt x="49" y="19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0"/>
              <p:cNvSpPr/>
              <p:nvPr/>
            </p:nvSpPr>
            <p:spPr>
              <a:xfrm>
                <a:off x="1983960" y="2579400"/>
                <a:ext cx="1224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77" extrusionOk="0">
                    <a:moveTo>
                      <a:pt x="1" y="66"/>
                    </a:moveTo>
                    <a:cubicBezTo>
                      <a:pt x="0" y="52"/>
                      <a:pt x="1" y="39"/>
                      <a:pt x="1" y="25"/>
                    </a:cubicBezTo>
                    <a:cubicBezTo>
                      <a:pt x="1" y="21"/>
                      <a:pt x="1" y="17"/>
                      <a:pt x="1" y="14"/>
                    </a:cubicBezTo>
                    <a:cubicBezTo>
                      <a:pt x="2" y="8"/>
                      <a:pt x="5" y="2"/>
                      <a:pt x="11" y="1"/>
                    </a:cubicBezTo>
                    <a:cubicBezTo>
                      <a:pt x="14" y="0"/>
                      <a:pt x="17" y="0"/>
                      <a:pt x="20" y="2"/>
                    </a:cubicBezTo>
                    <a:cubicBezTo>
                      <a:pt x="22" y="4"/>
                      <a:pt x="24" y="6"/>
                      <a:pt x="25" y="9"/>
                    </a:cubicBezTo>
                    <a:cubicBezTo>
                      <a:pt x="27" y="11"/>
                      <a:pt x="29" y="14"/>
                      <a:pt x="30" y="17"/>
                    </a:cubicBezTo>
                    <a:cubicBezTo>
                      <a:pt x="33" y="21"/>
                      <a:pt x="32" y="28"/>
                      <a:pt x="28" y="31"/>
                    </a:cubicBezTo>
                    <a:cubicBezTo>
                      <a:pt x="25" y="32"/>
                      <a:pt x="24" y="33"/>
                      <a:pt x="21" y="33"/>
                    </a:cubicBezTo>
                    <a:cubicBezTo>
                      <a:pt x="21" y="34"/>
                      <a:pt x="21" y="35"/>
                      <a:pt x="21" y="36"/>
                    </a:cubicBezTo>
                    <a:cubicBezTo>
                      <a:pt x="21" y="42"/>
                      <a:pt x="21" y="49"/>
                      <a:pt x="21" y="55"/>
                    </a:cubicBezTo>
                    <a:cubicBezTo>
                      <a:pt x="21" y="58"/>
                      <a:pt x="21" y="61"/>
                      <a:pt x="21" y="64"/>
                    </a:cubicBezTo>
                    <a:cubicBezTo>
                      <a:pt x="21" y="70"/>
                      <a:pt x="17" y="75"/>
                      <a:pt x="12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6" y="76"/>
                      <a:pt x="1" y="71"/>
                      <a:pt x="1" y="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0"/>
              <p:cNvSpPr/>
              <p:nvPr/>
            </p:nvSpPr>
            <p:spPr>
              <a:xfrm>
                <a:off x="1999440" y="2572920"/>
                <a:ext cx="1620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45" h="72" extrusionOk="0">
                    <a:moveTo>
                      <a:pt x="8" y="70"/>
                    </a:moveTo>
                    <a:cubicBezTo>
                      <a:pt x="3" y="68"/>
                      <a:pt x="0" y="63"/>
                      <a:pt x="2" y="57"/>
                    </a:cubicBezTo>
                    <a:cubicBezTo>
                      <a:pt x="5" y="47"/>
                      <a:pt x="8" y="38"/>
                      <a:pt x="12" y="28"/>
                    </a:cubicBezTo>
                    <a:cubicBezTo>
                      <a:pt x="14" y="24"/>
                      <a:pt x="16" y="20"/>
                      <a:pt x="18" y="16"/>
                    </a:cubicBezTo>
                    <a:cubicBezTo>
                      <a:pt x="19" y="13"/>
                      <a:pt x="21" y="10"/>
                      <a:pt x="22" y="7"/>
                    </a:cubicBezTo>
                    <a:cubicBezTo>
                      <a:pt x="23" y="4"/>
                      <a:pt x="25" y="3"/>
                      <a:pt x="26" y="1"/>
                    </a:cubicBezTo>
                    <a:cubicBezTo>
                      <a:pt x="29" y="0"/>
                      <a:pt x="31" y="0"/>
                      <a:pt x="33" y="0"/>
                    </a:cubicBezTo>
                    <a:cubicBezTo>
                      <a:pt x="38" y="0"/>
                      <a:pt x="42" y="4"/>
                      <a:pt x="43" y="9"/>
                    </a:cubicBezTo>
                    <a:lnTo>
                      <a:pt x="43" y="10"/>
                    </a:lnTo>
                    <a:cubicBezTo>
                      <a:pt x="44" y="14"/>
                      <a:pt x="42" y="18"/>
                      <a:pt x="39" y="20"/>
                    </a:cubicBezTo>
                    <a:cubicBezTo>
                      <a:pt x="36" y="25"/>
                      <a:pt x="34" y="31"/>
                      <a:pt x="32" y="36"/>
                    </a:cubicBezTo>
                    <a:cubicBezTo>
                      <a:pt x="28" y="45"/>
                      <a:pt x="24" y="54"/>
                      <a:pt x="21" y="64"/>
                    </a:cubicBezTo>
                    <a:cubicBezTo>
                      <a:pt x="19" y="68"/>
                      <a:pt x="15" y="71"/>
                      <a:pt x="11" y="71"/>
                    </a:cubicBezTo>
                    <a:cubicBezTo>
                      <a:pt x="10" y="71"/>
                      <a:pt x="9" y="70"/>
                      <a:pt x="8" y="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0"/>
              <p:cNvSpPr/>
              <p:nvPr/>
            </p:nvSpPr>
            <p:spPr>
              <a:xfrm>
                <a:off x="1952280" y="2563920"/>
                <a:ext cx="6660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8" extrusionOk="0">
                    <a:moveTo>
                      <a:pt x="16" y="63"/>
                    </a:moveTo>
                    <a:cubicBezTo>
                      <a:pt x="11" y="58"/>
                      <a:pt x="7" y="53"/>
                      <a:pt x="3" y="47"/>
                    </a:cubicBezTo>
                    <a:cubicBezTo>
                      <a:pt x="0" y="42"/>
                      <a:pt x="0" y="36"/>
                      <a:pt x="3" y="31"/>
                    </a:cubicBezTo>
                    <a:cubicBezTo>
                      <a:pt x="5" y="25"/>
                      <a:pt x="11" y="22"/>
                      <a:pt x="16" y="20"/>
                    </a:cubicBezTo>
                    <a:cubicBezTo>
                      <a:pt x="23" y="16"/>
                      <a:pt x="30" y="14"/>
                      <a:pt x="36" y="12"/>
                    </a:cubicBezTo>
                    <a:cubicBezTo>
                      <a:pt x="41" y="11"/>
                      <a:pt x="45" y="10"/>
                      <a:pt x="50" y="9"/>
                    </a:cubicBezTo>
                    <a:cubicBezTo>
                      <a:pt x="53" y="8"/>
                      <a:pt x="57" y="7"/>
                      <a:pt x="60" y="7"/>
                    </a:cubicBezTo>
                    <a:cubicBezTo>
                      <a:pt x="63" y="6"/>
                      <a:pt x="65" y="6"/>
                      <a:pt x="67" y="5"/>
                    </a:cubicBezTo>
                    <a:cubicBezTo>
                      <a:pt x="73" y="4"/>
                      <a:pt x="79" y="3"/>
                      <a:pt x="85" y="2"/>
                    </a:cubicBezTo>
                    <a:cubicBezTo>
                      <a:pt x="91" y="1"/>
                      <a:pt x="97" y="1"/>
                      <a:pt x="102" y="1"/>
                    </a:cubicBezTo>
                    <a:cubicBezTo>
                      <a:pt x="113" y="0"/>
                      <a:pt x="124" y="0"/>
                      <a:pt x="135" y="0"/>
                    </a:cubicBezTo>
                    <a:cubicBezTo>
                      <a:pt x="149" y="1"/>
                      <a:pt x="162" y="3"/>
                      <a:pt x="175" y="4"/>
                    </a:cubicBezTo>
                    <a:cubicBezTo>
                      <a:pt x="180" y="4"/>
                      <a:pt x="184" y="8"/>
                      <a:pt x="184" y="14"/>
                    </a:cubicBezTo>
                    <a:cubicBezTo>
                      <a:pt x="184" y="19"/>
                      <a:pt x="179" y="24"/>
                      <a:pt x="174" y="23"/>
                    </a:cubicBezTo>
                    <a:cubicBezTo>
                      <a:pt x="164" y="22"/>
                      <a:pt x="155" y="21"/>
                      <a:pt x="146" y="21"/>
                    </a:cubicBezTo>
                    <a:cubicBezTo>
                      <a:pt x="139" y="20"/>
                      <a:pt x="131" y="20"/>
                      <a:pt x="124" y="20"/>
                    </a:cubicBezTo>
                    <a:cubicBezTo>
                      <a:pt x="121" y="20"/>
                      <a:pt x="118" y="20"/>
                      <a:pt x="116" y="20"/>
                    </a:cubicBezTo>
                    <a:cubicBezTo>
                      <a:pt x="113" y="20"/>
                      <a:pt x="110" y="20"/>
                      <a:pt x="107" y="20"/>
                    </a:cubicBezTo>
                    <a:cubicBezTo>
                      <a:pt x="101" y="20"/>
                      <a:pt x="95" y="21"/>
                      <a:pt x="89" y="21"/>
                    </a:cubicBezTo>
                    <a:cubicBezTo>
                      <a:pt x="86" y="22"/>
                      <a:pt x="83" y="22"/>
                      <a:pt x="79" y="23"/>
                    </a:cubicBezTo>
                    <a:cubicBezTo>
                      <a:pt x="76" y="24"/>
                      <a:pt x="74" y="24"/>
                      <a:pt x="71" y="25"/>
                    </a:cubicBezTo>
                    <a:cubicBezTo>
                      <a:pt x="63" y="26"/>
                      <a:pt x="54" y="28"/>
                      <a:pt x="46" y="31"/>
                    </a:cubicBezTo>
                    <a:cubicBezTo>
                      <a:pt x="46" y="30"/>
                      <a:pt x="46" y="30"/>
                      <a:pt x="47" y="30"/>
                    </a:cubicBezTo>
                    <a:cubicBezTo>
                      <a:pt x="41" y="32"/>
                      <a:pt x="36" y="34"/>
                      <a:pt x="30" y="36"/>
                    </a:cubicBezTo>
                    <a:cubicBezTo>
                      <a:pt x="28" y="36"/>
                      <a:pt x="26" y="38"/>
                      <a:pt x="25" y="39"/>
                    </a:cubicBezTo>
                    <a:cubicBezTo>
                      <a:pt x="24" y="39"/>
                      <a:pt x="23" y="39"/>
                      <a:pt x="23" y="39"/>
                    </a:cubicBezTo>
                    <a:cubicBezTo>
                      <a:pt x="26" y="43"/>
                      <a:pt x="29" y="46"/>
                      <a:pt x="32" y="49"/>
                    </a:cubicBezTo>
                    <a:cubicBezTo>
                      <a:pt x="36" y="53"/>
                      <a:pt x="35" y="60"/>
                      <a:pt x="30" y="64"/>
                    </a:cubicBezTo>
                    <a:cubicBezTo>
                      <a:pt x="29" y="66"/>
                      <a:pt x="26" y="67"/>
                      <a:pt x="23" y="67"/>
                    </a:cubicBezTo>
                    <a:cubicBezTo>
                      <a:pt x="21" y="67"/>
                      <a:pt x="18" y="66"/>
                      <a:pt x="16" y="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0"/>
              <p:cNvSpPr/>
              <p:nvPr/>
            </p:nvSpPr>
            <p:spPr>
              <a:xfrm>
                <a:off x="1984680" y="2578320"/>
                <a:ext cx="52560" cy="7236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01" extrusionOk="0">
                    <a:moveTo>
                      <a:pt x="7" y="199"/>
                    </a:moveTo>
                    <a:cubicBezTo>
                      <a:pt x="1" y="196"/>
                      <a:pt x="0" y="189"/>
                      <a:pt x="3" y="185"/>
                    </a:cubicBezTo>
                    <a:cubicBezTo>
                      <a:pt x="26" y="147"/>
                      <a:pt x="51" y="110"/>
                      <a:pt x="75" y="73"/>
                    </a:cubicBezTo>
                    <a:cubicBezTo>
                      <a:pt x="83" y="62"/>
                      <a:pt x="90" y="51"/>
                      <a:pt x="98" y="39"/>
                    </a:cubicBezTo>
                    <a:cubicBezTo>
                      <a:pt x="101" y="34"/>
                      <a:pt x="105" y="29"/>
                      <a:pt x="108" y="25"/>
                    </a:cubicBezTo>
                    <a:cubicBezTo>
                      <a:pt x="111" y="20"/>
                      <a:pt x="114" y="16"/>
                      <a:pt x="117" y="13"/>
                    </a:cubicBezTo>
                    <a:cubicBezTo>
                      <a:pt x="121" y="8"/>
                      <a:pt x="126" y="3"/>
                      <a:pt x="132" y="1"/>
                    </a:cubicBezTo>
                    <a:cubicBezTo>
                      <a:pt x="137" y="0"/>
                      <a:pt x="143" y="4"/>
                      <a:pt x="144" y="9"/>
                    </a:cubicBezTo>
                    <a:cubicBezTo>
                      <a:pt x="145" y="15"/>
                      <a:pt x="142" y="20"/>
                      <a:pt x="137" y="22"/>
                    </a:cubicBezTo>
                    <a:lnTo>
                      <a:pt x="136" y="22"/>
                    </a:lnTo>
                    <a:cubicBezTo>
                      <a:pt x="137" y="22"/>
                      <a:pt x="137" y="22"/>
                      <a:pt x="137" y="22"/>
                    </a:cubicBezTo>
                    <a:cubicBezTo>
                      <a:pt x="137" y="22"/>
                      <a:pt x="136" y="22"/>
                      <a:pt x="136" y="23"/>
                    </a:cubicBezTo>
                    <a:cubicBezTo>
                      <a:pt x="133" y="26"/>
                      <a:pt x="130" y="29"/>
                      <a:pt x="127" y="32"/>
                    </a:cubicBezTo>
                    <a:cubicBezTo>
                      <a:pt x="128" y="32"/>
                      <a:pt x="128" y="31"/>
                      <a:pt x="129" y="31"/>
                    </a:cubicBezTo>
                    <a:cubicBezTo>
                      <a:pt x="121" y="41"/>
                      <a:pt x="115" y="51"/>
                      <a:pt x="108" y="61"/>
                    </a:cubicBezTo>
                    <a:cubicBezTo>
                      <a:pt x="102" y="69"/>
                      <a:pt x="97" y="78"/>
                      <a:pt x="91" y="86"/>
                    </a:cubicBezTo>
                    <a:cubicBezTo>
                      <a:pt x="78" y="104"/>
                      <a:pt x="65" y="124"/>
                      <a:pt x="52" y="143"/>
                    </a:cubicBezTo>
                    <a:cubicBezTo>
                      <a:pt x="44" y="156"/>
                      <a:pt x="35" y="170"/>
                      <a:pt x="27" y="183"/>
                    </a:cubicBezTo>
                    <a:lnTo>
                      <a:pt x="27" y="182"/>
                    </a:lnTo>
                    <a:lnTo>
                      <a:pt x="27" y="183"/>
                    </a:lnTo>
                    <a:cubicBezTo>
                      <a:pt x="26" y="184"/>
                      <a:pt x="26" y="184"/>
                      <a:pt x="26" y="185"/>
                    </a:cubicBezTo>
                    <a:cubicBezTo>
                      <a:pt x="26" y="185"/>
                      <a:pt x="25" y="186"/>
                      <a:pt x="24" y="187"/>
                    </a:cubicBezTo>
                    <a:cubicBezTo>
                      <a:pt x="24" y="188"/>
                      <a:pt x="24" y="188"/>
                      <a:pt x="23" y="189"/>
                    </a:cubicBezTo>
                    <a:lnTo>
                      <a:pt x="23" y="190"/>
                    </a:lnTo>
                    <a:cubicBezTo>
                      <a:pt x="22" y="192"/>
                      <a:pt x="21" y="193"/>
                      <a:pt x="20" y="195"/>
                    </a:cubicBezTo>
                    <a:cubicBezTo>
                      <a:pt x="18" y="198"/>
                      <a:pt x="14" y="200"/>
                      <a:pt x="11" y="200"/>
                    </a:cubicBezTo>
                    <a:cubicBezTo>
                      <a:pt x="10" y="200"/>
                      <a:pt x="8" y="200"/>
                      <a:pt x="7" y="19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0"/>
              <p:cNvSpPr/>
              <p:nvPr/>
            </p:nvSpPr>
            <p:spPr>
              <a:xfrm>
                <a:off x="2004840" y="2602440"/>
                <a:ext cx="47880" cy="4968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8" extrusionOk="0">
                    <a:moveTo>
                      <a:pt x="45" y="137"/>
                    </a:moveTo>
                    <a:cubicBezTo>
                      <a:pt x="37" y="136"/>
                      <a:pt x="29" y="135"/>
                      <a:pt x="21" y="133"/>
                    </a:cubicBezTo>
                    <a:cubicBezTo>
                      <a:pt x="17" y="132"/>
                      <a:pt x="13" y="131"/>
                      <a:pt x="10" y="129"/>
                    </a:cubicBezTo>
                    <a:cubicBezTo>
                      <a:pt x="7" y="128"/>
                      <a:pt x="4" y="125"/>
                      <a:pt x="3" y="122"/>
                    </a:cubicBezTo>
                    <a:cubicBezTo>
                      <a:pt x="0" y="119"/>
                      <a:pt x="0" y="113"/>
                      <a:pt x="3" y="109"/>
                    </a:cubicBezTo>
                    <a:cubicBezTo>
                      <a:pt x="4" y="108"/>
                      <a:pt x="5" y="108"/>
                      <a:pt x="6" y="106"/>
                    </a:cubicBezTo>
                    <a:cubicBezTo>
                      <a:pt x="7" y="105"/>
                      <a:pt x="10" y="104"/>
                      <a:pt x="11" y="104"/>
                    </a:cubicBezTo>
                    <a:cubicBezTo>
                      <a:pt x="13" y="103"/>
                      <a:pt x="14" y="102"/>
                      <a:pt x="15" y="102"/>
                    </a:cubicBezTo>
                    <a:cubicBezTo>
                      <a:pt x="18" y="100"/>
                      <a:pt x="20" y="99"/>
                      <a:pt x="23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30" y="93"/>
                      <a:pt x="36" y="89"/>
                      <a:pt x="42" y="85"/>
                    </a:cubicBezTo>
                    <a:cubicBezTo>
                      <a:pt x="45" y="82"/>
                      <a:pt x="48" y="79"/>
                      <a:pt x="51" y="77"/>
                    </a:cubicBezTo>
                    <a:cubicBezTo>
                      <a:pt x="53" y="74"/>
                      <a:pt x="56" y="72"/>
                      <a:pt x="58" y="69"/>
                    </a:cubicBezTo>
                    <a:cubicBezTo>
                      <a:pt x="60" y="66"/>
                      <a:pt x="62" y="63"/>
                      <a:pt x="63" y="61"/>
                    </a:cubicBezTo>
                    <a:cubicBezTo>
                      <a:pt x="64" y="58"/>
                      <a:pt x="66" y="56"/>
                      <a:pt x="67" y="53"/>
                    </a:cubicBezTo>
                    <a:cubicBezTo>
                      <a:pt x="68" y="52"/>
                      <a:pt x="69" y="50"/>
                      <a:pt x="69" y="49"/>
                    </a:cubicBezTo>
                    <a:cubicBezTo>
                      <a:pt x="69" y="46"/>
                      <a:pt x="70" y="45"/>
                      <a:pt x="70" y="43"/>
                    </a:cubicBezTo>
                    <a:cubicBezTo>
                      <a:pt x="70" y="42"/>
                      <a:pt x="70" y="41"/>
                      <a:pt x="70" y="39"/>
                    </a:cubicBezTo>
                    <a:cubicBezTo>
                      <a:pt x="70" y="38"/>
                      <a:pt x="70" y="37"/>
                      <a:pt x="70" y="35"/>
                    </a:cubicBezTo>
                    <a:cubicBezTo>
                      <a:pt x="70" y="34"/>
                      <a:pt x="69" y="33"/>
                      <a:pt x="69" y="32"/>
                    </a:cubicBezTo>
                    <a:cubicBezTo>
                      <a:pt x="69" y="31"/>
                      <a:pt x="69" y="30"/>
                      <a:pt x="68" y="30"/>
                    </a:cubicBezTo>
                    <a:cubicBezTo>
                      <a:pt x="68" y="29"/>
                      <a:pt x="67" y="28"/>
                      <a:pt x="67" y="27"/>
                    </a:cubicBezTo>
                    <a:cubicBezTo>
                      <a:pt x="67" y="27"/>
                      <a:pt x="66" y="27"/>
                      <a:pt x="66" y="26"/>
                    </a:cubicBezTo>
                    <a:cubicBezTo>
                      <a:pt x="65" y="25"/>
                      <a:pt x="65" y="25"/>
                      <a:pt x="65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3" y="24"/>
                      <a:pt x="63" y="24"/>
                      <a:pt x="63" y="23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7" y="23"/>
                      <a:pt x="57" y="23"/>
                      <a:pt x="56" y="23"/>
                    </a:cubicBezTo>
                    <a:lnTo>
                      <a:pt x="55" y="23"/>
                    </a:lnTo>
                    <a:lnTo>
                      <a:pt x="56" y="23"/>
                    </a:lnTo>
                    <a:cubicBezTo>
                      <a:pt x="55" y="23"/>
                      <a:pt x="54" y="23"/>
                      <a:pt x="53" y="24"/>
                    </a:cubicBezTo>
                    <a:cubicBezTo>
                      <a:pt x="52" y="24"/>
                      <a:pt x="52" y="24"/>
                      <a:pt x="50" y="25"/>
                    </a:cubicBezTo>
                    <a:cubicBezTo>
                      <a:pt x="50" y="26"/>
                      <a:pt x="49" y="26"/>
                      <a:pt x="48" y="27"/>
                    </a:cubicBezTo>
                    <a:cubicBezTo>
                      <a:pt x="48" y="27"/>
                      <a:pt x="47" y="28"/>
                      <a:pt x="46" y="28"/>
                    </a:cubicBezTo>
                    <a:cubicBezTo>
                      <a:pt x="45" y="29"/>
                      <a:pt x="45" y="30"/>
                      <a:pt x="44" y="31"/>
                    </a:cubicBezTo>
                    <a:cubicBezTo>
                      <a:pt x="43" y="32"/>
                      <a:pt x="42" y="33"/>
                      <a:pt x="41" y="34"/>
                    </a:cubicBezTo>
                    <a:cubicBezTo>
                      <a:pt x="41" y="35"/>
                      <a:pt x="40" y="37"/>
                      <a:pt x="39" y="38"/>
                    </a:cubicBezTo>
                    <a:cubicBezTo>
                      <a:pt x="39" y="39"/>
                      <a:pt x="39" y="40"/>
                      <a:pt x="38" y="41"/>
                    </a:cubicBezTo>
                    <a:cubicBezTo>
                      <a:pt x="38" y="42"/>
                      <a:pt x="38" y="44"/>
                      <a:pt x="38" y="45"/>
                    </a:cubicBezTo>
                    <a:cubicBezTo>
                      <a:pt x="38" y="46"/>
                      <a:pt x="38" y="46"/>
                      <a:pt x="38" y="47"/>
                    </a:cubicBezTo>
                    <a:cubicBezTo>
                      <a:pt x="38" y="48"/>
                      <a:pt x="38" y="49"/>
                      <a:pt x="38" y="49"/>
                    </a:cubicBezTo>
                    <a:cubicBezTo>
                      <a:pt x="38" y="51"/>
                      <a:pt x="38" y="52"/>
                      <a:pt x="38" y="53"/>
                    </a:cubicBezTo>
                    <a:cubicBezTo>
                      <a:pt x="39" y="55"/>
                      <a:pt x="39" y="57"/>
                      <a:pt x="41" y="59"/>
                    </a:cubicBezTo>
                    <a:cubicBezTo>
                      <a:pt x="41" y="60"/>
                      <a:pt x="42" y="62"/>
                      <a:pt x="42" y="63"/>
                    </a:cubicBezTo>
                    <a:cubicBezTo>
                      <a:pt x="43" y="63"/>
                      <a:pt x="43" y="64"/>
                      <a:pt x="43" y="64"/>
                    </a:cubicBezTo>
                    <a:cubicBezTo>
                      <a:pt x="46" y="69"/>
                      <a:pt x="45" y="76"/>
                      <a:pt x="40" y="79"/>
                    </a:cubicBezTo>
                    <a:cubicBezTo>
                      <a:pt x="35" y="82"/>
                      <a:pt x="29" y="81"/>
                      <a:pt x="25" y="76"/>
                    </a:cubicBezTo>
                    <a:cubicBezTo>
                      <a:pt x="23" y="72"/>
                      <a:pt x="20" y="66"/>
                      <a:pt x="18" y="60"/>
                    </a:cubicBezTo>
                    <a:cubicBezTo>
                      <a:pt x="17" y="55"/>
                      <a:pt x="16" y="48"/>
                      <a:pt x="17" y="41"/>
                    </a:cubicBezTo>
                    <a:cubicBezTo>
                      <a:pt x="19" y="28"/>
                      <a:pt x="27" y="17"/>
                      <a:pt x="37" y="9"/>
                    </a:cubicBezTo>
                    <a:cubicBezTo>
                      <a:pt x="46" y="2"/>
                      <a:pt x="60" y="0"/>
                      <a:pt x="71" y="5"/>
                    </a:cubicBezTo>
                    <a:cubicBezTo>
                      <a:pt x="76" y="7"/>
                      <a:pt x="81" y="10"/>
                      <a:pt x="84" y="16"/>
                    </a:cubicBezTo>
                    <a:cubicBezTo>
                      <a:pt x="88" y="21"/>
                      <a:pt x="90" y="28"/>
                      <a:pt x="90" y="35"/>
                    </a:cubicBezTo>
                    <a:cubicBezTo>
                      <a:pt x="92" y="48"/>
                      <a:pt x="87" y="62"/>
                      <a:pt x="80" y="73"/>
                    </a:cubicBezTo>
                    <a:cubicBezTo>
                      <a:pt x="72" y="86"/>
                      <a:pt x="61" y="95"/>
                      <a:pt x="49" y="104"/>
                    </a:cubicBezTo>
                    <a:cubicBezTo>
                      <a:pt x="45" y="108"/>
                      <a:pt x="39" y="111"/>
                      <a:pt x="34" y="114"/>
                    </a:cubicBezTo>
                    <a:lnTo>
                      <a:pt x="34" y="115"/>
                    </a:lnTo>
                    <a:cubicBezTo>
                      <a:pt x="37" y="115"/>
                      <a:pt x="40" y="115"/>
                      <a:pt x="44" y="116"/>
                    </a:cubicBezTo>
                    <a:cubicBezTo>
                      <a:pt x="49" y="116"/>
                      <a:pt x="55" y="117"/>
                      <a:pt x="61" y="117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71" y="117"/>
                      <a:pt x="82" y="116"/>
                      <a:pt x="93" y="115"/>
                    </a:cubicBezTo>
                    <a:cubicBezTo>
                      <a:pt x="102" y="114"/>
                      <a:pt x="112" y="113"/>
                      <a:pt x="121" y="112"/>
                    </a:cubicBezTo>
                    <a:cubicBezTo>
                      <a:pt x="126" y="112"/>
                      <a:pt x="131" y="116"/>
                      <a:pt x="131" y="122"/>
                    </a:cubicBezTo>
                    <a:cubicBezTo>
                      <a:pt x="132" y="127"/>
                      <a:pt x="128" y="132"/>
                      <a:pt x="123" y="133"/>
                    </a:cubicBezTo>
                    <a:cubicBezTo>
                      <a:pt x="109" y="133"/>
                      <a:pt x="96" y="135"/>
                      <a:pt x="83" y="136"/>
                    </a:cubicBezTo>
                    <a:cubicBezTo>
                      <a:pt x="74" y="137"/>
                      <a:pt x="66" y="137"/>
                      <a:pt x="57" y="137"/>
                    </a:cubicBezTo>
                    <a:cubicBezTo>
                      <a:pt x="53" y="137"/>
                      <a:pt x="49" y="137"/>
                      <a:pt x="45" y="1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0"/>
              <p:cNvSpPr/>
              <p:nvPr/>
            </p:nvSpPr>
            <p:spPr>
              <a:xfrm>
                <a:off x="2224440" y="2587680"/>
                <a:ext cx="5616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54" extrusionOk="0">
                    <a:moveTo>
                      <a:pt x="138" y="152"/>
                    </a:moveTo>
                    <a:cubicBezTo>
                      <a:pt x="119" y="138"/>
                      <a:pt x="101" y="125"/>
                      <a:pt x="83" y="112"/>
                    </a:cubicBezTo>
                    <a:cubicBezTo>
                      <a:pt x="72" y="104"/>
                      <a:pt x="62" y="96"/>
                      <a:pt x="52" y="87"/>
                    </a:cubicBezTo>
                    <a:cubicBezTo>
                      <a:pt x="40" y="78"/>
                      <a:pt x="30" y="67"/>
                      <a:pt x="21" y="54"/>
                    </a:cubicBezTo>
                    <a:cubicBezTo>
                      <a:pt x="13" y="44"/>
                      <a:pt x="6" y="34"/>
                      <a:pt x="2" y="22"/>
                    </a:cubicBezTo>
                    <a:cubicBezTo>
                      <a:pt x="2" y="21"/>
                      <a:pt x="2" y="20"/>
                      <a:pt x="2" y="20"/>
                    </a:cubicBezTo>
                    <a:cubicBezTo>
                      <a:pt x="1" y="19"/>
                      <a:pt x="1" y="18"/>
                      <a:pt x="1" y="18"/>
                    </a:cubicBezTo>
                    <a:cubicBezTo>
                      <a:pt x="0" y="15"/>
                      <a:pt x="0" y="12"/>
                      <a:pt x="0" y="10"/>
                    </a:cubicBezTo>
                    <a:cubicBezTo>
                      <a:pt x="0" y="6"/>
                      <a:pt x="3" y="3"/>
                      <a:pt x="6" y="1"/>
                    </a:cubicBezTo>
                    <a:cubicBezTo>
                      <a:pt x="10" y="0"/>
                      <a:pt x="15" y="0"/>
                      <a:pt x="18" y="3"/>
                    </a:cubicBezTo>
                    <a:cubicBezTo>
                      <a:pt x="19" y="4"/>
                      <a:pt x="20" y="6"/>
                      <a:pt x="21" y="8"/>
                    </a:cubicBezTo>
                    <a:cubicBezTo>
                      <a:pt x="21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7"/>
                    </a:cubicBezTo>
                    <a:cubicBezTo>
                      <a:pt x="23" y="18"/>
                      <a:pt x="23" y="19"/>
                      <a:pt x="24" y="20"/>
                    </a:cubicBezTo>
                    <a:cubicBezTo>
                      <a:pt x="25" y="23"/>
                      <a:pt x="27" y="27"/>
                      <a:pt x="30" y="31"/>
                    </a:cubicBezTo>
                    <a:cubicBezTo>
                      <a:pt x="29" y="31"/>
                      <a:pt x="29" y="30"/>
                      <a:pt x="29" y="30"/>
                    </a:cubicBezTo>
                    <a:cubicBezTo>
                      <a:pt x="32" y="35"/>
                      <a:pt x="35" y="40"/>
                      <a:pt x="38" y="44"/>
                    </a:cubicBezTo>
                    <a:cubicBezTo>
                      <a:pt x="45" y="53"/>
                      <a:pt x="51" y="60"/>
                      <a:pt x="58" y="68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3" y="72"/>
                      <a:pt x="69" y="77"/>
                      <a:pt x="74" y="82"/>
                    </a:cubicBezTo>
                    <a:cubicBezTo>
                      <a:pt x="78" y="85"/>
                      <a:pt x="81" y="87"/>
                      <a:pt x="85" y="90"/>
                    </a:cubicBezTo>
                    <a:cubicBezTo>
                      <a:pt x="90" y="94"/>
                      <a:pt x="94" y="97"/>
                      <a:pt x="98" y="100"/>
                    </a:cubicBezTo>
                    <a:cubicBezTo>
                      <a:pt x="104" y="104"/>
                      <a:pt x="109" y="108"/>
                      <a:pt x="114" y="111"/>
                    </a:cubicBezTo>
                    <a:cubicBezTo>
                      <a:pt x="126" y="120"/>
                      <a:pt x="137" y="127"/>
                      <a:pt x="149" y="135"/>
                    </a:cubicBezTo>
                    <a:cubicBezTo>
                      <a:pt x="153" y="138"/>
                      <a:pt x="155" y="145"/>
                      <a:pt x="151" y="149"/>
                    </a:cubicBezTo>
                    <a:cubicBezTo>
                      <a:pt x="150" y="152"/>
                      <a:pt x="147" y="153"/>
                      <a:pt x="143" y="153"/>
                    </a:cubicBezTo>
                    <a:cubicBezTo>
                      <a:pt x="141" y="153"/>
                      <a:pt x="140" y="153"/>
                      <a:pt x="138" y="1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0"/>
              <p:cNvSpPr/>
              <p:nvPr/>
            </p:nvSpPr>
            <p:spPr>
              <a:xfrm>
                <a:off x="2231280" y="2596320"/>
                <a:ext cx="60120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71" extrusionOk="0">
                    <a:moveTo>
                      <a:pt x="7" y="169"/>
                    </a:moveTo>
                    <a:cubicBezTo>
                      <a:pt x="2" y="167"/>
                      <a:pt x="0" y="161"/>
                      <a:pt x="3" y="156"/>
                    </a:cubicBezTo>
                    <a:cubicBezTo>
                      <a:pt x="6" y="150"/>
                      <a:pt x="9" y="144"/>
                      <a:pt x="12" y="138"/>
                    </a:cubicBezTo>
                    <a:cubicBezTo>
                      <a:pt x="15" y="133"/>
                      <a:pt x="18" y="128"/>
                      <a:pt x="22" y="123"/>
                    </a:cubicBezTo>
                    <a:cubicBezTo>
                      <a:pt x="28" y="114"/>
                      <a:pt x="36" y="104"/>
                      <a:pt x="43" y="95"/>
                    </a:cubicBezTo>
                    <a:cubicBezTo>
                      <a:pt x="49" y="87"/>
                      <a:pt x="54" y="80"/>
                      <a:pt x="61" y="72"/>
                    </a:cubicBezTo>
                    <a:cubicBezTo>
                      <a:pt x="65" y="66"/>
                      <a:pt x="70" y="61"/>
                      <a:pt x="75" y="55"/>
                    </a:cubicBezTo>
                    <a:cubicBezTo>
                      <a:pt x="80" y="48"/>
                      <a:pt x="85" y="43"/>
                      <a:pt x="90" y="37"/>
                    </a:cubicBezTo>
                    <a:cubicBezTo>
                      <a:pt x="99" y="27"/>
                      <a:pt x="106" y="16"/>
                      <a:pt x="116" y="8"/>
                    </a:cubicBezTo>
                    <a:cubicBezTo>
                      <a:pt x="117" y="6"/>
                      <a:pt x="120" y="5"/>
                      <a:pt x="122" y="3"/>
                    </a:cubicBezTo>
                    <a:cubicBezTo>
                      <a:pt x="124" y="2"/>
                      <a:pt x="127" y="1"/>
                      <a:pt x="130" y="1"/>
                    </a:cubicBezTo>
                    <a:cubicBezTo>
                      <a:pt x="131" y="1"/>
                      <a:pt x="133" y="0"/>
                      <a:pt x="134" y="0"/>
                    </a:cubicBezTo>
                    <a:cubicBezTo>
                      <a:pt x="135" y="0"/>
                      <a:pt x="137" y="1"/>
                      <a:pt x="138" y="1"/>
                    </a:cubicBezTo>
                    <a:cubicBezTo>
                      <a:pt x="142" y="2"/>
                      <a:pt x="145" y="3"/>
                      <a:pt x="148" y="4"/>
                    </a:cubicBezTo>
                    <a:cubicBezTo>
                      <a:pt x="152" y="6"/>
                      <a:pt x="155" y="8"/>
                      <a:pt x="159" y="9"/>
                    </a:cubicBezTo>
                    <a:cubicBezTo>
                      <a:pt x="164" y="11"/>
                      <a:pt x="166" y="18"/>
                      <a:pt x="163" y="23"/>
                    </a:cubicBezTo>
                    <a:cubicBezTo>
                      <a:pt x="161" y="29"/>
                      <a:pt x="155" y="30"/>
                      <a:pt x="149" y="28"/>
                    </a:cubicBezTo>
                    <a:cubicBezTo>
                      <a:pt x="145" y="26"/>
                      <a:pt x="140" y="24"/>
                      <a:pt x="135" y="22"/>
                    </a:cubicBezTo>
                    <a:cubicBezTo>
                      <a:pt x="135" y="22"/>
                      <a:pt x="134" y="22"/>
                      <a:pt x="134" y="21"/>
                    </a:cubicBezTo>
                    <a:cubicBezTo>
                      <a:pt x="134" y="22"/>
                      <a:pt x="134" y="22"/>
                      <a:pt x="134" y="22"/>
                    </a:cubicBezTo>
                    <a:lnTo>
                      <a:pt x="134" y="21"/>
                    </a:lnTo>
                    <a:cubicBezTo>
                      <a:pt x="133" y="22"/>
                      <a:pt x="133" y="22"/>
                      <a:pt x="132" y="22"/>
                    </a:cubicBezTo>
                    <a:cubicBezTo>
                      <a:pt x="131" y="23"/>
                      <a:pt x="130" y="23"/>
                      <a:pt x="129" y="24"/>
                    </a:cubicBezTo>
                    <a:cubicBezTo>
                      <a:pt x="127" y="26"/>
                      <a:pt x="126" y="27"/>
                      <a:pt x="124" y="29"/>
                    </a:cubicBezTo>
                    <a:cubicBezTo>
                      <a:pt x="119" y="33"/>
                      <a:pt x="115" y="39"/>
                      <a:pt x="110" y="45"/>
                    </a:cubicBezTo>
                    <a:cubicBezTo>
                      <a:pt x="106" y="51"/>
                      <a:pt x="100" y="56"/>
                      <a:pt x="95" y="63"/>
                    </a:cubicBezTo>
                    <a:cubicBezTo>
                      <a:pt x="84" y="76"/>
                      <a:pt x="73" y="90"/>
                      <a:pt x="62" y="104"/>
                    </a:cubicBezTo>
                    <a:cubicBezTo>
                      <a:pt x="61" y="104"/>
                      <a:pt x="61" y="104"/>
                      <a:pt x="61" y="105"/>
                    </a:cubicBezTo>
                    <a:cubicBezTo>
                      <a:pt x="61" y="105"/>
                      <a:pt x="60" y="106"/>
                      <a:pt x="60" y="107"/>
                    </a:cubicBezTo>
                    <a:cubicBezTo>
                      <a:pt x="59" y="107"/>
                      <a:pt x="59" y="108"/>
                      <a:pt x="59" y="108"/>
                    </a:cubicBezTo>
                    <a:cubicBezTo>
                      <a:pt x="58" y="108"/>
                      <a:pt x="57" y="109"/>
                      <a:pt x="57" y="110"/>
                    </a:cubicBezTo>
                    <a:cubicBezTo>
                      <a:pt x="54" y="114"/>
                      <a:pt x="52" y="117"/>
                      <a:pt x="49" y="121"/>
                    </a:cubicBezTo>
                    <a:cubicBezTo>
                      <a:pt x="47" y="122"/>
                      <a:pt x="46" y="124"/>
                      <a:pt x="45" y="126"/>
                    </a:cubicBezTo>
                    <a:cubicBezTo>
                      <a:pt x="44" y="126"/>
                      <a:pt x="44" y="127"/>
                      <a:pt x="43" y="128"/>
                    </a:cubicBezTo>
                    <a:lnTo>
                      <a:pt x="44" y="127"/>
                    </a:lnTo>
                    <a:cubicBezTo>
                      <a:pt x="43" y="128"/>
                      <a:pt x="43" y="128"/>
                      <a:pt x="43" y="128"/>
                    </a:cubicBezTo>
                    <a:cubicBezTo>
                      <a:pt x="43" y="129"/>
                      <a:pt x="42" y="129"/>
                      <a:pt x="42" y="129"/>
                    </a:cubicBezTo>
                    <a:lnTo>
                      <a:pt x="43" y="129"/>
                    </a:lnTo>
                    <a:cubicBezTo>
                      <a:pt x="42" y="129"/>
                      <a:pt x="42" y="129"/>
                      <a:pt x="42" y="129"/>
                    </a:cubicBezTo>
                    <a:cubicBezTo>
                      <a:pt x="39" y="133"/>
                      <a:pt x="36" y="138"/>
                      <a:pt x="33" y="142"/>
                    </a:cubicBezTo>
                    <a:cubicBezTo>
                      <a:pt x="31" y="146"/>
                      <a:pt x="28" y="150"/>
                      <a:pt x="25" y="154"/>
                    </a:cubicBezTo>
                    <a:cubicBezTo>
                      <a:pt x="24" y="156"/>
                      <a:pt x="23" y="158"/>
                      <a:pt x="22" y="160"/>
                    </a:cubicBezTo>
                    <a:cubicBezTo>
                      <a:pt x="21" y="161"/>
                      <a:pt x="21" y="163"/>
                      <a:pt x="19" y="164"/>
                    </a:cubicBezTo>
                    <a:cubicBezTo>
                      <a:pt x="18" y="168"/>
                      <a:pt x="14" y="170"/>
                      <a:pt x="11" y="170"/>
                    </a:cubicBezTo>
                    <a:cubicBezTo>
                      <a:pt x="10" y="170"/>
                      <a:pt x="8" y="170"/>
                      <a:pt x="7" y="16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0"/>
              <p:cNvSpPr/>
              <p:nvPr/>
            </p:nvSpPr>
            <p:spPr>
              <a:xfrm>
                <a:off x="1954080" y="2389680"/>
                <a:ext cx="44640" cy="10116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81" extrusionOk="0">
                    <a:moveTo>
                      <a:pt x="38" y="275"/>
                    </a:moveTo>
                    <a:cubicBezTo>
                      <a:pt x="32" y="271"/>
                      <a:pt x="28" y="266"/>
                      <a:pt x="24" y="261"/>
                    </a:cubicBezTo>
                    <a:cubicBezTo>
                      <a:pt x="20" y="255"/>
                      <a:pt x="18" y="247"/>
                      <a:pt x="18" y="240"/>
                    </a:cubicBezTo>
                    <a:cubicBezTo>
                      <a:pt x="18" y="232"/>
                      <a:pt x="20" y="224"/>
                      <a:pt x="24" y="217"/>
                    </a:cubicBezTo>
                    <a:cubicBezTo>
                      <a:pt x="28" y="211"/>
                      <a:pt x="33" y="205"/>
                      <a:pt x="38" y="199"/>
                    </a:cubicBezTo>
                    <a:cubicBezTo>
                      <a:pt x="42" y="195"/>
                      <a:pt x="48" y="195"/>
                      <a:pt x="52" y="198"/>
                    </a:cubicBezTo>
                    <a:cubicBezTo>
                      <a:pt x="56" y="202"/>
                      <a:pt x="56" y="208"/>
                      <a:pt x="53" y="212"/>
                    </a:cubicBezTo>
                    <a:cubicBezTo>
                      <a:pt x="51" y="215"/>
                      <a:pt x="48" y="217"/>
                      <a:pt x="46" y="220"/>
                    </a:cubicBezTo>
                    <a:lnTo>
                      <a:pt x="47" y="219"/>
                    </a:lnTo>
                    <a:cubicBezTo>
                      <a:pt x="45" y="221"/>
                      <a:pt x="44" y="223"/>
                      <a:pt x="43" y="225"/>
                    </a:cubicBezTo>
                    <a:cubicBezTo>
                      <a:pt x="42" y="227"/>
                      <a:pt x="41" y="228"/>
                      <a:pt x="41" y="229"/>
                    </a:cubicBezTo>
                    <a:cubicBezTo>
                      <a:pt x="40" y="230"/>
                      <a:pt x="40" y="231"/>
                      <a:pt x="39" y="233"/>
                    </a:cubicBezTo>
                    <a:cubicBezTo>
                      <a:pt x="39" y="234"/>
                      <a:pt x="39" y="236"/>
                      <a:pt x="39" y="237"/>
                    </a:cubicBezTo>
                    <a:cubicBezTo>
                      <a:pt x="39" y="238"/>
                      <a:pt x="39" y="238"/>
                      <a:pt x="39" y="240"/>
                    </a:cubicBezTo>
                    <a:cubicBezTo>
                      <a:pt x="39" y="241"/>
                      <a:pt x="39" y="241"/>
                      <a:pt x="39" y="242"/>
                    </a:cubicBezTo>
                    <a:cubicBezTo>
                      <a:pt x="39" y="244"/>
                      <a:pt x="39" y="245"/>
                      <a:pt x="39" y="246"/>
                    </a:cubicBezTo>
                    <a:cubicBezTo>
                      <a:pt x="40" y="247"/>
                      <a:pt x="40" y="247"/>
                      <a:pt x="41" y="248"/>
                    </a:cubicBezTo>
                    <a:lnTo>
                      <a:pt x="40" y="248"/>
                    </a:lnTo>
                    <a:cubicBezTo>
                      <a:pt x="41" y="248"/>
                      <a:pt x="41" y="248"/>
                      <a:pt x="41" y="249"/>
                    </a:cubicBezTo>
                    <a:cubicBezTo>
                      <a:pt x="41" y="250"/>
                      <a:pt x="42" y="251"/>
                      <a:pt x="43" y="252"/>
                    </a:cubicBezTo>
                    <a:cubicBezTo>
                      <a:pt x="43" y="252"/>
                      <a:pt x="44" y="252"/>
                      <a:pt x="44" y="253"/>
                    </a:cubicBezTo>
                    <a:cubicBezTo>
                      <a:pt x="45" y="254"/>
                      <a:pt x="45" y="254"/>
                      <a:pt x="46" y="255"/>
                    </a:cubicBezTo>
                    <a:cubicBezTo>
                      <a:pt x="47" y="256"/>
                      <a:pt x="48" y="256"/>
                      <a:pt x="49" y="257"/>
                    </a:cubicBezTo>
                    <a:cubicBezTo>
                      <a:pt x="50" y="258"/>
                      <a:pt x="51" y="258"/>
                      <a:pt x="52" y="258"/>
                    </a:cubicBezTo>
                    <a:cubicBezTo>
                      <a:pt x="53" y="259"/>
                      <a:pt x="54" y="259"/>
                      <a:pt x="55" y="259"/>
                    </a:cubicBezTo>
                    <a:cubicBezTo>
                      <a:pt x="56" y="259"/>
                      <a:pt x="57" y="260"/>
                      <a:pt x="58" y="260"/>
                    </a:cubicBezTo>
                    <a:cubicBezTo>
                      <a:pt x="59" y="260"/>
                      <a:pt x="60" y="260"/>
                      <a:pt x="62" y="260"/>
                    </a:cubicBezTo>
                    <a:cubicBezTo>
                      <a:pt x="62" y="260"/>
                      <a:pt x="63" y="260"/>
                      <a:pt x="64" y="260"/>
                    </a:cubicBezTo>
                    <a:cubicBezTo>
                      <a:pt x="65" y="260"/>
                      <a:pt x="65" y="260"/>
                      <a:pt x="66" y="259"/>
                    </a:cubicBezTo>
                    <a:lnTo>
                      <a:pt x="67" y="259"/>
                    </a:lnTo>
                    <a:cubicBezTo>
                      <a:pt x="68" y="259"/>
                      <a:pt x="69" y="258"/>
                      <a:pt x="70" y="258"/>
                    </a:cubicBezTo>
                    <a:lnTo>
                      <a:pt x="69" y="258"/>
                    </a:lnTo>
                    <a:cubicBezTo>
                      <a:pt x="70" y="258"/>
                      <a:pt x="70" y="258"/>
                      <a:pt x="70" y="258"/>
                    </a:cubicBezTo>
                    <a:cubicBezTo>
                      <a:pt x="70" y="257"/>
                      <a:pt x="71" y="257"/>
                      <a:pt x="71" y="256"/>
                    </a:cubicBezTo>
                    <a:cubicBezTo>
                      <a:pt x="72" y="256"/>
                      <a:pt x="72" y="256"/>
                      <a:pt x="73" y="255"/>
                    </a:cubicBezTo>
                    <a:lnTo>
                      <a:pt x="73" y="254"/>
                    </a:lnTo>
                    <a:cubicBezTo>
                      <a:pt x="73" y="254"/>
                      <a:pt x="74" y="253"/>
                      <a:pt x="74" y="252"/>
                    </a:cubicBezTo>
                    <a:lnTo>
                      <a:pt x="74" y="251"/>
                    </a:lnTo>
                    <a:cubicBezTo>
                      <a:pt x="76" y="244"/>
                      <a:pt x="77" y="237"/>
                      <a:pt x="78" y="230"/>
                    </a:cubicBezTo>
                    <a:cubicBezTo>
                      <a:pt x="80" y="208"/>
                      <a:pt x="81" y="186"/>
                      <a:pt x="83" y="164"/>
                    </a:cubicBezTo>
                    <a:cubicBezTo>
                      <a:pt x="84" y="143"/>
                      <a:pt x="85" y="122"/>
                      <a:pt x="88" y="102"/>
                    </a:cubicBezTo>
                    <a:cubicBezTo>
                      <a:pt x="89" y="96"/>
                      <a:pt x="90" y="90"/>
                      <a:pt x="91" y="83"/>
                    </a:cubicBezTo>
                    <a:cubicBezTo>
                      <a:pt x="91" y="82"/>
                      <a:pt x="92" y="80"/>
                      <a:pt x="92" y="78"/>
                    </a:cubicBezTo>
                    <a:cubicBezTo>
                      <a:pt x="81" y="92"/>
                      <a:pt x="68" y="104"/>
                      <a:pt x="53" y="114"/>
                    </a:cubicBezTo>
                    <a:cubicBezTo>
                      <a:pt x="42" y="121"/>
                      <a:pt x="28" y="127"/>
                      <a:pt x="16" y="121"/>
                    </a:cubicBezTo>
                    <a:cubicBezTo>
                      <a:pt x="13" y="120"/>
                      <a:pt x="10" y="118"/>
                      <a:pt x="9" y="117"/>
                    </a:cubicBezTo>
                    <a:cubicBezTo>
                      <a:pt x="7" y="114"/>
                      <a:pt x="5" y="112"/>
                      <a:pt x="4" y="109"/>
                    </a:cubicBezTo>
                    <a:cubicBezTo>
                      <a:pt x="2" y="107"/>
                      <a:pt x="2" y="103"/>
                      <a:pt x="1" y="100"/>
                    </a:cubicBezTo>
                    <a:cubicBezTo>
                      <a:pt x="0" y="97"/>
                      <a:pt x="0" y="93"/>
                      <a:pt x="0" y="89"/>
                    </a:cubicBezTo>
                    <a:cubicBezTo>
                      <a:pt x="0" y="82"/>
                      <a:pt x="1" y="74"/>
                      <a:pt x="1" y="67"/>
                    </a:cubicBezTo>
                    <a:cubicBezTo>
                      <a:pt x="2" y="64"/>
                      <a:pt x="2" y="62"/>
                      <a:pt x="2" y="60"/>
                    </a:cubicBezTo>
                    <a:cubicBezTo>
                      <a:pt x="3" y="57"/>
                      <a:pt x="3" y="54"/>
                      <a:pt x="3" y="50"/>
                    </a:cubicBezTo>
                    <a:cubicBezTo>
                      <a:pt x="4" y="46"/>
                      <a:pt x="5" y="42"/>
                      <a:pt x="6" y="38"/>
                    </a:cubicBezTo>
                    <a:cubicBezTo>
                      <a:pt x="7" y="30"/>
                      <a:pt x="9" y="23"/>
                      <a:pt x="11" y="16"/>
                    </a:cubicBezTo>
                    <a:cubicBezTo>
                      <a:pt x="14" y="9"/>
                      <a:pt x="18" y="0"/>
                      <a:pt x="28" y="1"/>
                    </a:cubicBezTo>
                    <a:cubicBezTo>
                      <a:pt x="32" y="2"/>
                      <a:pt x="35" y="4"/>
                      <a:pt x="37" y="8"/>
                    </a:cubicBezTo>
                    <a:cubicBezTo>
                      <a:pt x="38" y="9"/>
                      <a:pt x="39" y="11"/>
                      <a:pt x="39" y="12"/>
                    </a:cubicBezTo>
                    <a:cubicBezTo>
                      <a:pt x="43" y="16"/>
                      <a:pt x="42" y="23"/>
                      <a:pt x="37" y="26"/>
                    </a:cubicBezTo>
                    <a:cubicBezTo>
                      <a:pt x="35" y="27"/>
                      <a:pt x="32" y="28"/>
                      <a:pt x="30" y="28"/>
                    </a:cubicBezTo>
                    <a:cubicBezTo>
                      <a:pt x="29" y="29"/>
                      <a:pt x="28" y="31"/>
                      <a:pt x="28" y="32"/>
                    </a:cubicBezTo>
                    <a:cubicBezTo>
                      <a:pt x="26" y="39"/>
                      <a:pt x="25" y="47"/>
                      <a:pt x="23" y="54"/>
                    </a:cubicBezTo>
                    <a:cubicBezTo>
                      <a:pt x="23" y="56"/>
                      <a:pt x="23" y="58"/>
                      <a:pt x="22" y="60"/>
                    </a:cubicBezTo>
                    <a:cubicBezTo>
                      <a:pt x="21" y="63"/>
                      <a:pt x="21" y="65"/>
                      <a:pt x="21" y="68"/>
                    </a:cubicBezTo>
                    <a:cubicBezTo>
                      <a:pt x="20" y="74"/>
                      <a:pt x="20" y="80"/>
                      <a:pt x="20" y="86"/>
                    </a:cubicBezTo>
                    <a:cubicBezTo>
                      <a:pt x="20" y="89"/>
                      <a:pt x="20" y="92"/>
                      <a:pt x="20" y="95"/>
                    </a:cubicBezTo>
                    <a:cubicBezTo>
                      <a:pt x="21" y="97"/>
                      <a:pt x="21" y="98"/>
                      <a:pt x="21" y="99"/>
                    </a:cubicBezTo>
                    <a:cubicBezTo>
                      <a:pt x="21" y="100"/>
                      <a:pt x="21" y="100"/>
                      <a:pt x="21" y="100"/>
                    </a:cubicBezTo>
                    <a:lnTo>
                      <a:pt x="21" y="99"/>
                    </a:lnTo>
                    <a:cubicBezTo>
                      <a:pt x="21" y="100"/>
                      <a:pt x="21" y="100"/>
                      <a:pt x="22" y="101"/>
                    </a:cubicBezTo>
                    <a:cubicBezTo>
                      <a:pt x="22" y="101"/>
                      <a:pt x="23" y="101"/>
                      <a:pt x="23" y="102"/>
                    </a:cubicBezTo>
                    <a:lnTo>
                      <a:pt x="23" y="103"/>
                    </a:lnTo>
                    <a:lnTo>
                      <a:pt x="24" y="103"/>
                    </a:lnTo>
                    <a:cubicBezTo>
                      <a:pt x="25" y="103"/>
                      <a:pt x="25" y="103"/>
                      <a:pt x="25" y="103"/>
                    </a:cubicBezTo>
                    <a:cubicBezTo>
                      <a:pt x="26" y="103"/>
                      <a:pt x="26" y="103"/>
                      <a:pt x="27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5" y="103"/>
                      <a:pt x="25" y="103"/>
                      <a:pt x="25" y="103"/>
                    </a:cubicBezTo>
                    <a:lnTo>
                      <a:pt x="26" y="103"/>
                    </a:lnTo>
                    <a:lnTo>
                      <a:pt x="27" y="103"/>
                    </a:ln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3"/>
                      <a:pt x="27" y="103"/>
                      <a:pt x="28" y="103"/>
                    </a:cubicBezTo>
                    <a:cubicBezTo>
                      <a:pt x="28" y="103"/>
                      <a:pt x="29" y="103"/>
                      <a:pt x="30" y="103"/>
                    </a:cubicBezTo>
                    <a:cubicBezTo>
                      <a:pt x="32" y="102"/>
                      <a:pt x="34" y="101"/>
                      <a:pt x="36" y="101"/>
                    </a:cubicBezTo>
                    <a:cubicBezTo>
                      <a:pt x="38" y="100"/>
                      <a:pt x="39" y="99"/>
                      <a:pt x="41" y="98"/>
                    </a:cubicBezTo>
                    <a:cubicBezTo>
                      <a:pt x="45" y="96"/>
                      <a:pt x="48" y="94"/>
                      <a:pt x="51" y="92"/>
                    </a:cubicBezTo>
                    <a:cubicBezTo>
                      <a:pt x="56" y="88"/>
                      <a:pt x="60" y="83"/>
                      <a:pt x="65" y="79"/>
                    </a:cubicBezTo>
                    <a:lnTo>
                      <a:pt x="65" y="80"/>
                    </a:lnTo>
                    <a:cubicBezTo>
                      <a:pt x="65" y="79"/>
                      <a:pt x="65" y="79"/>
                      <a:pt x="65" y="79"/>
                    </a:cubicBezTo>
                    <a:lnTo>
                      <a:pt x="66" y="79"/>
                    </a:lnTo>
                    <a:lnTo>
                      <a:pt x="65" y="79"/>
                    </a:lnTo>
                    <a:cubicBezTo>
                      <a:pt x="71" y="74"/>
                      <a:pt x="76" y="68"/>
                      <a:pt x="80" y="62"/>
                    </a:cubicBezTo>
                    <a:cubicBezTo>
                      <a:pt x="86" y="55"/>
                      <a:pt x="91" y="47"/>
                      <a:pt x="96" y="39"/>
                    </a:cubicBezTo>
                    <a:cubicBezTo>
                      <a:pt x="99" y="33"/>
                      <a:pt x="102" y="28"/>
                      <a:pt x="104" y="23"/>
                    </a:cubicBezTo>
                    <a:cubicBezTo>
                      <a:pt x="106" y="19"/>
                      <a:pt x="111" y="17"/>
                      <a:pt x="115" y="18"/>
                    </a:cubicBezTo>
                    <a:cubicBezTo>
                      <a:pt x="119" y="19"/>
                      <a:pt x="123" y="22"/>
                      <a:pt x="123" y="27"/>
                    </a:cubicBezTo>
                    <a:cubicBezTo>
                      <a:pt x="123" y="29"/>
                      <a:pt x="123" y="32"/>
                      <a:pt x="123" y="34"/>
                    </a:cubicBezTo>
                    <a:cubicBezTo>
                      <a:pt x="122" y="37"/>
                      <a:pt x="122" y="40"/>
                      <a:pt x="120" y="43"/>
                    </a:cubicBezTo>
                    <a:cubicBezTo>
                      <a:pt x="120" y="43"/>
                      <a:pt x="121" y="43"/>
                      <a:pt x="121" y="42"/>
                    </a:cubicBezTo>
                    <a:cubicBezTo>
                      <a:pt x="117" y="54"/>
                      <a:pt x="115" y="67"/>
                      <a:pt x="112" y="79"/>
                    </a:cubicBezTo>
                    <a:cubicBezTo>
                      <a:pt x="109" y="90"/>
                      <a:pt x="108" y="101"/>
                      <a:pt x="106" y="113"/>
                    </a:cubicBezTo>
                    <a:cubicBezTo>
                      <a:pt x="105" y="122"/>
                      <a:pt x="104" y="132"/>
                      <a:pt x="102" y="142"/>
                    </a:cubicBezTo>
                    <a:cubicBezTo>
                      <a:pt x="102" y="155"/>
                      <a:pt x="101" y="166"/>
                      <a:pt x="101" y="178"/>
                    </a:cubicBezTo>
                    <a:cubicBezTo>
                      <a:pt x="99" y="200"/>
                      <a:pt x="98" y="221"/>
                      <a:pt x="96" y="242"/>
                    </a:cubicBezTo>
                    <a:cubicBezTo>
                      <a:pt x="95" y="249"/>
                      <a:pt x="94" y="255"/>
                      <a:pt x="92" y="261"/>
                    </a:cubicBezTo>
                    <a:cubicBezTo>
                      <a:pt x="89" y="268"/>
                      <a:pt x="85" y="273"/>
                      <a:pt x="79" y="276"/>
                    </a:cubicBezTo>
                    <a:cubicBezTo>
                      <a:pt x="73" y="279"/>
                      <a:pt x="67" y="280"/>
                      <a:pt x="61" y="280"/>
                    </a:cubicBezTo>
                    <a:cubicBezTo>
                      <a:pt x="53" y="280"/>
                      <a:pt x="45" y="279"/>
                      <a:pt x="38" y="2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0"/>
              <p:cNvSpPr/>
              <p:nvPr/>
            </p:nvSpPr>
            <p:spPr>
              <a:xfrm>
                <a:off x="2021400" y="2410560"/>
                <a:ext cx="2448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25" extrusionOk="0">
                    <a:moveTo>
                      <a:pt x="13" y="23"/>
                    </a:moveTo>
                    <a:cubicBezTo>
                      <a:pt x="9" y="21"/>
                      <a:pt x="4" y="20"/>
                      <a:pt x="2" y="15"/>
                    </a:cubicBezTo>
                    <a:cubicBezTo>
                      <a:pt x="1" y="11"/>
                      <a:pt x="0" y="9"/>
                      <a:pt x="2" y="6"/>
                    </a:cubicBezTo>
                    <a:cubicBezTo>
                      <a:pt x="4" y="2"/>
                      <a:pt x="7" y="0"/>
                      <a:pt x="11" y="0"/>
                    </a:cubicBezTo>
                    <a:cubicBezTo>
                      <a:pt x="16" y="0"/>
                      <a:pt x="21" y="0"/>
                      <a:pt x="26" y="0"/>
                    </a:cubicBezTo>
                    <a:cubicBezTo>
                      <a:pt x="29" y="1"/>
                      <a:pt x="32" y="1"/>
                      <a:pt x="35" y="1"/>
                    </a:cubicBezTo>
                    <a:cubicBezTo>
                      <a:pt x="42" y="2"/>
                      <a:pt x="50" y="2"/>
                      <a:pt x="58" y="2"/>
                    </a:cubicBezTo>
                    <a:cubicBezTo>
                      <a:pt x="63" y="2"/>
                      <a:pt x="67" y="7"/>
                      <a:pt x="67" y="13"/>
                    </a:cubicBezTo>
                    <a:cubicBezTo>
                      <a:pt x="67" y="18"/>
                      <a:pt x="62" y="23"/>
                      <a:pt x="56" y="23"/>
                    </a:cubicBezTo>
                    <a:cubicBezTo>
                      <a:pt x="49" y="22"/>
                      <a:pt x="42" y="22"/>
                      <a:pt x="35" y="21"/>
                    </a:cubicBezTo>
                    <a:cubicBezTo>
                      <a:pt x="32" y="21"/>
                      <a:pt x="29" y="21"/>
                      <a:pt x="25" y="21"/>
                    </a:cubicBezTo>
                    <a:cubicBezTo>
                      <a:pt x="23" y="23"/>
                      <a:pt x="21" y="24"/>
                      <a:pt x="18" y="24"/>
                    </a:cubicBezTo>
                    <a:cubicBezTo>
                      <a:pt x="16" y="24"/>
                      <a:pt x="15" y="24"/>
                      <a:pt x="13" y="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0"/>
              <p:cNvSpPr/>
              <p:nvPr/>
            </p:nvSpPr>
            <p:spPr>
              <a:xfrm>
                <a:off x="2016360" y="2422080"/>
                <a:ext cx="5184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3" extrusionOk="0">
                    <a:moveTo>
                      <a:pt x="10" y="29"/>
                    </a:moveTo>
                    <a:cubicBezTo>
                      <a:pt x="6" y="27"/>
                      <a:pt x="2" y="24"/>
                      <a:pt x="0" y="19"/>
                    </a:cubicBezTo>
                    <a:cubicBezTo>
                      <a:pt x="0" y="17"/>
                      <a:pt x="0" y="13"/>
                      <a:pt x="2" y="11"/>
                    </a:cubicBezTo>
                    <a:cubicBezTo>
                      <a:pt x="2" y="9"/>
                      <a:pt x="4" y="7"/>
                      <a:pt x="6" y="6"/>
                    </a:cubicBezTo>
                    <a:cubicBezTo>
                      <a:pt x="10" y="3"/>
                      <a:pt x="17" y="5"/>
                      <a:pt x="21" y="9"/>
                    </a:cubicBezTo>
                    <a:cubicBezTo>
                      <a:pt x="21" y="10"/>
                      <a:pt x="21" y="10"/>
                      <a:pt x="21" y="11"/>
                    </a:cubicBezTo>
                    <a:cubicBezTo>
                      <a:pt x="22" y="11"/>
                      <a:pt x="23" y="11"/>
                      <a:pt x="23" y="11"/>
                    </a:cubicBezTo>
                    <a:cubicBezTo>
                      <a:pt x="25" y="11"/>
                      <a:pt x="27" y="11"/>
                      <a:pt x="29" y="11"/>
                    </a:cubicBezTo>
                    <a:cubicBezTo>
                      <a:pt x="39" y="11"/>
                      <a:pt x="49" y="10"/>
                      <a:pt x="59" y="9"/>
                    </a:cubicBezTo>
                    <a:cubicBezTo>
                      <a:pt x="65" y="9"/>
                      <a:pt x="70" y="8"/>
                      <a:pt x="76" y="7"/>
                    </a:cubicBezTo>
                    <a:cubicBezTo>
                      <a:pt x="84" y="6"/>
                      <a:pt x="91" y="5"/>
                      <a:pt x="99" y="5"/>
                    </a:cubicBezTo>
                    <a:cubicBezTo>
                      <a:pt x="110" y="3"/>
                      <a:pt x="121" y="2"/>
                      <a:pt x="132" y="0"/>
                    </a:cubicBezTo>
                    <a:cubicBezTo>
                      <a:pt x="136" y="0"/>
                      <a:pt x="140" y="3"/>
                      <a:pt x="141" y="7"/>
                    </a:cubicBezTo>
                    <a:cubicBezTo>
                      <a:pt x="143" y="12"/>
                      <a:pt x="139" y="17"/>
                      <a:pt x="134" y="18"/>
                    </a:cubicBezTo>
                    <a:cubicBezTo>
                      <a:pt x="123" y="20"/>
                      <a:pt x="113" y="21"/>
                      <a:pt x="102" y="23"/>
                    </a:cubicBezTo>
                    <a:cubicBezTo>
                      <a:pt x="95" y="24"/>
                      <a:pt x="87" y="25"/>
                      <a:pt x="79" y="27"/>
                    </a:cubicBezTo>
                    <a:lnTo>
                      <a:pt x="80" y="26"/>
                    </a:lnTo>
                    <a:cubicBezTo>
                      <a:pt x="70" y="28"/>
                      <a:pt x="60" y="29"/>
                      <a:pt x="49" y="30"/>
                    </a:cubicBezTo>
                    <a:cubicBezTo>
                      <a:pt x="42" y="31"/>
                      <a:pt x="35" y="32"/>
                      <a:pt x="28" y="32"/>
                    </a:cubicBezTo>
                    <a:lnTo>
                      <a:pt x="27" y="32"/>
                    </a:lnTo>
                    <a:cubicBezTo>
                      <a:pt x="21" y="32"/>
                      <a:pt x="16" y="31"/>
                      <a:pt x="10" y="2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0"/>
              <p:cNvSpPr/>
              <p:nvPr/>
            </p:nvSpPr>
            <p:spPr>
              <a:xfrm>
                <a:off x="2073240" y="2391120"/>
                <a:ext cx="9396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161" extrusionOk="0">
                    <a:moveTo>
                      <a:pt x="171" y="134"/>
                    </a:moveTo>
                    <a:cubicBezTo>
                      <a:pt x="172" y="134"/>
                      <a:pt x="174" y="134"/>
                      <a:pt x="176" y="133"/>
                    </a:cubicBezTo>
                    <a:cubicBezTo>
                      <a:pt x="178" y="133"/>
                      <a:pt x="181" y="133"/>
                      <a:pt x="183" y="132"/>
                    </a:cubicBezTo>
                    <a:cubicBezTo>
                      <a:pt x="186" y="131"/>
                      <a:pt x="189" y="130"/>
                      <a:pt x="192" y="129"/>
                    </a:cubicBezTo>
                    <a:cubicBezTo>
                      <a:pt x="196" y="127"/>
                      <a:pt x="200" y="125"/>
                      <a:pt x="204" y="123"/>
                    </a:cubicBezTo>
                    <a:cubicBezTo>
                      <a:pt x="207" y="121"/>
                      <a:pt x="211" y="119"/>
                      <a:pt x="214" y="117"/>
                    </a:cubicBezTo>
                    <a:cubicBezTo>
                      <a:pt x="217" y="114"/>
                      <a:pt x="220" y="111"/>
                      <a:pt x="224" y="108"/>
                    </a:cubicBezTo>
                    <a:cubicBezTo>
                      <a:pt x="226" y="105"/>
                      <a:pt x="229" y="102"/>
                      <a:pt x="231" y="99"/>
                    </a:cubicBezTo>
                    <a:cubicBezTo>
                      <a:pt x="232" y="97"/>
                      <a:pt x="234" y="95"/>
                      <a:pt x="235" y="94"/>
                    </a:cubicBezTo>
                    <a:cubicBezTo>
                      <a:pt x="236" y="92"/>
                      <a:pt x="236" y="91"/>
                      <a:pt x="237" y="90"/>
                    </a:cubicBezTo>
                    <a:cubicBezTo>
                      <a:pt x="237" y="88"/>
                      <a:pt x="237" y="87"/>
                      <a:pt x="238" y="86"/>
                    </a:cubicBezTo>
                    <a:cubicBezTo>
                      <a:pt x="238" y="85"/>
                      <a:pt x="239" y="84"/>
                      <a:pt x="239" y="82"/>
                    </a:cubicBezTo>
                    <a:cubicBezTo>
                      <a:pt x="239" y="81"/>
                      <a:pt x="239" y="80"/>
                      <a:pt x="239" y="78"/>
                    </a:cubicBezTo>
                    <a:cubicBezTo>
                      <a:pt x="239" y="76"/>
                      <a:pt x="239" y="74"/>
                      <a:pt x="239" y="73"/>
                    </a:cubicBezTo>
                    <a:cubicBezTo>
                      <a:pt x="239" y="71"/>
                      <a:pt x="238" y="70"/>
                      <a:pt x="237" y="68"/>
                    </a:cubicBezTo>
                    <a:cubicBezTo>
                      <a:pt x="237" y="66"/>
                      <a:pt x="236" y="64"/>
                      <a:pt x="236" y="62"/>
                    </a:cubicBezTo>
                    <a:cubicBezTo>
                      <a:pt x="235" y="60"/>
                      <a:pt x="233" y="57"/>
                      <a:pt x="232" y="56"/>
                    </a:cubicBezTo>
                    <a:cubicBezTo>
                      <a:pt x="231" y="53"/>
                      <a:pt x="230" y="52"/>
                      <a:pt x="228" y="49"/>
                    </a:cubicBezTo>
                    <a:cubicBezTo>
                      <a:pt x="228" y="50"/>
                      <a:pt x="229" y="50"/>
                      <a:pt x="229" y="50"/>
                    </a:cubicBezTo>
                    <a:cubicBezTo>
                      <a:pt x="228" y="50"/>
                      <a:pt x="228" y="49"/>
                      <a:pt x="228" y="49"/>
                    </a:cubicBezTo>
                    <a:cubicBezTo>
                      <a:pt x="226" y="47"/>
                      <a:pt x="225" y="45"/>
                      <a:pt x="223" y="43"/>
                    </a:cubicBezTo>
                    <a:cubicBezTo>
                      <a:pt x="219" y="40"/>
                      <a:pt x="217" y="37"/>
                      <a:pt x="213" y="35"/>
                    </a:cubicBezTo>
                    <a:cubicBezTo>
                      <a:pt x="210" y="32"/>
                      <a:pt x="207" y="30"/>
                      <a:pt x="204" y="28"/>
                    </a:cubicBezTo>
                    <a:cubicBezTo>
                      <a:pt x="200" y="27"/>
                      <a:pt x="197" y="25"/>
                      <a:pt x="194" y="23"/>
                    </a:cubicBezTo>
                    <a:cubicBezTo>
                      <a:pt x="193" y="22"/>
                      <a:pt x="191" y="22"/>
                      <a:pt x="190" y="22"/>
                    </a:cubicBezTo>
                    <a:cubicBezTo>
                      <a:pt x="189" y="21"/>
                      <a:pt x="187" y="21"/>
                      <a:pt x="186" y="21"/>
                    </a:cubicBezTo>
                    <a:cubicBezTo>
                      <a:pt x="185" y="21"/>
                      <a:pt x="184" y="21"/>
                      <a:pt x="183" y="21"/>
                    </a:cubicBezTo>
                    <a:cubicBezTo>
                      <a:pt x="182" y="21"/>
                      <a:pt x="180" y="21"/>
                      <a:pt x="179" y="21"/>
                    </a:cubicBezTo>
                    <a:cubicBezTo>
                      <a:pt x="177" y="21"/>
                      <a:pt x="177" y="21"/>
                      <a:pt x="176" y="21"/>
                    </a:cubicBezTo>
                    <a:lnTo>
                      <a:pt x="177" y="21"/>
                    </a:lnTo>
                    <a:cubicBezTo>
                      <a:pt x="176" y="21"/>
                      <a:pt x="175" y="22"/>
                      <a:pt x="175" y="22"/>
                    </a:cubicBezTo>
                    <a:cubicBezTo>
                      <a:pt x="173" y="22"/>
                      <a:pt x="173" y="23"/>
                      <a:pt x="172" y="23"/>
                    </a:cubicBezTo>
                    <a:cubicBezTo>
                      <a:pt x="170" y="24"/>
                      <a:pt x="169" y="25"/>
                      <a:pt x="168" y="26"/>
                    </a:cubicBezTo>
                    <a:cubicBezTo>
                      <a:pt x="167" y="27"/>
                      <a:pt x="166" y="28"/>
                      <a:pt x="165" y="28"/>
                    </a:cubicBezTo>
                    <a:cubicBezTo>
                      <a:pt x="165" y="29"/>
                      <a:pt x="163" y="30"/>
                      <a:pt x="163" y="31"/>
                    </a:cubicBezTo>
                    <a:cubicBezTo>
                      <a:pt x="162" y="32"/>
                      <a:pt x="162" y="33"/>
                      <a:pt x="161" y="34"/>
                    </a:cubicBezTo>
                    <a:cubicBezTo>
                      <a:pt x="160" y="35"/>
                      <a:pt x="159" y="37"/>
                      <a:pt x="159" y="38"/>
                    </a:cubicBezTo>
                    <a:cubicBezTo>
                      <a:pt x="158" y="40"/>
                      <a:pt x="158" y="41"/>
                      <a:pt x="157" y="43"/>
                    </a:cubicBezTo>
                    <a:cubicBezTo>
                      <a:pt x="155" y="50"/>
                      <a:pt x="154" y="58"/>
                      <a:pt x="152" y="66"/>
                    </a:cubicBezTo>
                    <a:cubicBezTo>
                      <a:pt x="152" y="69"/>
                      <a:pt x="150" y="71"/>
                      <a:pt x="147" y="73"/>
                    </a:cubicBezTo>
                    <a:cubicBezTo>
                      <a:pt x="147" y="75"/>
                      <a:pt x="147" y="77"/>
                      <a:pt x="146" y="78"/>
                    </a:cubicBezTo>
                    <a:cubicBezTo>
                      <a:pt x="144" y="83"/>
                      <a:pt x="143" y="85"/>
                      <a:pt x="140" y="89"/>
                    </a:cubicBezTo>
                    <a:cubicBezTo>
                      <a:pt x="139" y="91"/>
                      <a:pt x="138" y="94"/>
                      <a:pt x="137" y="96"/>
                    </a:cubicBezTo>
                    <a:cubicBezTo>
                      <a:pt x="137" y="98"/>
                      <a:pt x="137" y="99"/>
                      <a:pt x="137" y="101"/>
                    </a:cubicBezTo>
                    <a:cubicBezTo>
                      <a:pt x="137" y="103"/>
                      <a:pt x="136" y="105"/>
                      <a:pt x="136" y="106"/>
                    </a:cubicBezTo>
                    <a:cubicBezTo>
                      <a:pt x="136" y="108"/>
                      <a:pt x="136" y="108"/>
                      <a:pt x="137" y="109"/>
                    </a:cubicBezTo>
                    <a:cubicBezTo>
                      <a:pt x="137" y="110"/>
                      <a:pt x="137" y="112"/>
                      <a:pt x="137" y="113"/>
                    </a:cubicBezTo>
                    <a:cubicBezTo>
                      <a:pt x="138" y="114"/>
                      <a:pt x="138" y="115"/>
                      <a:pt x="138" y="115"/>
                    </a:cubicBezTo>
                    <a:cubicBezTo>
                      <a:pt x="138" y="116"/>
                      <a:pt x="139" y="117"/>
                      <a:pt x="140" y="119"/>
                    </a:cubicBezTo>
                    <a:cubicBezTo>
                      <a:pt x="140" y="119"/>
                      <a:pt x="141" y="120"/>
                      <a:pt x="142" y="122"/>
                    </a:cubicBezTo>
                    <a:cubicBezTo>
                      <a:pt x="142" y="122"/>
                      <a:pt x="143" y="122"/>
                      <a:pt x="143" y="123"/>
                    </a:cubicBezTo>
                    <a:cubicBezTo>
                      <a:pt x="144" y="124"/>
                      <a:pt x="145" y="124"/>
                      <a:pt x="146" y="126"/>
                    </a:cubicBezTo>
                    <a:cubicBezTo>
                      <a:pt x="147" y="126"/>
                      <a:pt x="148" y="127"/>
                      <a:pt x="150" y="128"/>
                    </a:cubicBezTo>
                    <a:cubicBezTo>
                      <a:pt x="152" y="129"/>
                      <a:pt x="154" y="130"/>
                      <a:pt x="155" y="131"/>
                    </a:cubicBezTo>
                    <a:cubicBezTo>
                      <a:pt x="156" y="131"/>
                      <a:pt x="158" y="132"/>
                      <a:pt x="159" y="132"/>
                    </a:cubicBezTo>
                    <a:cubicBezTo>
                      <a:pt x="161" y="133"/>
                      <a:pt x="163" y="133"/>
                      <a:pt x="165" y="133"/>
                    </a:cubicBezTo>
                    <a:cubicBezTo>
                      <a:pt x="167" y="134"/>
                      <a:pt x="169" y="134"/>
                      <a:pt x="171" y="134"/>
                    </a:cubicBezTo>
                    <a:moveTo>
                      <a:pt x="23" y="156"/>
                    </a:moveTo>
                    <a:cubicBezTo>
                      <a:pt x="18" y="154"/>
                      <a:pt x="13" y="150"/>
                      <a:pt x="10" y="144"/>
                    </a:cubicBezTo>
                    <a:cubicBezTo>
                      <a:pt x="8" y="142"/>
                      <a:pt x="7" y="140"/>
                      <a:pt x="6" y="137"/>
                    </a:cubicBezTo>
                    <a:cubicBezTo>
                      <a:pt x="5" y="133"/>
                      <a:pt x="4" y="129"/>
                      <a:pt x="3" y="126"/>
                    </a:cubicBezTo>
                    <a:cubicBezTo>
                      <a:pt x="1" y="119"/>
                      <a:pt x="0" y="112"/>
                      <a:pt x="0" y="105"/>
                    </a:cubicBezTo>
                    <a:cubicBezTo>
                      <a:pt x="0" y="98"/>
                      <a:pt x="2" y="90"/>
                      <a:pt x="4" y="83"/>
                    </a:cubicBezTo>
                    <a:cubicBezTo>
                      <a:pt x="7" y="76"/>
                      <a:pt x="10" y="69"/>
                      <a:pt x="12" y="63"/>
                    </a:cubicBezTo>
                    <a:cubicBezTo>
                      <a:pt x="15" y="56"/>
                      <a:pt x="18" y="49"/>
                      <a:pt x="22" y="42"/>
                    </a:cubicBezTo>
                    <a:cubicBezTo>
                      <a:pt x="26" y="36"/>
                      <a:pt x="29" y="31"/>
                      <a:pt x="34" y="27"/>
                    </a:cubicBezTo>
                    <a:cubicBezTo>
                      <a:pt x="38" y="22"/>
                      <a:pt x="42" y="18"/>
                      <a:pt x="48" y="14"/>
                    </a:cubicBezTo>
                    <a:cubicBezTo>
                      <a:pt x="56" y="7"/>
                      <a:pt x="67" y="2"/>
                      <a:pt x="79" y="3"/>
                    </a:cubicBezTo>
                    <a:cubicBezTo>
                      <a:pt x="85" y="3"/>
                      <a:pt x="90" y="6"/>
                      <a:pt x="94" y="10"/>
                    </a:cubicBezTo>
                    <a:cubicBezTo>
                      <a:pt x="97" y="14"/>
                      <a:pt x="99" y="19"/>
                      <a:pt x="99" y="24"/>
                    </a:cubicBezTo>
                    <a:cubicBezTo>
                      <a:pt x="99" y="28"/>
                      <a:pt x="98" y="32"/>
                      <a:pt x="98" y="35"/>
                    </a:cubicBezTo>
                    <a:cubicBezTo>
                      <a:pt x="98" y="36"/>
                      <a:pt x="99" y="37"/>
                      <a:pt x="99" y="38"/>
                    </a:cubicBezTo>
                    <a:cubicBezTo>
                      <a:pt x="102" y="43"/>
                      <a:pt x="100" y="50"/>
                      <a:pt x="95" y="52"/>
                    </a:cubicBezTo>
                    <a:cubicBezTo>
                      <a:pt x="94" y="52"/>
                      <a:pt x="94" y="53"/>
                      <a:pt x="94" y="53"/>
                    </a:cubicBezTo>
                    <a:cubicBezTo>
                      <a:pt x="91" y="54"/>
                      <a:pt x="89" y="56"/>
                      <a:pt x="87" y="56"/>
                    </a:cubicBezTo>
                    <a:cubicBezTo>
                      <a:pt x="82" y="57"/>
                      <a:pt x="78" y="55"/>
                      <a:pt x="76" y="52"/>
                    </a:cubicBezTo>
                    <a:cubicBezTo>
                      <a:pt x="76" y="50"/>
                      <a:pt x="75" y="49"/>
                      <a:pt x="74" y="49"/>
                    </a:cubicBezTo>
                    <a:cubicBezTo>
                      <a:pt x="74" y="47"/>
                      <a:pt x="74" y="45"/>
                      <a:pt x="74" y="43"/>
                    </a:cubicBezTo>
                    <a:cubicBezTo>
                      <a:pt x="74" y="41"/>
                      <a:pt x="74" y="39"/>
                      <a:pt x="75" y="37"/>
                    </a:cubicBezTo>
                    <a:cubicBezTo>
                      <a:pt x="76" y="35"/>
                      <a:pt x="77" y="32"/>
                      <a:pt x="78" y="29"/>
                    </a:cubicBezTo>
                    <a:cubicBezTo>
                      <a:pt x="78" y="28"/>
                      <a:pt x="78" y="27"/>
                      <a:pt x="78" y="25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7" y="24"/>
                      <a:pt x="77" y="23"/>
                      <a:pt x="77" y="23"/>
                    </a:cubicBezTo>
                    <a:lnTo>
                      <a:pt x="76" y="23"/>
                    </a:lnTo>
                    <a:cubicBezTo>
                      <a:pt x="76" y="23"/>
                      <a:pt x="75" y="23"/>
                      <a:pt x="74" y="23"/>
                    </a:cubicBezTo>
                    <a:cubicBezTo>
                      <a:pt x="74" y="24"/>
                      <a:pt x="74" y="24"/>
                      <a:pt x="73" y="24"/>
                    </a:cubicBezTo>
                    <a:cubicBezTo>
                      <a:pt x="72" y="24"/>
                      <a:pt x="71" y="24"/>
                      <a:pt x="70" y="25"/>
                    </a:cubicBezTo>
                    <a:cubicBezTo>
                      <a:pt x="68" y="25"/>
                      <a:pt x="66" y="27"/>
                      <a:pt x="64" y="28"/>
                    </a:cubicBezTo>
                    <a:cubicBezTo>
                      <a:pt x="62" y="29"/>
                      <a:pt x="59" y="31"/>
                      <a:pt x="57" y="32"/>
                    </a:cubicBezTo>
                    <a:lnTo>
                      <a:pt x="58" y="32"/>
                    </a:lnTo>
                    <a:cubicBezTo>
                      <a:pt x="55" y="34"/>
                      <a:pt x="52" y="36"/>
                      <a:pt x="49" y="39"/>
                    </a:cubicBezTo>
                    <a:cubicBezTo>
                      <a:pt x="48" y="41"/>
                      <a:pt x="46" y="43"/>
                      <a:pt x="44" y="45"/>
                    </a:cubicBezTo>
                    <a:cubicBezTo>
                      <a:pt x="42" y="48"/>
                      <a:pt x="40" y="51"/>
                      <a:pt x="38" y="54"/>
                    </a:cubicBezTo>
                    <a:cubicBezTo>
                      <a:pt x="35" y="60"/>
                      <a:pt x="32" y="67"/>
                      <a:pt x="29" y="73"/>
                    </a:cubicBezTo>
                    <a:lnTo>
                      <a:pt x="29" y="72"/>
                    </a:lnTo>
                    <a:cubicBezTo>
                      <a:pt x="27" y="78"/>
                      <a:pt x="24" y="85"/>
                      <a:pt x="22" y="92"/>
                    </a:cubicBezTo>
                    <a:cubicBezTo>
                      <a:pt x="21" y="95"/>
                      <a:pt x="21" y="98"/>
                      <a:pt x="20" y="101"/>
                    </a:cubicBezTo>
                    <a:cubicBezTo>
                      <a:pt x="20" y="103"/>
                      <a:pt x="20" y="105"/>
                      <a:pt x="20" y="108"/>
                    </a:cubicBezTo>
                    <a:cubicBezTo>
                      <a:pt x="20" y="109"/>
                      <a:pt x="20" y="112"/>
                      <a:pt x="20" y="113"/>
                    </a:cubicBezTo>
                    <a:cubicBezTo>
                      <a:pt x="21" y="116"/>
                      <a:pt x="21" y="119"/>
                      <a:pt x="22" y="122"/>
                    </a:cubicBezTo>
                    <a:cubicBezTo>
                      <a:pt x="23" y="126"/>
                      <a:pt x="24" y="129"/>
                      <a:pt x="25" y="131"/>
                    </a:cubicBezTo>
                    <a:cubicBezTo>
                      <a:pt x="25" y="132"/>
                      <a:pt x="26" y="133"/>
                      <a:pt x="26" y="133"/>
                    </a:cubicBezTo>
                    <a:cubicBezTo>
                      <a:pt x="27" y="133"/>
                      <a:pt x="27" y="134"/>
                      <a:pt x="27" y="134"/>
                    </a:cubicBezTo>
                    <a:cubicBezTo>
                      <a:pt x="27" y="134"/>
                      <a:pt x="28" y="135"/>
                      <a:pt x="28" y="136"/>
                    </a:cubicBezTo>
                    <a:cubicBezTo>
                      <a:pt x="28" y="136"/>
                      <a:pt x="29" y="137"/>
                      <a:pt x="30" y="137"/>
                    </a:cubicBezTo>
                    <a:cubicBezTo>
                      <a:pt x="29" y="137"/>
                      <a:pt x="29" y="137"/>
                      <a:pt x="29" y="136"/>
                    </a:cubicBezTo>
                    <a:cubicBezTo>
                      <a:pt x="29" y="137"/>
                      <a:pt x="30" y="137"/>
                      <a:pt x="31" y="137"/>
                    </a:cubicBezTo>
                    <a:cubicBezTo>
                      <a:pt x="31" y="138"/>
                      <a:pt x="32" y="138"/>
                      <a:pt x="33" y="138"/>
                    </a:cubicBezTo>
                    <a:cubicBezTo>
                      <a:pt x="34" y="139"/>
                      <a:pt x="34" y="139"/>
                      <a:pt x="35" y="139"/>
                    </a:cubicBezTo>
                    <a:cubicBezTo>
                      <a:pt x="36" y="140"/>
                      <a:pt x="37" y="140"/>
                      <a:pt x="38" y="140"/>
                    </a:cubicBezTo>
                    <a:cubicBezTo>
                      <a:pt x="40" y="140"/>
                      <a:pt x="41" y="140"/>
                      <a:pt x="43" y="140"/>
                    </a:cubicBezTo>
                    <a:cubicBezTo>
                      <a:pt x="44" y="140"/>
                      <a:pt x="45" y="140"/>
                      <a:pt x="47" y="140"/>
                    </a:cubicBezTo>
                    <a:cubicBezTo>
                      <a:pt x="48" y="140"/>
                      <a:pt x="50" y="139"/>
                      <a:pt x="52" y="139"/>
                    </a:cubicBezTo>
                    <a:cubicBezTo>
                      <a:pt x="54" y="138"/>
                      <a:pt x="57" y="137"/>
                      <a:pt x="60" y="136"/>
                    </a:cubicBezTo>
                    <a:cubicBezTo>
                      <a:pt x="63" y="134"/>
                      <a:pt x="67" y="133"/>
                      <a:pt x="70" y="131"/>
                    </a:cubicBezTo>
                    <a:cubicBezTo>
                      <a:pt x="75" y="128"/>
                      <a:pt x="79" y="125"/>
                      <a:pt x="84" y="122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88" y="118"/>
                      <a:pt x="93" y="113"/>
                      <a:pt x="98" y="109"/>
                    </a:cubicBezTo>
                    <a:cubicBezTo>
                      <a:pt x="105" y="101"/>
                      <a:pt x="112" y="94"/>
                      <a:pt x="118" y="85"/>
                    </a:cubicBezTo>
                    <a:lnTo>
                      <a:pt x="118" y="86"/>
                    </a:lnTo>
                    <a:cubicBezTo>
                      <a:pt x="119" y="84"/>
                      <a:pt x="120" y="83"/>
                      <a:pt x="121" y="81"/>
                    </a:cubicBezTo>
                    <a:cubicBezTo>
                      <a:pt x="122" y="78"/>
                      <a:pt x="123" y="76"/>
                      <a:pt x="124" y="73"/>
                    </a:cubicBezTo>
                    <a:cubicBezTo>
                      <a:pt x="126" y="69"/>
                      <a:pt x="129" y="66"/>
                      <a:pt x="133" y="64"/>
                    </a:cubicBezTo>
                    <a:cubicBezTo>
                      <a:pt x="134" y="64"/>
                      <a:pt x="134" y="64"/>
                      <a:pt x="134" y="64"/>
                    </a:cubicBezTo>
                    <a:cubicBezTo>
                      <a:pt x="134" y="63"/>
                      <a:pt x="134" y="63"/>
                      <a:pt x="134" y="62"/>
                    </a:cubicBezTo>
                    <a:cubicBezTo>
                      <a:pt x="135" y="55"/>
                      <a:pt x="136" y="48"/>
                      <a:pt x="138" y="42"/>
                    </a:cubicBezTo>
                    <a:cubicBezTo>
                      <a:pt x="138" y="38"/>
                      <a:pt x="140" y="35"/>
                      <a:pt x="141" y="31"/>
                    </a:cubicBezTo>
                    <a:cubicBezTo>
                      <a:pt x="142" y="28"/>
                      <a:pt x="144" y="25"/>
                      <a:pt x="145" y="22"/>
                    </a:cubicBezTo>
                    <a:cubicBezTo>
                      <a:pt x="149" y="16"/>
                      <a:pt x="154" y="12"/>
                      <a:pt x="159" y="9"/>
                    </a:cubicBezTo>
                    <a:cubicBezTo>
                      <a:pt x="165" y="4"/>
                      <a:pt x="172" y="2"/>
                      <a:pt x="179" y="1"/>
                    </a:cubicBezTo>
                    <a:cubicBezTo>
                      <a:pt x="185" y="0"/>
                      <a:pt x="191" y="2"/>
                      <a:pt x="197" y="3"/>
                    </a:cubicBezTo>
                    <a:cubicBezTo>
                      <a:pt x="201" y="4"/>
                      <a:pt x="204" y="6"/>
                      <a:pt x="207" y="7"/>
                    </a:cubicBezTo>
                    <a:cubicBezTo>
                      <a:pt x="210" y="10"/>
                      <a:pt x="214" y="11"/>
                      <a:pt x="217" y="14"/>
                    </a:cubicBezTo>
                    <a:cubicBezTo>
                      <a:pt x="229" y="21"/>
                      <a:pt x="239" y="31"/>
                      <a:pt x="247" y="42"/>
                    </a:cubicBezTo>
                    <a:cubicBezTo>
                      <a:pt x="251" y="48"/>
                      <a:pt x="254" y="54"/>
                      <a:pt x="256" y="60"/>
                    </a:cubicBezTo>
                    <a:cubicBezTo>
                      <a:pt x="258" y="67"/>
                      <a:pt x="260" y="75"/>
                      <a:pt x="259" y="83"/>
                    </a:cubicBezTo>
                    <a:cubicBezTo>
                      <a:pt x="258" y="89"/>
                      <a:pt x="256" y="95"/>
                      <a:pt x="253" y="101"/>
                    </a:cubicBezTo>
                    <a:cubicBezTo>
                      <a:pt x="252" y="104"/>
                      <a:pt x="250" y="107"/>
                      <a:pt x="248" y="110"/>
                    </a:cubicBezTo>
                    <a:cubicBezTo>
                      <a:pt x="246" y="113"/>
                      <a:pt x="243" y="116"/>
                      <a:pt x="240" y="119"/>
                    </a:cubicBezTo>
                    <a:cubicBezTo>
                      <a:pt x="236" y="124"/>
                      <a:pt x="230" y="129"/>
                      <a:pt x="225" y="133"/>
                    </a:cubicBezTo>
                    <a:cubicBezTo>
                      <a:pt x="219" y="137"/>
                      <a:pt x="212" y="141"/>
                      <a:pt x="205" y="144"/>
                    </a:cubicBezTo>
                    <a:cubicBezTo>
                      <a:pt x="193" y="151"/>
                      <a:pt x="179" y="155"/>
                      <a:pt x="164" y="154"/>
                    </a:cubicBezTo>
                    <a:cubicBezTo>
                      <a:pt x="154" y="152"/>
                      <a:pt x="144" y="149"/>
                      <a:pt x="135" y="143"/>
                    </a:cubicBezTo>
                    <a:cubicBezTo>
                      <a:pt x="127" y="137"/>
                      <a:pt x="121" y="129"/>
                      <a:pt x="118" y="119"/>
                    </a:cubicBezTo>
                    <a:lnTo>
                      <a:pt x="117" y="117"/>
                    </a:lnTo>
                    <a:cubicBezTo>
                      <a:pt x="102" y="133"/>
                      <a:pt x="85" y="147"/>
                      <a:pt x="64" y="156"/>
                    </a:cubicBezTo>
                    <a:cubicBezTo>
                      <a:pt x="57" y="158"/>
                      <a:pt x="50" y="160"/>
                      <a:pt x="43" y="160"/>
                    </a:cubicBezTo>
                    <a:lnTo>
                      <a:pt x="42" y="160"/>
                    </a:lnTo>
                    <a:cubicBezTo>
                      <a:pt x="35" y="160"/>
                      <a:pt x="29" y="159"/>
                      <a:pt x="23" y="15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0"/>
              <p:cNvSpPr/>
              <p:nvPr/>
            </p:nvSpPr>
            <p:spPr>
              <a:xfrm>
                <a:off x="2163240" y="2389680"/>
                <a:ext cx="4068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55" extrusionOk="0">
                    <a:moveTo>
                      <a:pt x="13" y="154"/>
                    </a:moveTo>
                    <a:cubicBezTo>
                      <a:pt x="11" y="154"/>
                      <a:pt x="10" y="154"/>
                      <a:pt x="9" y="154"/>
                    </a:cubicBezTo>
                    <a:cubicBezTo>
                      <a:pt x="3" y="153"/>
                      <a:pt x="0" y="147"/>
                      <a:pt x="1" y="142"/>
                    </a:cubicBezTo>
                    <a:lnTo>
                      <a:pt x="1" y="141"/>
                    </a:lnTo>
                    <a:cubicBezTo>
                      <a:pt x="1" y="137"/>
                      <a:pt x="5" y="134"/>
                      <a:pt x="9" y="133"/>
                    </a:cubicBezTo>
                    <a:cubicBezTo>
                      <a:pt x="11" y="133"/>
                      <a:pt x="14" y="133"/>
                      <a:pt x="17" y="133"/>
                    </a:cubicBezTo>
                    <a:cubicBezTo>
                      <a:pt x="19" y="133"/>
                      <a:pt x="20" y="133"/>
                      <a:pt x="21" y="133"/>
                    </a:cubicBezTo>
                    <a:cubicBezTo>
                      <a:pt x="28" y="133"/>
                      <a:pt x="35" y="133"/>
                      <a:pt x="42" y="132"/>
                    </a:cubicBezTo>
                    <a:cubicBezTo>
                      <a:pt x="44" y="132"/>
                      <a:pt x="46" y="131"/>
                      <a:pt x="48" y="131"/>
                    </a:cubicBezTo>
                    <a:cubicBezTo>
                      <a:pt x="51" y="130"/>
                      <a:pt x="53" y="129"/>
                      <a:pt x="56" y="128"/>
                    </a:cubicBezTo>
                    <a:cubicBezTo>
                      <a:pt x="58" y="127"/>
                      <a:pt x="60" y="126"/>
                      <a:pt x="61" y="125"/>
                    </a:cubicBezTo>
                    <a:lnTo>
                      <a:pt x="61" y="126"/>
                    </a:lnTo>
                    <a:cubicBezTo>
                      <a:pt x="61" y="125"/>
                      <a:pt x="62" y="125"/>
                      <a:pt x="63" y="124"/>
                    </a:cubicBezTo>
                    <a:lnTo>
                      <a:pt x="63" y="123"/>
                    </a:ln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2"/>
                      <a:pt x="63" y="121"/>
                      <a:pt x="63" y="121"/>
                    </a:cubicBezTo>
                    <a:cubicBezTo>
                      <a:pt x="60" y="118"/>
                      <a:pt x="57" y="115"/>
                      <a:pt x="54" y="112"/>
                    </a:cubicBezTo>
                    <a:cubicBezTo>
                      <a:pt x="53" y="111"/>
                      <a:pt x="53" y="111"/>
                      <a:pt x="53" y="110"/>
                    </a:cubicBezTo>
                    <a:cubicBezTo>
                      <a:pt x="52" y="109"/>
                      <a:pt x="51" y="109"/>
                      <a:pt x="50" y="108"/>
                    </a:cubicBezTo>
                    <a:cubicBezTo>
                      <a:pt x="44" y="102"/>
                      <a:pt x="38" y="95"/>
                      <a:pt x="31" y="88"/>
                    </a:cubicBezTo>
                    <a:cubicBezTo>
                      <a:pt x="25" y="81"/>
                      <a:pt x="20" y="73"/>
                      <a:pt x="17" y="64"/>
                    </a:cubicBezTo>
                    <a:cubicBezTo>
                      <a:pt x="13" y="55"/>
                      <a:pt x="13" y="43"/>
                      <a:pt x="17" y="34"/>
                    </a:cubicBezTo>
                    <a:cubicBezTo>
                      <a:pt x="18" y="31"/>
                      <a:pt x="21" y="27"/>
                      <a:pt x="23" y="24"/>
                    </a:cubicBezTo>
                    <a:cubicBezTo>
                      <a:pt x="27" y="20"/>
                      <a:pt x="30" y="17"/>
                      <a:pt x="34" y="13"/>
                    </a:cubicBezTo>
                    <a:cubicBezTo>
                      <a:pt x="37" y="11"/>
                      <a:pt x="41" y="8"/>
                      <a:pt x="45" y="7"/>
                    </a:cubicBezTo>
                    <a:cubicBezTo>
                      <a:pt x="49" y="5"/>
                      <a:pt x="54" y="3"/>
                      <a:pt x="59" y="3"/>
                    </a:cubicBezTo>
                    <a:cubicBezTo>
                      <a:pt x="68" y="0"/>
                      <a:pt x="78" y="0"/>
                      <a:pt x="87" y="4"/>
                    </a:cubicBezTo>
                    <a:cubicBezTo>
                      <a:pt x="91" y="6"/>
                      <a:pt x="95" y="8"/>
                      <a:pt x="98" y="11"/>
                    </a:cubicBezTo>
                    <a:cubicBezTo>
                      <a:pt x="101" y="14"/>
                      <a:pt x="102" y="17"/>
                      <a:pt x="104" y="20"/>
                    </a:cubicBezTo>
                    <a:cubicBezTo>
                      <a:pt x="108" y="21"/>
                      <a:pt x="110" y="24"/>
                      <a:pt x="111" y="27"/>
                    </a:cubicBezTo>
                    <a:cubicBezTo>
                      <a:pt x="112" y="33"/>
                      <a:pt x="108" y="39"/>
                      <a:pt x="102" y="40"/>
                    </a:cubicBezTo>
                    <a:cubicBezTo>
                      <a:pt x="99" y="40"/>
                      <a:pt x="96" y="40"/>
                      <a:pt x="94" y="39"/>
                    </a:cubicBezTo>
                    <a:cubicBezTo>
                      <a:pt x="89" y="36"/>
                      <a:pt x="87" y="33"/>
                      <a:pt x="85" y="29"/>
                    </a:cubicBezTo>
                    <a:cubicBezTo>
                      <a:pt x="85" y="28"/>
                      <a:pt x="84" y="28"/>
                      <a:pt x="84" y="27"/>
                    </a:cubicBezTo>
                    <a:cubicBezTo>
                      <a:pt x="84" y="26"/>
                      <a:pt x="83" y="26"/>
                      <a:pt x="83" y="26"/>
                    </a:cubicBezTo>
                    <a:cubicBezTo>
                      <a:pt x="82" y="25"/>
                      <a:pt x="81" y="25"/>
                      <a:pt x="81" y="24"/>
                    </a:cubicBezTo>
                    <a:cubicBezTo>
                      <a:pt x="81" y="24"/>
                      <a:pt x="81" y="25"/>
                      <a:pt x="82" y="25"/>
                    </a:cubicBezTo>
                    <a:cubicBezTo>
                      <a:pt x="81" y="25"/>
                      <a:pt x="81" y="24"/>
                      <a:pt x="80" y="24"/>
                    </a:cubicBezTo>
                    <a:cubicBezTo>
                      <a:pt x="79" y="23"/>
                      <a:pt x="78" y="23"/>
                      <a:pt x="77" y="22"/>
                    </a:cubicBezTo>
                    <a:cubicBezTo>
                      <a:pt x="78" y="22"/>
                      <a:pt x="78" y="23"/>
                      <a:pt x="78" y="23"/>
                    </a:cubicBezTo>
                    <a:cubicBezTo>
                      <a:pt x="78" y="23"/>
                      <a:pt x="77" y="22"/>
                      <a:pt x="76" y="22"/>
                    </a:cubicBezTo>
                    <a:cubicBezTo>
                      <a:pt x="75" y="22"/>
                      <a:pt x="75" y="22"/>
                      <a:pt x="74" y="22"/>
                    </a:cubicBezTo>
                    <a:cubicBezTo>
                      <a:pt x="73" y="22"/>
                      <a:pt x="73" y="22"/>
                      <a:pt x="72" y="22"/>
                    </a:cubicBezTo>
                    <a:cubicBezTo>
                      <a:pt x="70" y="22"/>
                      <a:pt x="67" y="22"/>
                      <a:pt x="66" y="22"/>
                    </a:cubicBezTo>
                    <a:cubicBezTo>
                      <a:pt x="63" y="22"/>
                      <a:pt x="60" y="23"/>
                      <a:pt x="58" y="24"/>
                    </a:cubicBezTo>
                    <a:cubicBezTo>
                      <a:pt x="56" y="24"/>
                      <a:pt x="54" y="25"/>
                      <a:pt x="52" y="26"/>
                    </a:cubicBezTo>
                    <a:cubicBezTo>
                      <a:pt x="50" y="26"/>
                      <a:pt x="50" y="26"/>
                      <a:pt x="49" y="27"/>
                    </a:cubicBezTo>
                    <a:cubicBezTo>
                      <a:pt x="49" y="27"/>
                      <a:pt x="50" y="27"/>
                      <a:pt x="50" y="26"/>
                    </a:cubicBezTo>
                    <a:cubicBezTo>
                      <a:pt x="49" y="27"/>
                      <a:pt x="49" y="28"/>
                      <a:pt x="48" y="28"/>
                    </a:cubicBezTo>
                    <a:cubicBezTo>
                      <a:pt x="46" y="29"/>
                      <a:pt x="45" y="31"/>
                      <a:pt x="43" y="32"/>
                    </a:cubicBezTo>
                    <a:cubicBezTo>
                      <a:pt x="42" y="33"/>
                      <a:pt x="39" y="36"/>
                      <a:pt x="38" y="38"/>
                    </a:cubicBezTo>
                    <a:cubicBezTo>
                      <a:pt x="37" y="39"/>
                      <a:pt x="36" y="40"/>
                      <a:pt x="36" y="41"/>
                    </a:cubicBezTo>
                    <a:lnTo>
                      <a:pt x="35" y="42"/>
                    </a:lnTo>
                    <a:cubicBezTo>
                      <a:pt x="35" y="42"/>
                      <a:pt x="35" y="43"/>
                      <a:pt x="35" y="44"/>
                    </a:cubicBezTo>
                    <a:cubicBezTo>
                      <a:pt x="35" y="45"/>
                      <a:pt x="34" y="45"/>
                      <a:pt x="34" y="46"/>
                    </a:cubicBezTo>
                    <a:cubicBezTo>
                      <a:pt x="34" y="47"/>
                      <a:pt x="34" y="48"/>
                      <a:pt x="34" y="49"/>
                    </a:cubicBezTo>
                    <a:cubicBezTo>
                      <a:pt x="34" y="50"/>
                      <a:pt x="34" y="50"/>
                      <a:pt x="34" y="51"/>
                    </a:cubicBezTo>
                    <a:cubicBezTo>
                      <a:pt x="34" y="52"/>
                      <a:pt x="35" y="54"/>
                      <a:pt x="35" y="55"/>
                    </a:cubicBezTo>
                    <a:cubicBezTo>
                      <a:pt x="35" y="56"/>
                      <a:pt x="36" y="57"/>
                      <a:pt x="36" y="59"/>
                    </a:cubicBezTo>
                    <a:cubicBezTo>
                      <a:pt x="37" y="60"/>
                      <a:pt x="38" y="62"/>
                      <a:pt x="39" y="64"/>
                    </a:cubicBezTo>
                    <a:cubicBezTo>
                      <a:pt x="41" y="66"/>
                      <a:pt x="42" y="69"/>
                      <a:pt x="44" y="71"/>
                    </a:cubicBezTo>
                    <a:cubicBezTo>
                      <a:pt x="50" y="79"/>
                      <a:pt x="57" y="86"/>
                      <a:pt x="63" y="92"/>
                    </a:cubicBezTo>
                    <a:cubicBezTo>
                      <a:pt x="68" y="98"/>
                      <a:pt x="74" y="103"/>
                      <a:pt x="78" y="108"/>
                    </a:cubicBezTo>
                    <a:cubicBezTo>
                      <a:pt x="81" y="110"/>
                      <a:pt x="82" y="113"/>
                      <a:pt x="84" y="117"/>
                    </a:cubicBezTo>
                    <a:cubicBezTo>
                      <a:pt x="85" y="120"/>
                      <a:pt x="85" y="124"/>
                      <a:pt x="84" y="127"/>
                    </a:cubicBezTo>
                    <a:cubicBezTo>
                      <a:pt x="84" y="131"/>
                      <a:pt x="81" y="135"/>
                      <a:pt x="78" y="138"/>
                    </a:cubicBezTo>
                    <a:cubicBezTo>
                      <a:pt x="76" y="141"/>
                      <a:pt x="73" y="142"/>
                      <a:pt x="69" y="145"/>
                    </a:cubicBezTo>
                    <a:cubicBezTo>
                      <a:pt x="58" y="151"/>
                      <a:pt x="45" y="153"/>
                      <a:pt x="32" y="154"/>
                    </a:cubicBezTo>
                    <a:cubicBezTo>
                      <a:pt x="28" y="154"/>
                      <a:pt x="23" y="154"/>
                      <a:pt x="18" y="154"/>
                    </a:cubicBezTo>
                    <a:cubicBezTo>
                      <a:pt x="17" y="154"/>
                      <a:pt x="15" y="154"/>
                      <a:pt x="13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0"/>
              <p:cNvSpPr/>
              <p:nvPr/>
            </p:nvSpPr>
            <p:spPr>
              <a:xfrm>
                <a:off x="2226600" y="2398680"/>
                <a:ext cx="2448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40" extrusionOk="0">
                    <a:moveTo>
                      <a:pt x="46" y="134"/>
                    </a:moveTo>
                    <a:cubicBezTo>
                      <a:pt x="42" y="126"/>
                      <a:pt x="39" y="117"/>
                      <a:pt x="35" y="109"/>
                    </a:cubicBezTo>
                    <a:cubicBezTo>
                      <a:pt x="31" y="103"/>
                      <a:pt x="28" y="96"/>
                      <a:pt x="25" y="89"/>
                    </a:cubicBezTo>
                    <a:cubicBezTo>
                      <a:pt x="21" y="82"/>
                      <a:pt x="17" y="74"/>
                      <a:pt x="13" y="65"/>
                    </a:cubicBezTo>
                    <a:cubicBezTo>
                      <a:pt x="9" y="56"/>
                      <a:pt x="6" y="46"/>
                      <a:pt x="3" y="35"/>
                    </a:cubicBezTo>
                    <a:cubicBezTo>
                      <a:pt x="1" y="30"/>
                      <a:pt x="1" y="24"/>
                      <a:pt x="0" y="19"/>
                    </a:cubicBezTo>
                    <a:cubicBezTo>
                      <a:pt x="0" y="16"/>
                      <a:pt x="0" y="15"/>
                      <a:pt x="0" y="12"/>
                    </a:cubicBezTo>
                    <a:cubicBezTo>
                      <a:pt x="1" y="10"/>
                      <a:pt x="1" y="8"/>
                      <a:pt x="3" y="5"/>
                    </a:cubicBezTo>
                    <a:cubicBezTo>
                      <a:pt x="4" y="2"/>
                      <a:pt x="8" y="0"/>
                      <a:pt x="13" y="0"/>
                    </a:cubicBezTo>
                    <a:cubicBezTo>
                      <a:pt x="17" y="0"/>
                      <a:pt x="21" y="4"/>
                      <a:pt x="22" y="8"/>
                    </a:cubicBezTo>
                    <a:cubicBezTo>
                      <a:pt x="23" y="11"/>
                      <a:pt x="23" y="14"/>
                      <a:pt x="22" y="16"/>
                    </a:cubicBezTo>
                    <a:cubicBezTo>
                      <a:pt x="22" y="17"/>
                      <a:pt x="22" y="18"/>
                      <a:pt x="21" y="19"/>
                    </a:cubicBezTo>
                    <a:cubicBezTo>
                      <a:pt x="21" y="21"/>
                      <a:pt x="22" y="22"/>
                      <a:pt x="22" y="24"/>
                    </a:cubicBezTo>
                    <a:cubicBezTo>
                      <a:pt x="22" y="29"/>
                      <a:pt x="24" y="34"/>
                      <a:pt x="25" y="39"/>
                    </a:cubicBezTo>
                    <a:cubicBezTo>
                      <a:pt x="26" y="44"/>
                      <a:pt x="28" y="50"/>
                      <a:pt x="31" y="55"/>
                    </a:cubicBezTo>
                    <a:cubicBezTo>
                      <a:pt x="35" y="67"/>
                      <a:pt x="41" y="79"/>
                      <a:pt x="47" y="90"/>
                    </a:cubicBezTo>
                    <a:cubicBezTo>
                      <a:pt x="53" y="102"/>
                      <a:pt x="59" y="114"/>
                      <a:pt x="65" y="125"/>
                    </a:cubicBezTo>
                    <a:cubicBezTo>
                      <a:pt x="67" y="130"/>
                      <a:pt x="65" y="136"/>
                      <a:pt x="60" y="139"/>
                    </a:cubicBezTo>
                    <a:cubicBezTo>
                      <a:pt x="59" y="139"/>
                      <a:pt x="57" y="139"/>
                      <a:pt x="56" y="139"/>
                    </a:cubicBezTo>
                    <a:cubicBezTo>
                      <a:pt x="52" y="139"/>
                      <a:pt x="49" y="138"/>
                      <a:pt x="46" y="13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0"/>
              <p:cNvSpPr/>
              <p:nvPr/>
            </p:nvSpPr>
            <p:spPr>
              <a:xfrm>
                <a:off x="2215800" y="2394720"/>
                <a:ext cx="5508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47" extrusionOk="0">
                    <a:moveTo>
                      <a:pt x="5" y="145"/>
                    </a:moveTo>
                    <a:cubicBezTo>
                      <a:pt x="1" y="142"/>
                      <a:pt x="0" y="136"/>
                      <a:pt x="3" y="131"/>
                    </a:cubicBezTo>
                    <a:cubicBezTo>
                      <a:pt x="10" y="121"/>
                      <a:pt x="17" y="111"/>
                      <a:pt x="25" y="101"/>
                    </a:cubicBezTo>
                    <a:cubicBezTo>
                      <a:pt x="31" y="93"/>
                      <a:pt x="37" y="85"/>
                      <a:pt x="43" y="76"/>
                    </a:cubicBezTo>
                    <a:cubicBezTo>
                      <a:pt x="48" y="72"/>
                      <a:pt x="52" y="67"/>
                      <a:pt x="56" y="61"/>
                    </a:cubicBezTo>
                    <a:cubicBezTo>
                      <a:pt x="57" y="60"/>
                      <a:pt x="58" y="58"/>
                      <a:pt x="59" y="57"/>
                    </a:cubicBezTo>
                    <a:cubicBezTo>
                      <a:pt x="62" y="54"/>
                      <a:pt x="65" y="51"/>
                      <a:pt x="68" y="48"/>
                    </a:cubicBezTo>
                    <a:cubicBezTo>
                      <a:pt x="71" y="44"/>
                      <a:pt x="75" y="41"/>
                      <a:pt x="79" y="37"/>
                    </a:cubicBezTo>
                    <a:cubicBezTo>
                      <a:pt x="86" y="31"/>
                      <a:pt x="92" y="25"/>
                      <a:pt x="100" y="18"/>
                    </a:cubicBezTo>
                    <a:cubicBezTo>
                      <a:pt x="106" y="13"/>
                      <a:pt x="113" y="8"/>
                      <a:pt x="121" y="4"/>
                    </a:cubicBezTo>
                    <a:cubicBezTo>
                      <a:pt x="124" y="2"/>
                      <a:pt x="128" y="1"/>
                      <a:pt x="131" y="1"/>
                    </a:cubicBezTo>
                    <a:cubicBezTo>
                      <a:pt x="135" y="0"/>
                      <a:pt x="139" y="0"/>
                      <a:pt x="143" y="0"/>
                    </a:cubicBezTo>
                    <a:cubicBezTo>
                      <a:pt x="149" y="1"/>
                      <a:pt x="152" y="7"/>
                      <a:pt x="151" y="12"/>
                    </a:cubicBezTo>
                    <a:cubicBezTo>
                      <a:pt x="150" y="18"/>
                      <a:pt x="144" y="22"/>
                      <a:pt x="139" y="21"/>
                    </a:cubicBezTo>
                    <a:lnTo>
                      <a:pt x="138" y="21"/>
                    </a:lnTo>
                    <a:cubicBezTo>
                      <a:pt x="137" y="21"/>
                      <a:pt x="137" y="21"/>
                      <a:pt x="136" y="21"/>
                    </a:cubicBezTo>
                    <a:cubicBezTo>
                      <a:pt x="135" y="21"/>
                      <a:pt x="135" y="22"/>
                      <a:pt x="133" y="22"/>
                    </a:cubicBezTo>
                    <a:cubicBezTo>
                      <a:pt x="132" y="22"/>
                      <a:pt x="132" y="22"/>
                      <a:pt x="130" y="23"/>
                    </a:cubicBezTo>
                    <a:cubicBezTo>
                      <a:pt x="129" y="23"/>
                      <a:pt x="127" y="25"/>
                      <a:pt x="125" y="25"/>
                    </a:cubicBezTo>
                    <a:cubicBezTo>
                      <a:pt x="121" y="27"/>
                      <a:pt x="118" y="30"/>
                      <a:pt x="114" y="33"/>
                    </a:cubicBezTo>
                    <a:cubicBezTo>
                      <a:pt x="104" y="41"/>
                      <a:pt x="94" y="50"/>
                      <a:pt x="84" y="60"/>
                    </a:cubicBezTo>
                    <a:cubicBezTo>
                      <a:pt x="82" y="62"/>
                      <a:pt x="80" y="64"/>
                      <a:pt x="77" y="67"/>
                    </a:cubicBezTo>
                    <a:cubicBezTo>
                      <a:pt x="75" y="69"/>
                      <a:pt x="73" y="71"/>
                      <a:pt x="71" y="74"/>
                    </a:cubicBezTo>
                    <a:cubicBezTo>
                      <a:pt x="66" y="80"/>
                      <a:pt x="61" y="86"/>
                      <a:pt x="56" y="92"/>
                    </a:cubicBezTo>
                    <a:lnTo>
                      <a:pt x="56" y="91"/>
                    </a:lnTo>
                    <a:cubicBezTo>
                      <a:pt x="50" y="99"/>
                      <a:pt x="44" y="107"/>
                      <a:pt x="38" y="115"/>
                    </a:cubicBezTo>
                    <a:cubicBezTo>
                      <a:pt x="31" y="124"/>
                      <a:pt x="25" y="133"/>
                      <a:pt x="19" y="142"/>
                    </a:cubicBezTo>
                    <a:cubicBezTo>
                      <a:pt x="17" y="145"/>
                      <a:pt x="14" y="146"/>
                      <a:pt x="11" y="146"/>
                    </a:cubicBezTo>
                    <a:cubicBezTo>
                      <a:pt x="9" y="146"/>
                      <a:pt x="7" y="146"/>
                      <a:pt x="5" y="1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0"/>
              <p:cNvSpPr/>
              <p:nvPr/>
            </p:nvSpPr>
            <p:spPr>
              <a:xfrm>
                <a:off x="1986840" y="2156040"/>
                <a:ext cx="450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35" extrusionOk="0">
                    <a:moveTo>
                      <a:pt x="24" y="231"/>
                    </a:moveTo>
                    <a:cubicBezTo>
                      <a:pt x="18" y="227"/>
                      <a:pt x="12" y="223"/>
                      <a:pt x="7" y="218"/>
                    </a:cubicBezTo>
                    <a:cubicBezTo>
                      <a:pt x="3" y="212"/>
                      <a:pt x="0" y="205"/>
                      <a:pt x="1" y="198"/>
                    </a:cubicBezTo>
                    <a:cubicBezTo>
                      <a:pt x="1" y="190"/>
                      <a:pt x="3" y="183"/>
                      <a:pt x="7" y="177"/>
                    </a:cubicBezTo>
                    <a:cubicBezTo>
                      <a:pt x="11" y="170"/>
                      <a:pt x="16" y="163"/>
                      <a:pt x="21" y="157"/>
                    </a:cubicBezTo>
                    <a:cubicBezTo>
                      <a:pt x="24" y="153"/>
                      <a:pt x="30" y="152"/>
                      <a:pt x="34" y="155"/>
                    </a:cubicBezTo>
                    <a:cubicBezTo>
                      <a:pt x="38" y="158"/>
                      <a:pt x="40" y="165"/>
                      <a:pt x="36" y="169"/>
                    </a:cubicBezTo>
                    <a:cubicBezTo>
                      <a:pt x="32" y="174"/>
                      <a:pt x="28" y="180"/>
                      <a:pt x="25" y="187"/>
                    </a:cubicBezTo>
                    <a:lnTo>
                      <a:pt x="25" y="186"/>
                    </a:lnTo>
                    <a:cubicBezTo>
                      <a:pt x="25" y="187"/>
                      <a:pt x="24" y="189"/>
                      <a:pt x="23" y="191"/>
                    </a:cubicBezTo>
                    <a:cubicBezTo>
                      <a:pt x="22" y="191"/>
                      <a:pt x="22" y="193"/>
                      <a:pt x="22" y="193"/>
                    </a:cubicBezTo>
                    <a:cubicBezTo>
                      <a:pt x="22" y="194"/>
                      <a:pt x="21" y="195"/>
                      <a:pt x="21" y="197"/>
                    </a:cubicBezTo>
                    <a:lnTo>
                      <a:pt x="21" y="198"/>
                    </a:lnTo>
                    <a:cubicBezTo>
                      <a:pt x="21" y="199"/>
                      <a:pt x="21" y="200"/>
                      <a:pt x="21" y="200"/>
                    </a:cubicBezTo>
                    <a:cubicBezTo>
                      <a:pt x="21" y="200"/>
                      <a:pt x="21" y="201"/>
                      <a:pt x="22" y="201"/>
                    </a:cubicBezTo>
                    <a:cubicBezTo>
                      <a:pt x="22" y="202"/>
                      <a:pt x="22" y="202"/>
                      <a:pt x="22" y="202"/>
                    </a:cubicBezTo>
                    <a:cubicBezTo>
                      <a:pt x="22" y="203"/>
                      <a:pt x="22" y="204"/>
                      <a:pt x="23" y="204"/>
                    </a:cubicBezTo>
                    <a:cubicBezTo>
                      <a:pt x="23" y="205"/>
                      <a:pt x="24" y="205"/>
                      <a:pt x="24" y="205"/>
                    </a:cubicBezTo>
                    <a:cubicBezTo>
                      <a:pt x="24" y="206"/>
                      <a:pt x="25" y="207"/>
                      <a:pt x="26" y="208"/>
                    </a:cubicBezTo>
                    <a:cubicBezTo>
                      <a:pt x="28" y="209"/>
                      <a:pt x="29" y="210"/>
                      <a:pt x="30" y="211"/>
                    </a:cubicBezTo>
                    <a:cubicBezTo>
                      <a:pt x="31" y="211"/>
                      <a:pt x="32" y="212"/>
                      <a:pt x="33" y="212"/>
                    </a:cubicBezTo>
                    <a:cubicBezTo>
                      <a:pt x="34" y="212"/>
                      <a:pt x="35" y="213"/>
                      <a:pt x="36" y="213"/>
                    </a:cubicBezTo>
                    <a:cubicBezTo>
                      <a:pt x="36" y="214"/>
                      <a:pt x="38" y="214"/>
                      <a:pt x="38" y="214"/>
                    </a:cubicBezTo>
                    <a:cubicBezTo>
                      <a:pt x="39" y="214"/>
                      <a:pt x="40" y="214"/>
                      <a:pt x="40" y="214"/>
                    </a:cubicBezTo>
                    <a:cubicBezTo>
                      <a:pt x="41" y="214"/>
                      <a:pt x="42" y="214"/>
                      <a:pt x="42" y="214"/>
                    </a:cubicBezTo>
                    <a:cubicBezTo>
                      <a:pt x="43" y="214"/>
                      <a:pt x="45" y="213"/>
                      <a:pt x="46" y="213"/>
                    </a:cubicBezTo>
                    <a:cubicBezTo>
                      <a:pt x="47" y="212"/>
                      <a:pt x="48" y="212"/>
                      <a:pt x="49" y="212"/>
                    </a:cubicBezTo>
                    <a:cubicBezTo>
                      <a:pt x="50" y="211"/>
                      <a:pt x="51" y="211"/>
                      <a:pt x="52" y="211"/>
                    </a:cubicBezTo>
                    <a:cubicBezTo>
                      <a:pt x="53" y="210"/>
                      <a:pt x="54" y="209"/>
                      <a:pt x="54" y="208"/>
                    </a:cubicBezTo>
                    <a:cubicBezTo>
                      <a:pt x="56" y="208"/>
                      <a:pt x="57" y="207"/>
                      <a:pt x="58" y="206"/>
                    </a:cubicBezTo>
                    <a:cubicBezTo>
                      <a:pt x="59" y="205"/>
                      <a:pt x="60" y="204"/>
                      <a:pt x="61" y="203"/>
                    </a:cubicBezTo>
                    <a:cubicBezTo>
                      <a:pt x="61" y="201"/>
                      <a:pt x="63" y="200"/>
                      <a:pt x="64" y="198"/>
                    </a:cubicBezTo>
                    <a:cubicBezTo>
                      <a:pt x="64" y="197"/>
                      <a:pt x="66" y="195"/>
                      <a:pt x="66" y="193"/>
                    </a:cubicBezTo>
                    <a:cubicBezTo>
                      <a:pt x="67" y="190"/>
                      <a:pt x="68" y="187"/>
                      <a:pt x="70" y="183"/>
                    </a:cubicBezTo>
                    <a:lnTo>
                      <a:pt x="69" y="184"/>
                    </a:lnTo>
                    <a:cubicBezTo>
                      <a:pt x="73" y="172"/>
                      <a:pt x="75" y="159"/>
                      <a:pt x="77" y="147"/>
                    </a:cubicBezTo>
                    <a:cubicBezTo>
                      <a:pt x="80" y="136"/>
                      <a:pt x="82" y="125"/>
                      <a:pt x="85" y="114"/>
                    </a:cubicBezTo>
                    <a:cubicBezTo>
                      <a:pt x="87" y="107"/>
                      <a:pt x="88" y="99"/>
                      <a:pt x="90" y="92"/>
                    </a:cubicBezTo>
                    <a:cubicBezTo>
                      <a:pt x="84" y="100"/>
                      <a:pt x="77" y="108"/>
                      <a:pt x="68" y="114"/>
                    </a:cubicBezTo>
                    <a:cubicBezTo>
                      <a:pt x="63" y="119"/>
                      <a:pt x="57" y="122"/>
                      <a:pt x="51" y="125"/>
                    </a:cubicBezTo>
                    <a:cubicBezTo>
                      <a:pt x="48" y="126"/>
                      <a:pt x="45" y="127"/>
                      <a:pt x="42" y="127"/>
                    </a:cubicBezTo>
                    <a:cubicBezTo>
                      <a:pt x="38" y="127"/>
                      <a:pt x="34" y="127"/>
                      <a:pt x="31" y="126"/>
                    </a:cubicBezTo>
                    <a:cubicBezTo>
                      <a:pt x="25" y="123"/>
                      <a:pt x="22" y="119"/>
                      <a:pt x="20" y="114"/>
                    </a:cubicBezTo>
                    <a:cubicBezTo>
                      <a:pt x="18" y="112"/>
                      <a:pt x="17" y="109"/>
                      <a:pt x="17" y="106"/>
                    </a:cubicBezTo>
                    <a:cubicBezTo>
                      <a:pt x="16" y="102"/>
                      <a:pt x="15" y="99"/>
                      <a:pt x="15" y="95"/>
                    </a:cubicBezTo>
                    <a:cubicBezTo>
                      <a:pt x="14" y="80"/>
                      <a:pt x="16" y="65"/>
                      <a:pt x="19" y="50"/>
                    </a:cubicBezTo>
                    <a:cubicBezTo>
                      <a:pt x="21" y="43"/>
                      <a:pt x="22" y="36"/>
                      <a:pt x="25" y="29"/>
                    </a:cubicBezTo>
                    <a:cubicBezTo>
                      <a:pt x="26" y="23"/>
                      <a:pt x="29" y="16"/>
                      <a:pt x="32" y="10"/>
                    </a:cubicBezTo>
                    <a:cubicBezTo>
                      <a:pt x="35" y="5"/>
                      <a:pt x="39" y="1"/>
                      <a:pt x="45" y="1"/>
                    </a:cubicBezTo>
                    <a:cubicBezTo>
                      <a:pt x="50" y="0"/>
                      <a:pt x="56" y="3"/>
                      <a:pt x="57" y="8"/>
                    </a:cubicBezTo>
                    <a:cubicBezTo>
                      <a:pt x="60" y="14"/>
                      <a:pt x="56" y="19"/>
                      <a:pt x="51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4"/>
                      <a:pt x="47" y="26"/>
                      <a:pt x="46" y="28"/>
                    </a:cubicBezTo>
                    <a:cubicBezTo>
                      <a:pt x="44" y="35"/>
                      <a:pt x="42" y="41"/>
                      <a:pt x="40" y="47"/>
                    </a:cubicBezTo>
                    <a:cubicBezTo>
                      <a:pt x="38" y="54"/>
                      <a:pt x="36" y="63"/>
                      <a:pt x="36" y="71"/>
                    </a:cubicBezTo>
                    <a:cubicBezTo>
                      <a:pt x="35" y="77"/>
                      <a:pt x="35" y="82"/>
                      <a:pt x="35" y="88"/>
                    </a:cubicBezTo>
                    <a:cubicBezTo>
                      <a:pt x="35" y="91"/>
                      <a:pt x="35" y="95"/>
                      <a:pt x="35" y="98"/>
                    </a:cubicBezTo>
                    <a:cubicBezTo>
                      <a:pt x="36" y="100"/>
                      <a:pt x="36" y="102"/>
                      <a:pt x="36" y="103"/>
                    </a:cubicBezTo>
                    <a:lnTo>
                      <a:pt x="36" y="102"/>
                    </a:lnTo>
                    <a:cubicBezTo>
                      <a:pt x="36" y="103"/>
                      <a:pt x="36" y="104"/>
                      <a:pt x="37" y="105"/>
                    </a:cubicBezTo>
                    <a:lnTo>
                      <a:pt x="36" y="105"/>
                    </a:lnTo>
                    <a:lnTo>
                      <a:pt x="37" y="105"/>
                    </a:lnTo>
                    <a:lnTo>
                      <a:pt x="37" y="106"/>
                    </a:lnTo>
                    <a:cubicBezTo>
                      <a:pt x="37" y="105"/>
                      <a:pt x="37" y="105"/>
                      <a:pt x="37" y="105"/>
                    </a:cubicBezTo>
                    <a:lnTo>
                      <a:pt x="36" y="105"/>
                    </a:lnTo>
                    <a:cubicBezTo>
                      <a:pt x="37" y="105"/>
                      <a:pt x="37" y="105"/>
                      <a:pt x="37" y="105"/>
                    </a:cubicBezTo>
                    <a:cubicBezTo>
                      <a:pt x="38" y="106"/>
                      <a:pt x="38" y="106"/>
                      <a:pt x="38" y="106"/>
                    </a:cubicBezTo>
                    <a:lnTo>
                      <a:pt x="39" y="106"/>
                    </a:lnTo>
                    <a:lnTo>
                      <a:pt x="39" y="107"/>
                    </a:lnTo>
                    <a:lnTo>
                      <a:pt x="38" y="107"/>
                    </a:lnTo>
                    <a:cubicBezTo>
                      <a:pt x="39" y="107"/>
                      <a:pt x="40" y="107"/>
                      <a:pt x="41" y="106"/>
                    </a:cubicBezTo>
                    <a:lnTo>
                      <a:pt x="40" y="107"/>
                    </a:lnTo>
                    <a:cubicBezTo>
                      <a:pt x="40" y="106"/>
                      <a:pt x="41" y="106"/>
                      <a:pt x="42" y="106"/>
                    </a:cubicBezTo>
                    <a:cubicBezTo>
                      <a:pt x="43" y="106"/>
                      <a:pt x="45" y="106"/>
                      <a:pt x="46" y="105"/>
                    </a:cubicBezTo>
                    <a:cubicBezTo>
                      <a:pt x="47" y="105"/>
                      <a:pt x="48" y="104"/>
                      <a:pt x="49" y="103"/>
                    </a:cubicBezTo>
                    <a:cubicBezTo>
                      <a:pt x="52" y="102"/>
                      <a:pt x="54" y="100"/>
                      <a:pt x="57" y="98"/>
                    </a:cubicBezTo>
                    <a:cubicBezTo>
                      <a:pt x="60" y="95"/>
                      <a:pt x="63" y="93"/>
                      <a:pt x="66" y="90"/>
                    </a:cubicBezTo>
                    <a:cubicBezTo>
                      <a:pt x="70" y="85"/>
                      <a:pt x="74" y="81"/>
                      <a:pt x="78" y="76"/>
                    </a:cubicBezTo>
                    <a:cubicBezTo>
                      <a:pt x="85" y="67"/>
                      <a:pt x="91" y="57"/>
                      <a:pt x="97" y="47"/>
                    </a:cubicBezTo>
                    <a:cubicBezTo>
                      <a:pt x="98" y="46"/>
                      <a:pt x="99" y="45"/>
                      <a:pt x="99" y="43"/>
                    </a:cubicBezTo>
                    <a:cubicBezTo>
                      <a:pt x="102" y="40"/>
                      <a:pt x="103" y="37"/>
                      <a:pt x="105" y="34"/>
                    </a:cubicBezTo>
                    <a:cubicBezTo>
                      <a:pt x="108" y="31"/>
                      <a:pt x="112" y="29"/>
                      <a:pt x="116" y="29"/>
                    </a:cubicBezTo>
                    <a:cubicBezTo>
                      <a:pt x="120" y="31"/>
                      <a:pt x="124" y="34"/>
                      <a:pt x="124" y="39"/>
                    </a:cubicBezTo>
                    <a:cubicBezTo>
                      <a:pt x="124" y="41"/>
                      <a:pt x="124" y="43"/>
                      <a:pt x="124" y="45"/>
                    </a:cubicBezTo>
                    <a:cubicBezTo>
                      <a:pt x="123" y="47"/>
                      <a:pt x="123" y="49"/>
                      <a:pt x="123" y="51"/>
                    </a:cubicBezTo>
                    <a:cubicBezTo>
                      <a:pt x="121" y="53"/>
                      <a:pt x="121" y="56"/>
                      <a:pt x="120" y="58"/>
                    </a:cubicBezTo>
                    <a:cubicBezTo>
                      <a:pt x="119" y="62"/>
                      <a:pt x="117" y="67"/>
                      <a:pt x="116" y="71"/>
                    </a:cubicBezTo>
                    <a:cubicBezTo>
                      <a:pt x="114" y="78"/>
                      <a:pt x="112" y="85"/>
                      <a:pt x="110" y="91"/>
                    </a:cubicBezTo>
                    <a:lnTo>
                      <a:pt x="111" y="90"/>
                    </a:lnTo>
                    <a:cubicBezTo>
                      <a:pt x="105" y="111"/>
                      <a:pt x="100" y="132"/>
                      <a:pt x="96" y="153"/>
                    </a:cubicBezTo>
                    <a:cubicBezTo>
                      <a:pt x="95" y="158"/>
                      <a:pt x="94" y="164"/>
                      <a:pt x="92" y="169"/>
                    </a:cubicBezTo>
                    <a:cubicBezTo>
                      <a:pt x="91" y="179"/>
                      <a:pt x="89" y="187"/>
                      <a:pt x="86" y="196"/>
                    </a:cubicBezTo>
                    <a:cubicBezTo>
                      <a:pt x="82" y="209"/>
                      <a:pt x="74" y="220"/>
                      <a:pt x="62" y="227"/>
                    </a:cubicBezTo>
                    <a:cubicBezTo>
                      <a:pt x="55" y="232"/>
                      <a:pt x="47" y="234"/>
                      <a:pt x="40" y="234"/>
                    </a:cubicBezTo>
                    <a:cubicBezTo>
                      <a:pt x="35" y="234"/>
                      <a:pt x="29" y="233"/>
                      <a:pt x="24" y="2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0"/>
              <p:cNvSpPr/>
              <p:nvPr/>
            </p:nvSpPr>
            <p:spPr>
              <a:xfrm>
                <a:off x="2059560" y="2174400"/>
                <a:ext cx="18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0" h="28" extrusionOk="0">
                    <a:moveTo>
                      <a:pt x="7" y="25"/>
                    </a:moveTo>
                    <a:cubicBezTo>
                      <a:pt x="4" y="21"/>
                      <a:pt x="0" y="18"/>
                      <a:pt x="0" y="13"/>
                    </a:cubicBezTo>
                    <a:cubicBezTo>
                      <a:pt x="1" y="7"/>
                      <a:pt x="5" y="2"/>
                      <a:pt x="10" y="1"/>
                    </a:cubicBezTo>
                    <a:cubicBezTo>
                      <a:pt x="16" y="0"/>
                      <a:pt x="21" y="0"/>
                      <a:pt x="27" y="1"/>
                    </a:cubicBezTo>
                    <a:cubicBezTo>
                      <a:pt x="31" y="2"/>
                      <a:pt x="36" y="2"/>
                      <a:pt x="40" y="3"/>
                    </a:cubicBezTo>
                    <a:cubicBezTo>
                      <a:pt x="46" y="3"/>
                      <a:pt x="49" y="10"/>
                      <a:pt x="48" y="15"/>
                    </a:cubicBezTo>
                    <a:cubicBezTo>
                      <a:pt x="47" y="21"/>
                      <a:pt x="42" y="24"/>
                      <a:pt x="37" y="23"/>
                    </a:cubicBezTo>
                    <a:cubicBezTo>
                      <a:pt x="35" y="23"/>
                      <a:pt x="34" y="23"/>
                      <a:pt x="33" y="23"/>
                    </a:cubicBezTo>
                    <a:cubicBezTo>
                      <a:pt x="30" y="22"/>
                      <a:pt x="27" y="22"/>
                      <a:pt x="24" y="21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0" y="26"/>
                      <a:pt x="17" y="27"/>
                      <a:pt x="14" y="27"/>
                    </a:cubicBezTo>
                    <a:cubicBezTo>
                      <a:pt x="12" y="27"/>
                      <a:pt x="9" y="27"/>
                      <a:pt x="7" y="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0"/>
              <p:cNvSpPr/>
              <p:nvPr/>
            </p:nvSpPr>
            <p:spPr>
              <a:xfrm>
                <a:off x="2041200" y="2187000"/>
                <a:ext cx="3924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3" extrusionOk="0">
                    <a:moveTo>
                      <a:pt x="11" y="32"/>
                    </a:moveTo>
                    <a:cubicBezTo>
                      <a:pt x="6" y="32"/>
                      <a:pt x="3" y="28"/>
                      <a:pt x="1" y="24"/>
                    </a:cubicBezTo>
                    <a:cubicBezTo>
                      <a:pt x="0" y="19"/>
                      <a:pt x="3" y="14"/>
                      <a:pt x="7" y="12"/>
                    </a:cubicBezTo>
                    <a:cubicBezTo>
                      <a:pt x="9" y="11"/>
                      <a:pt x="12" y="10"/>
                      <a:pt x="14" y="10"/>
                    </a:cubicBezTo>
                    <a:cubicBezTo>
                      <a:pt x="17" y="8"/>
                      <a:pt x="21" y="9"/>
                      <a:pt x="23" y="11"/>
                    </a:cubicBezTo>
                    <a:cubicBezTo>
                      <a:pt x="25" y="11"/>
                      <a:pt x="26" y="11"/>
                      <a:pt x="28" y="11"/>
                    </a:cubicBezTo>
                    <a:cubicBezTo>
                      <a:pt x="31" y="10"/>
                      <a:pt x="35" y="10"/>
                      <a:pt x="39" y="9"/>
                    </a:cubicBezTo>
                    <a:cubicBezTo>
                      <a:pt x="38" y="9"/>
                      <a:pt x="37" y="9"/>
                      <a:pt x="37" y="9"/>
                    </a:cubicBezTo>
                    <a:cubicBezTo>
                      <a:pt x="46" y="8"/>
                      <a:pt x="55" y="6"/>
                      <a:pt x="64" y="5"/>
                    </a:cubicBezTo>
                    <a:cubicBezTo>
                      <a:pt x="75" y="3"/>
                      <a:pt x="86" y="2"/>
                      <a:pt x="97" y="0"/>
                    </a:cubicBezTo>
                    <a:cubicBezTo>
                      <a:pt x="102" y="0"/>
                      <a:pt x="106" y="4"/>
                      <a:pt x="107" y="8"/>
                    </a:cubicBezTo>
                    <a:cubicBezTo>
                      <a:pt x="108" y="13"/>
                      <a:pt x="105" y="18"/>
                      <a:pt x="100" y="19"/>
                    </a:cubicBezTo>
                    <a:cubicBezTo>
                      <a:pt x="99" y="20"/>
                      <a:pt x="97" y="20"/>
                      <a:pt x="96" y="20"/>
                    </a:cubicBezTo>
                    <a:lnTo>
                      <a:pt x="97" y="20"/>
                    </a:lnTo>
                    <a:cubicBezTo>
                      <a:pt x="83" y="21"/>
                      <a:pt x="69" y="24"/>
                      <a:pt x="56" y="27"/>
                    </a:cubicBezTo>
                    <a:cubicBezTo>
                      <a:pt x="50" y="27"/>
                      <a:pt x="44" y="28"/>
                      <a:pt x="38" y="29"/>
                    </a:cubicBezTo>
                    <a:cubicBezTo>
                      <a:pt x="35" y="30"/>
                      <a:pt x="31" y="31"/>
                      <a:pt x="28" y="31"/>
                    </a:cubicBezTo>
                    <a:cubicBezTo>
                      <a:pt x="23" y="32"/>
                      <a:pt x="19" y="32"/>
                      <a:pt x="15" y="32"/>
                    </a:cubicBezTo>
                    <a:cubicBezTo>
                      <a:pt x="14" y="32"/>
                      <a:pt x="12" y="32"/>
                      <a:pt x="11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0"/>
              <p:cNvSpPr/>
              <p:nvPr/>
            </p:nvSpPr>
            <p:spPr>
              <a:xfrm>
                <a:off x="2097000" y="2158920"/>
                <a:ext cx="61920" cy="7632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2" extrusionOk="0">
                    <a:moveTo>
                      <a:pt x="38" y="190"/>
                    </a:moveTo>
                    <a:cubicBezTo>
                      <a:pt x="40" y="190"/>
                      <a:pt x="42" y="190"/>
                      <a:pt x="44" y="190"/>
                    </a:cubicBezTo>
                    <a:cubicBezTo>
                      <a:pt x="45" y="190"/>
                      <a:pt x="47" y="189"/>
                      <a:pt x="48" y="189"/>
                    </a:cubicBezTo>
                    <a:cubicBezTo>
                      <a:pt x="50" y="189"/>
                      <a:pt x="51" y="188"/>
                      <a:pt x="53" y="187"/>
                    </a:cubicBezTo>
                    <a:cubicBezTo>
                      <a:pt x="54" y="187"/>
                      <a:pt x="56" y="186"/>
                      <a:pt x="57" y="186"/>
                    </a:cubicBezTo>
                    <a:cubicBezTo>
                      <a:pt x="57" y="185"/>
                      <a:pt x="58" y="185"/>
                      <a:pt x="58" y="185"/>
                    </a:cubicBezTo>
                    <a:cubicBezTo>
                      <a:pt x="60" y="183"/>
                      <a:pt x="60" y="183"/>
                      <a:pt x="61" y="182"/>
                    </a:cubicBezTo>
                    <a:cubicBezTo>
                      <a:pt x="63" y="181"/>
                      <a:pt x="63" y="180"/>
                      <a:pt x="64" y="179"/>
                    </a:cubicBezTo>
                    <a:cubicBezTo>
                      <a:pt x="65" y="178"/>
                      <a:pt x="65" y="177"/>
                      <a:pt x="67" y="175"/>
                    </a:cubicBezTo>
                    <a:cubicBezTo>
                      <a:pt x="67" y="174"/>
                      <a:pt x="68" y="172"/>
                      <a:pt x="69" y="171"/>
                    </a:cubicBezTo>
                    <a:cubicBezTo>
                      <a:pt x="70" y="169"/>
                      <a:pt x="70" y="167"/>
                      <a:pt x="71" y="165"/>
                    </a:cubicBezTo>
                    <a:cubicBezTo>
                      <a:pt x="71" y="162"/>
                      <a:pt x="72" y="159"/>
                      <a:pt x="72" y="157"/>
                    </a:cubicBezTo>
                    <a:cubicBezTo>
                      <a:pt x="72" y="152"/>
                      <a:pt x="72" y="148"/>
                      <a:pt x="72" y="144"/>
                    </a:cubicBezTo>
                    <a:cubicBezTo>
                      <a:pt x="62" y="150"/>
                      <a:pt x="51" y="157"/>
                      <a:pt x="41" y="164"/>
                    </a:cubicBezTo>
                    <a:cubicBezTo>
                      <a:pt x="39" y="165"/>
                      <a:pt x="36" y="167"/>
                      <a:pt x="34" y="169"/>
                    </a:cubicBezTo>
                    <a:cubicBezTo>
                      <a:pt x="32" y="170"/>
                      <a:pt x="30" y="172"/>
                      <a:pt x="28" y="173"/>
                    </a:cubicBezTo>
                    <a:cubicBezTo>
                      <a:pt x="26" y="175"/>
                      <a:pt x="25" y="177"/>
                      <a:pt x="23" y="179"/>
                    </a:cubicBezTo>
                    <a:cubicBezTo>
                      <a:pt x="23" y="179"/>
                      <a:pt x="22" y="180"/>
                      <a:pt x="22" y="181"/>
                    </a:cubicBezTo>
                    <a:cubicBezTo>
                      <a:pt x="22" y="182"/>
                      <a:pt x="22" y="182"/>
                      <a:pt x="21" y="182"/>
                    </a:cubicBezTo>
                    <a:lnTo>
                      <a:pt x="21" y="183"/>
                    </a:lnTo>
                    <a:cubicBezTo>
                      <a:pt x="21" y="183"/>
                      <a:pt x="21" y="184"/>
                      <a:pt x="21" y="185"/>
                    </a:cubicBezTo>
                    <a:lnTo>
                      <a:pt x="21" y="186"/>
                    </a:lnTo>
                    <a:cubicBezTo>
                      <a:pt x="22" y="186"/>
                      <a:pt x="22" y="186"/>
                      <a:pt x="22" y="186"/>
                    </a:cubicBezTo>
                    <a:cubicBezTo>
                      <a:pt x="22" y="187"/>
                      <a:pt x="22" y="187"/>
                      <a:pt x="23" y="187"/>
                    </a:cubicBezTo>
                    <a:lnTo>
                      <a:pt x="24" y="188"/>
                    </a:lnTo>
                    <a:cubicBezTo>
                      <a:pt x="25" y="189"/>
                      <a:pt x="26" y="189"/>
                      <a:pt x="28" y="189"/>
                    </a:cubicBezTo>
                    <a:cubicBezTo>
                      <a:pt x="29" y="190"/>
                      <a:pt x="31" y="190"/>
                      <a:pt x="33" y="190"/>
                    </a:cubicBezTo>
                    <a:cubicBezTo>
                      <a:pt x="35" y="190"/>
                      <a:pt x="36" y="190"/>
                      <a:pt x="38" y="190"/>
                    </a:cubicBezTo>
                    <a:moveTo>
                      <a:pt x="28" y="210"/>
                    </a:moveTo>
                    <a:cubicBezTo>
                      <a:pt x="25" y="210"/>
                      <a:pt x="21" y="209"/>
                      <a:pt x="18" y="208"/>
                    </a:cubicBezTo>
                    <a:cubicBezTo>
                      <a:pt x="15" y="207"/>
                      <a:pt x="12" y="205"/>
                      <a:pt x="10" y="203"/>
                    </a:cubicBezTo>
                    <a:cubicBezTo>
                      <a:pt x="5" y="199"/>
                      <a:pt x="1" y="194"/>
                      <a:pt x="1" y="188"/>
                    </a:cubicBezTo>
                    <a:cubicBezTo>
                      <a:pt x="0" y="185"/>
                      <a:pt x="0" y="182"/>
                      <a:pt x="1" y="179"/>
                    </a:cubicBezTo>
                    <a:cubicBezTo>
                      <a:pt x="1" y="175"/>
                      <a:pt x="3" y="172"/>
                      <a:pt x="5" y="169"/>
                    </a:cubicBezTo>
                    <a:cubicBezTo>
                      <a:pt x="7" y="166"/>
                      <a:pt x="9" y="164"/>
                      <a:pt x="11" y="162"/>
                    </a:cubicBezTo>
                    <a:cubicBezTo>
                      <a:pt x="13" y="159"/>
                      <a:pt x="15" y="157"/>
                      <a:pt x="18" y="155"/>
                    </a:cubicBezTo>
                    <a:cubicBezTo>
                      <a:pt x="23" y="151"/>
                      <a:pt x="30" y="147"/>
                      <a:pt x="36" y="143"/>
                    </a:cubicBezTo>
                    <a:cubicBezTo>
                      <a:pt x="40" y="140"/>
                      <a:pt x="44" y="138"/>
                      <a:pt x="48" y="136"/>
                    </a:cubicBezTo>
                    <a:cubicBezTo>
                      <a:pt x="47" y="136"/>
                      <a:pt x="47" y="136"/>
                      <a:pt x="47" y="137"/>
                    </a:cubicBezTo>
                    <a:cubicBezTo>
                      <a:pt x="48" y="136"/>
                      <a:pt x="50" y="135"/>
                      <a:pt x="51" y="134"/>
                    </a:cubicBezTo>
                    <a:cubicBezTo>
                      <a:pt x="50" y="134"/>
                      <a:pt x="50" y="134"/>
                      <a:pt x="50" y="135"/>
                    </a:cubicBezTo>
                    <a:cubicBezTo>
                      <a:pt x="57" y="131"/>
                      <a:pt x="64" y="127"/>
                      <a:pt x="71" y="123"/>
                    </a:cubicBezTo>
                    <a:cubicBezTo>
                      <a:pt x="71" y="122"/>
                      <a:pt x="72" y="122"/>
                      <a:pt x="72" y="122"/>
                    </a:cubicBezTo>
                    <a:cubicBezTo>
                      <a:pt x="72" y="120"/>
                      <a:pt x="72" y="119"/>
                      <a:pt x="72" y="118"/>
                    </a:cubicBezTo>
                    <a:cubicBezTo>
                      <a:pt x="72" y="112"/>
                      <a:pt x="71" y="105"/>
                      <a:pt x="71" y="99"/>
                    </a:cubicBezTo>
                    <a:cubicBezTo>
                      <a:pt x="71" y="86"/>
                      <a:pt x="71" y="73"/>
                      <a:pt x="74" y="60"/>
                    </a:cubicBezTo>
                    <a:cubicBezTo>
                      <a:pt x="73" y="60"/>
                      <a:pt x="72" y="61"/>
                      <a:pt x="72" y="62"/>
                    </a:cubicBezTo>
                    <a:cubicBezTo>
                      <a:pt x="66" y="68"/>
                      <a:pt x="60" y="74"/>
                      <a:pt x="54" y="80"/>
                    </a:cubicBezTo>
                    <a:cubicBezTo>
                      <a:pt x="46" y="88"/>
                      <a:pt x="37" y="96"/>
                      <a:pt x="30" y="105"/>
                    </a:cubicBezTo>
                    <a:cubicBezTo>
                      <a:pt x="28" y="108"/>
                      <a:pt x="25" y="112"/>
                      <a:pt x="23" y="115"/>
                    </a:cubicBezTo>
                    <a:cubicBezTo>
                      <a:pt x="23" y="116"/>
                      <a:pt x="23" y="116"/>
                      <a:pt x="22" y="117"/>
                    </a:cubicBezTo>
                    <a:cubicBezTo>
                      <a:pt x="19" y="122"/>
                      <a:pt x="14" y="125"/>
                      <a:pt x="8" y="122"/>
                    </a:cubicBezTo>
                    <a:cubicBezTo>
                      <a:pt x="5" y="120"/>
                      <a:pt x="4" y="118"/>
                      <a:pt x="3" y="116"/>
                    </a:cubicBezTo>
                    <a:cubicBezTo>
                      <a:pt x="2" y="112"/>
                      <a:pt x="3" y="109"/>
                      <a:pt x="4" y="106"/>
                    </a:cubicBezTo>
                    <a:cubicBezTo>
                      <a:pt x="10" y="96"/>
                      <a:pt x="18" y="87"/>
                      <a:pt x="27" y="78"/>
                    </a:cubicBezTo>
                    <a:cubicBezTo>
                      <a:pt x="26" y="78"/>
                      <a:pt x="26" y="79"/>
                      <a:pt x="26" y="79"/>
                    </a:cubicBezTo>
                    <a:cubicBezTo>
                      <a:pt x="27" y="78"/>
                      <a:pt x="28" y="77"/>
                      <a:pt x="29" y="76"/>
                    </a:cubicBezTo>
                    <a:cubicBezTo>
                      <a:pt x="29" y="77"/>
                      <a:pt x="28" y="77"/>
                      <a:pt x="28" y="77"/>
                    </a:cubicBezTo>
                    <a:cubicBezTo>
                      <a:pt x="29" y="77"/>
                      <a:pt x="29" y="76"/>
                      <a:pt x="30" y="75"/>
                    </a:cubicBezTo>
                    <a:cubicBezTo>
                      <a:pt x="30" y="75"/>
                      <a:pt x="30" y="76"/>
                      <a:pt x="29" y="76"/>
                    </a:cubicBezTo>
                    <a:cubicBezTo>
                      <a:pt x="31" y="74"/>
                      <a:pt x="32" y="73"/>
                      <a:pt x="34" y="71"/>
                    </a:cubicBezTo>
                    <a:cubicBezTo>
                      <a:pt x="33" y="71"/>
                      <a:pt x="33" y="72"/>
                      <a:pt x="33" y="72"/>
                    </a:cubicBezTo>
                    <a:cubicBezTo>
                      <a:pt x="34" y="71"/>
                      <a:pt x="35" y="71"/>
                      <a:pt x="35" y="70"/>
                    </a:cubicBezTo>
                    <a:cubicBezTo>
                      <a:pt x="35" y="70"/>
                      <a:pt x="35" y="71"/>
                      <a:pt x="34" y="71"/>
                    </a:cubicBezTo>
                    <a:cubicBezTo>
                      <a:pt x="38" y="67"/>
                      <a:pt x="42" y="63"/>
                      <a:pt x="46" y="59"/>
                    </a:cubicBezTo>
                    <a:cubicBezTo>
                      <a:pt x="60" y="46"/>
                      <a:pt x="73" y="32"/>
                      <a:pt x="85" y="17"/>
                    </a:cubicBezTo>
                    <a:cubicBezTo>
                      <a:pt x="86" y="15"/>
                      <a:pt x="88" y="13"/>
                      <a:pt x="89" y="11"/>
                    </a:cubicBezTo>
                    <a:cubicBezTo>
                      <a:pt x="90" y="10"/>
                      <a:pt x="90" y="9"/>
                      <a:pt x="91" y="8"/>
                    </a:cubicBezTo>
                    <a:cubicBezTo>
                      <a:pt x="93" y="3"/>
                      <a:pt x="100" y="0"/>
                      <a:pt x="104" y="3"/>
                    </a:cubicBezTo>
                    <a:cubicBezTo>
                      <a:pt x="110" y="6"/>
                      <a:pt x="112" y="12"/>
                      <a:pt x="109" y="17"/>
                    </a:cubicBezTo>
                    <a:cubicBezTo>
                      <a:pt x="109" y="18"/>
                      <a:pt x="109" y="18"/>
                      <a:pt x="108" y="20"/>
                    </a:cubicBezTo>
                    <a:cubicBezTo>
                      <a:pt x="106" y="23"/>
                      <a:pt x="105" y="26"/>
                      <a:pt x="103" y="29"/>
                    </a:cubicBezTo>
                    <a:cubicBezTo>
                      <a:pt x="100" y="37"/>
                      <a:pt x="97" y="45"/>
                      <a:pt x="95" y="53"/>
                    </a:cubicBezTo>
                    <a:cubicBezTo>
                      <a:pt x="94" y="59"/>
                      <a:pt x="93" y="65"/>
                      <a:pt x="92" y="70"/>
                    </a:cubicBezTo>
                    <a:lnTo>
                      <a:pt x="92" y="69"/>
                    </a:lnTo>
                    <a:cubicBezTo>
                      <a:pt x="91" y="77"/>
                      <a:pt x="90" y="86"/>
                      <a:pt x="90" y="94"/>
                    </a:cubicBezTo>
                    <a:cubicBezTo>
                      <a:pt x="90" y="99"/>
                      <a:pt x="90" y="105"/>
                      <a:pt x="91" y="111"/>
                    </a:cubicBezTo>
                    <a:cubicBezTo>
                      <a:pt x="94" y="108"/>
                      <a:pt x="97" y="106"/>
                      <a:pt x="100" y="105"/>
                    </a:cubicBezTo>
                    <a:cubicBezTo>
                      <a:pt x="109" y="99"/>
                      <a:pt x="117" y="92"/>
                      <a:pt x="126" y="86"/>
                    </a:cubicBezTo>
                    <a:cubicBezTo>
                      <a:pt x="132" y="81"/>
                      <a:pt x="138" y="76"/>
                      <a:pt x="144" y="71"/>
                    </a:cubicBezTo>
                    <a:cubicBezTo>
                      <a:pt x="146" y="68"/>
                      <a:pt x="149" y="64"/>
                      <a:pt x="153" y="62"/>
                    </a:cubicBezTo>
                    <a:cubicBezTo>
                      <a:pt x="156" y="60"/>
                      <a:pt x="160" y="60"/>
                      <a:pt x="163" y="62"/>
                    </a:cubicBezTo>
                    <a:cubicBezTo>
                      <a:pt x="167" y="64"/>
                      <a:pt x="169" y="67"/>
                      <a:pt x="170" y="71"/>
                    </a:cubicBezTo>
                    <a:cubicBezTo>
                      <a:pt x="171" y="75"/>
                      <a:pt x="170" y="79"/>
                      <a:pt x="170" y="83"/>
                    </a:cubicBezTo>
                    <a:cubicBezTo>
                      <a:pt x="170" y="86"/>
                      <a:pt x="169" y="89"/>
                      <a:pt x="169" y="92"/>
                    </a:cubicBezTo>
                    <a:cubicBezTo>
                      <a:pt x="169" y="95"/>
                      <a:pt x="168" y="99"/>
                      <a:pt x="168" y="103"/>
                    </a:cubicBezTo>
                    <a:cubicBezTo>
                      <a:pt x="166" y="117"/>
                      <a:pt x="165" y="132"/>
                      <a:pt x="165" y="145"/>
                    </a:cubicBezTo>
                    <a:cubicBezTo>
                      <a:pt x="166" y="151"/>
                      <a:pt x="166" y="157"/>
                      <a:pt x="166" y="162"/>
                    </a:cubicBezTo>
                    <a:cubicBezTo>
                      <a:pt x="166" y="168"/>
                      <a:pt x="162" y="173"/>
                      <a:pt x="156" y="173"/>
                    </a:cubicBezTo>
                    <a:cubicBezTo>
                      <a:pt x="151" y="174"/>
                      <a:pt x="145" y="169"/>
                      <a:pt x="145" y="164"/>
                    </a:cubicBezTo>
                    <a:cubicBezTo>
                      <a:pt x="144" y="157"/>
                      <a:pt x="145" y="150"/>
                      <a:pt x="145" y="143"/>
                    </a:cubicBezTo>
                    <a:cubicBezTo>
                      <a:pt x="145" y="137"/>
                      <a:pt x="145" y="130"/>
                      <a:pt x="146" y="124"/>
                    </a:cubicBezTo>
                    <a:cubicBezTo>
                      <a:pt x="146" y="117"/>
                      <a:pt x="147" y="109"/>
                      <a:pt x="148" y="102"/>
                    </a:cubicBezTo>
                    <a:cubicBezTo>
                      <a:pt x="148" y="99"/>
                      <a:pt x="148" y="96"/>
                      <a:pt x="149" y="92"/>
                    </a:cubicBezTo>
                    <a:cubicBezTo>
                      <a:pt x="145" y="96"/>
                      <a:pt x="141" y="99"/>
                      <a:pt x="137" y="102"/>
                    </a:cubicBezTo>
                    <a:cubicBezTo>
                      <a:pt x="129" y="108"/>
                      <a:pt x="120" y="114"/>
                      <a:pt x="111" y="120"/>
                    </a:cubicBezTo>
                    <a:cubicBezTo>
                      <a:pt x="105" y="124"/>
                      <a:pt x="99" y="128"/>
                      <a:pt x="92" y="132"/>
                    </a:cubicBezTo>
                    <a:cubicBezTo>
                      <a:pt x="92" y="138"/>
                      <a:pt x="92" y="143"/>
                      <a:pt x="92" y="149"/>
                    </a:cubicBezTo>
                    <a:cubicBezTo>
                      <a:pt x="92" y="156"/>
                      <a:pt x="92" y="162"/>
                      <a:pt x="90" y="169"/>
                    </a:cubicBezTo>
                    <a:cubicBezTo>
                      <a:pt x="88" y="176"/>
                      <a:pt x="85" y="183"/>
                      <a:pt x="81" y="189"/>
                    </a:cubicBezTo>
                    <a:cubicBezTo>
                      <a:pt x="74" y="201"/>
                      <a:pt x="61" y="207"/>
                      <a:pt x="48" y="210"/>
                    </a:cubicBezTo>
                    <a:cubicBezTo>
                      <a:pt x="44" y="211"/>
                      <a:pt x="41" y="211"/>
                      <a:pt x="37" y="211"/>
                    </a:cubicBezTo>
                    <a:cubicBezTo>
                      <a:pt x="35" y="211"/>
                      <a:pt x="31" y="211"/>
                      <a:pt x="28" y="2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0"/>
              <p:cNvSpPr/>
              <p:nvPr/>
            </p:nvSpPr>
            <p:spPr>
              <a:xfrm>
                <a:off x="2165400" y="2153520"/>
                <a:ext cx="1224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10" y="50"/>
                    </a:moveTo>
                    <a:cubicBezTo>
                      <a:pt x="5" y="50"/>
                      <a:pt x="0" y="44"/>
                      <a:pt x="0" y="39"/>
                    </a:cubicBezTo>
                    <a:cubicBezTo>
                      <a:pt x="1" y="32"/>
                      <a:pt x="2" y="26"/>
                      <a:pt x="4" y="20"/>
                    </a:cubicBezTo>
                    <a:cubicBezTo>
                      <a:pt x="4" y="16"/>
                      <a:pt x="5" y="13"/>
                      <a:pt x="7" y="10"/>
                    </a:cubicBezTo>
                    <a:cubicBezTo>
                      <a:pt x="8" y="8"/>
                      <a:pt x="9" y="5"/>
                      <a:pt x="11" y="4"/>
                    </a:cubicBezTo>
                    <a:cubicBezTo>
                      <a:pt x="15" y="0"/>
                      <a:pt x="18" y="0"/>
                      <a:pt x="23" y="0"/>
                    </a:cubicBezTo>
                    <a:cubicBezTo>
                      <a:pt x="29" y="1"/>
                      <a:pt x="33" y="6"/>
                      <a:pt x="33" y="12"/>
                    </a:cubicBezTo>
                    <a:cubicBezTo>
                      <a:pt x="32" y="16"/>
                      <a:pt x="29" y="19"/>
                      <a:pt x="26" y="21"/>
                    </a:cubicBezTo>
                    <a:cubicBezTo>
                      <a:pt x="25" y="22"/>
                      <a:pt x="25" y="24"/>
                      <a:pt x="24" y="25"/>
                    </a:cubicBezTo>
                    <a:cubicBezTo>
                      <a:pt x="23" y="29"/>
                      <a:pt x="22" y="33"/>
                      <a:pt x="21" y="37"/>
                    </a:cubicBezTo>
                    <a:cubicBezTo>
                      <a:pt x="21" y="39"/>
                      <a:pt x="21" y="39"/>
                      <a:pt x="21" y="40"/>
                    </a:cubicBezTo>
                    <a:cubicBezTo>
                      <a:pt x="21" y="43"/>
                      <a:pt x="20" y="46"/>
                      <a:pt x="18" y="47"/>
                    </a:cubicBezTo>
                    <a:cubicBezTo>
                      <a:pt x="16" y="49"/>
                      <a:pt x="13" y="50"/>
                      <a:pt x="11" y="50"/>
                    </a:cubicBezTo>
                    <a:lnTo>
                      <a:pt x="10" y="5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0"/>
              <p:cNvSpPr/>
              <p:nvPr/>
            </p:nvSpPr>
            <p:spPr>
              <a:xfrm>
                <a:off x="2177280" y="2168280"/>
                <a:ext cx="41040" cy="6228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73" extrusionOk="0">
                    <a:moveTo>
                      <a:pt x="8" y="171"/>
                    </a:moveTo>
                    <a:cubicBezTo>
                      <a:pt x="7" y="170"/>
                      <a:pt x="5" y="169"/>
                      <a:pt x="3" y="168"/>
                    </a:cubicBezTo>
                    <a:cubicBezTo>
                      <a:pt x="2" y="165"/>
                      <a:pt x="1" y="162"/>
                      <a:pt x="0" y="160"/>
                    </a:cubicBezTo>
                    <a:cubicBezTo>
                      <a:pt x="0" y="157"/>
                      <a:pt x="0" y="153"/>
                      <a:pt x="0" y="150"/>
                    </a:cubicBezTo>
                    <a:cubicBezTo>
                      <a:pt x="0" y="147"/>
                      <a:pt x="1" y="143"/>
                      <a:pt x="2" y="139"/>
                    </a:cubicBezTo>
                    <a:cubicBezTo>
                      <a:pt x="3" y="134"/>
                      <a:pt x="4" y="128"/>
                      <a:pt x="7" y="123"/>
                    </a:cubicBezTo>
                    <a:cubicBezTo>
                      <a:pt x="7" y="112"/>
                      <a:pt x="8" y="101"/>
                      <a:pt x="9" y="90"/>
                    </a:cubicBezTo>
                    <a:cubicBezTo>
                      <a:pt x="10" y="79"/>
                      <a:pt x="10" y="68"/>
                      <a:pt x="12" y="57"/>
                    </a:cubicBezTo>
                    <a:cubicBezTo>
                      <a:pt x="13" y="46"/>
                      <a:pt x="15" y="35"/>
                      <a:pt x="17" y="24"/>
                    </a:cubicBezTo>
                    <a:cubicBezTo>
                      <a:pt x="17" y="23"/>
                      <a:pt x="17" y="21"/>
                      <a:pt x="18" y="20"/>
                    </a:cubicBezTo>
                    <a:cubicBezTo>
                      <a:pt x="18" y="17"/>
                      <a:pt x="18" y="14"/>
                      <a:pt x="18" y="10"/>
                    </a:cubicBezTo>
                    <a:cubicBezTo>
                      <a:pt x="19" y="5"/>
                      <a:pt x="24" y="0"/>
                      <a:pt x="29" y="0"/>
                    </a:cubicBezTo>
                    <a:cubicBezTo>
                      <a:pt x="35" y="1"/>
                      <a:pt x="40" y="6"/>
                      <a:pt x="39" y="12"/>
                    </a:cubicBezTo>
                    <a:cubicBezTo>
                      <a:pt x="39" y="17"/>
                      <a:pt x="39" y="22"/>
                      <a:pt x="38" y="27"/>
                    </a:cubicBezTo>
                    <a:cubicBezTo>
                      <a:pt x="37" y="33"/>
                      <a:pt x="36" y="38"/>
                      <a:pt x="35" y="43"/>
                    </a:cubicBezTo>
                    <a:cubicBezTo>
                      <a:pt x="33" y="52"/>
                      <a:pt x="32" y="62"/>
                      <a:pt x="31" y="72"/>
                    </a:cubicBezTo>
                    <a:cubicBezTo>
                      <a:pt x="30" y="76"/>
                      <a:pt x="29" y="81"/>
                      <a:pt x="29" y="86"/>
                    </a:cubicBezTo>
                    <a:cubicBezTo>
                      <a:pt x="30" y="84"/>
                      <a:pt x="31" y="83"/>
                      <a:pt x="32" y="82"/>
                    </a:cubicBezTo>
                    <a:cubicBezTo>
                      <a:pt x="36" y="77"/>
                      <a:pt x="41" y="71"/>
                      <a:pt x="46" y="66"/>
                    </a:cubicBezTo>
                    <a:cubicBezTo>
                      <a:pt x="49" y="62"/>
                      <a:pt x="53" y="58"/>
                      <a:pt x="57" y="54"/>
                    </a:cubicBezTo>
                    <a:cubicBezTo>
                      <a:pt x="64" y="46"/>
                      <a:pt x="72" y="38"/>
                      <a:pt x="80" y="31"/>
                    </a:cubicBezTo>
                    <a:cubicBezTo>
                      <a:pt x="81" y="29"/>
                      <a:pt x="83" y="28"/>
                      <a:pt x="85" y="27"/>
                    </a:cubicBezTo>
                    <a:cubicBezTo>
                      <a:pt x="87" y="25"/>
                      <a:pt x="89" y="24"/>
                      <a:pt x="92" y="23"/>
                    </a:cubicBezTo>
                    <a:cubicBezTo>
                      <a:pt x="98" y="22"/>
                      <a:pt x="102" y="25"/>
                      <a:pt x="106" y="29"/>
                    </a:cubicBezTo>
                    <a:cubicBezTo>
                      <a:pt x="110" y="34"/>
                      <a:pt x="112" y="41"/>
                      <a:pt x="112" y="47"/>
                    </a:cubicBezTo>
                    <a:cubicBezTo>
                      <a:pt x="113" y="52"/>
                      <a:pt x="113" y="58"/>
                      <a:pt x="113" y="64"/>
                    </a:cubicBezTo>
                    <a:cubicBezTo>
                      <a:pt x="113" y="63"/>
                      <a:pt x="113" y="63"/>
                      <a:pt x="113" y="62"/>
                    </a:cubicBezTo>
                    <a:cubicBezTo>
                      <a:pt x="113" y="66"/>
                      <a:pt x="113" y="70"/>
                      <a:pt x="113" y="74"/>
                    </a:cubicBezTo>
                    <a:lnTo>
                      <a:pt x="113" y="73"/>
                    </a:lnTo>
                    <a:cubicBezTo>
                      <a:pt x="113" y="81"/>
                      <a:pt x="113" y="90"/>
                      <a:pt x="113" y="98"/>
                    </a:cubicBezTo>
                    <a:cubicBezTo>
                      <a:pt x="112" y="107"/>
                      <a:pt x="112" y="116"/>
                      <a:pt x="110" y="125"/>
                    </a:cubicBezTo>
                    <a:cubicBezTo>
                      <a:pt x="109" y="130"/>
                      <a:pt x="103" y="134"/>
                      <a:pt x="98" y="133"/>
                    </a:cubicBezTo>
                    <a:cubicBezTo>
                      <a:pt x="92" y="132"/>
                      <a:pt x="88" y="126"/>
                      <a:pt x="89" y="120"/>
                    </a:cubicBezTo>
                    <a:cubicBezTo>
                      <a:pt x="89" y="117"/>
                      <a:pt x="90" y="113"/>
                      <a:pt x="91" y="110"/>
                    </a:cubicBezTo>
                    <a:cubicBezTo>
                      <a:pt x="92" y="98"/>
                      <a:pt x="93" y="87"/>
                      <a:pt x="93" y="74"/>
                    </a:cubicBezTo>
                    <a:cubicBezTo>
                      <a:pt x="93" y="67"/>
                      <a:pt x="93" y="59"/>
                      <a:pt x="92" y="51"/>
                    </a:cubicBezTo>
                    <a:cubicBezTo>
                      <a:pt x="92" y="49"/>
                      <a:pt x="92" y="48"/>
                      <a:pt x="91" y="47"/>
                    </a:cubicBezTo>
                    <a:cubicBezTo>
                      <a:pt x="87" y="51"/>
                      <a:pt x="83" y="55"/>
                      <a:pt x="79" y="59"/>
                    </a:cubicBezTo>
                    <a:cubicBezTo>
                      <a:pt x="79" y="58"/>
                      <a:pt x="80" y="58"/>
                      <a:pt x="80" y="58"/>
                    </a:cubicBezTo>
                    <a:cubicBezTo>
                      <a:pt x="69" y="69"/>
                      <a:pt x="58" y="80"/>
                      <a:pt x="49" y="93"/>
                    </a:cubicBezTo>
                    <a:cubicBezTo>
                      <a:pt x="43" y="100"/>
                      <a:pt x="38" y="107"/>
                      <a:pt x="34" y="115"/>
                    </a:cubicBezTo>
                    <a:lnTo>
                      <a:pt x="34" y="114"/>
                    </a:lnTo>
                    <a:cubicBezTo>
                      <a:pt x="31" y="119"/>
                      <a:pt x="29" y="123"/>
                      <a:pt x="27" y="129"/>
                    </a:cubicBezTo>
                    <a:cubicBezTo>
                      <a:pt x="26" y="132"/>
                      <a:pt x="26" y="136"/>
                      <a:pt x="26" y="139"/>
                    </a:cubicBezTo>
                    <a:cubicBezTo>
                      <a:pt x="25" y="143"/>
                      <a:pt x="25" y="146"/>
                      <a:pt x="25" y="150"/>
                    </a:cubicBezTo>
                    <a:cubicBezTo>
                      <a:pt x="25" y="152"/>
                      <a:pt x="25" y="154"/>
                      <a:pt x="25" y="156"/>
                    </a:cubicBezTo>
                    <a:cubicBezTo>
                      <a:pt x="25" y="157"/>
                      <a:pt x="25" y="159"/>
                      <a:pt x="24" y="160"/>
                    </a:cubicBezTo>
                    <a:cubicBezTo>
                      <a:pt x="24" y="162"/>
                      <a:pt x="24" y="164"/>
                      <a:pt x="22" y="166"/>
                    </a:cubicBezTo>
                    <a:cubicBezTo>
                      <a:pt x="21" y="170"/>
                      <a:pt x="17" y="172"/>
                      <a:pt x="13" y="172"/>
                    </a:cubicBezTo>
                    <a:cubicBezTo>
                      <a:pt x="11" y="172"/>
                      <a:pt x="10" y="172"/>
                      <a:pt x="8" y="17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0"/>
              <p:cNvSpPr/>
              <p:nvPr/>
            </p:nvSpPr>
            <p:spPr>
              <a:xfrm>
                <a:off x="2238480" y="2162520"/>
                <a:ext cx="32760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91" h="171" extrusionOk="0">
                    <a:moveTo>
                      <a:pt x="70" y="166"/>
                    </a:moveTo>
                    <a:cubicBezTo>
                      <a:pt x="63" y="155"/>
                      <a:pt x="56" y="144"/>
                      <a:pt x="50" y="133"/>
                    </a:cubicBezTo>
                    <a:cubicBezTo>
                      <a:pt x="44" y="123"/>
                      <a:pt x="38" y="113"/>
                      <a:pt x="33" y="103"/>
                    </a:cubicBezTo>
                    <a:cubicBezTo>
                      <a:pt x="31" y="97"/>
                      <a:pt x="28" y="92"/>
                      <a:pt x="26" y="88"/>
                    </a:cubicBezTo>
                    <a:cubicBezTo>
                      <a:pt x="23" y="82"/>
                      <a:pt x="21" y="78"/>
                      <a:pt x="19" y="73"/>
                    </a:cubicBezTo>
                    <a:cubicBezTo>
                      <a:pt x="13" y="59"/>
                      <a:pt x="7" y="45"/>
                      <a:pt x="3" y="31"/>
                    </a:cubicBezTo>
                    <a:cubicBezTo>
                      <a:pt x="2" y="26"/>
                      <a:pt x="1" y="22"/>
                      <a:pt x="1" y="17"/>
                    </a:cubicBezTo>
                    <a:cubicBezTo>
                      <a:pt x="0" y="12"/>
                      <a:pt x="2" y="8"/>
                      <a:pt x="5" y="5"/>
                    </a:cubicBezTo>
                    <a:cubicBezTo>
                      <a:pt x="9" y="1"/>
                      <a:pt x="15" y="0"/>
                      <a:pt x="20" y="4"/>
                    </a:cubicBezTo>
                    <a:cubicBezTo>
                      <a:pt x="21" y="5"/>
                      <a:pt x="21" y="6"/>
                      <a:pt x="22" y="7"/>
                    </a:cubicBezTo>
                    <a:cubicBezTo>
                      <a:pt x="26" y="11"/>
                      <a:pt x="26" y="16"/>
                      <a:pt x="23" y="21"/>
                    </a:cubicBezTo>
                    <a:cubicBezTo>
                      <a:pt x="23" y="23"/>
                      <a:pt x="24" y="26"/>
                      <a:pt x="24" y="29"/>
                    </a:cubicBezTo>
                    <a:cubicBezTo>
                      <a:pt x="27" y="39"/>
                      <a:pt x="31" y="49"/>
                      <a:pt x="35" y="58"/>
                    </a:cubicBezTo>
                    <a:cubicBezTo>
                      <a:pt x="38" y="64"/>
                      <a:pt x="40" y="69"/>
                      <a:pt x="42" y="75"/>
                    </a:cubicBezTo>
                    <a:cubicBezTo>
                      <a:pt x="45" y="81"/>
                      <a:pt x="48" y="86"/>
                      <a:pt x="50" y="92"/>
                    </a:cubicBezTo>
                    <a:cubicBezTo>
                      <a:pt x="55" y="102"/>
                      <a:pt x="61" y="112"/>
                      <a:pt x="66" y="122"/>
                    </a:cubicBezTo>
                    <a:cubicBezTo>
                      <a:pt x="73" y="133"/>
                      <a:pt x="79" y="144"/>
                      <a:pt x="87" y="155"/>
                    </a:cubicBezTo>
                    <a:cubicBezTo>
                      <a:pt x="90" y="159"/>
                      <a:pt x="88" y="165"/>
                      <a:pt x="84" y="169"/>
                    </a:cubicBezTo>
                    <a:cubicBezTo>
                      <a:pt x="82" y="169"/>
                      <a:pt x="80" y="170"/>
                      <a:pt x="79" y="170"/>
                    </a:cubicBezTo>
                    <a:cubicBezTo>
                      <a:pt x="75" y="170"/>
                      <a:pt x="72" y="169"/>
                      <a:pt x="70" y="1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0"/>
              <p:cNvSpPr/>
              <p:nvPr/>
            </p:nvSpPr>
            <p:spPr>
              <a:xfrm>
                <a:off x="2226960" y="2174040"/>
                <a:ext cx="6408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68" extrusionOk="0">
                    <a:moveTo>
                      <a:pt x="7" y="166"/>
                    </a:moveTo>
                    <a:cubicBezTo>
                      <a:pt x="3" y="164"/>
                      <a:pt x="0" y="158"/>
                      <a:pt x="3" y="153"/>
                    </a:cubicBezTo>
                    <a:cubicBezTo>
                      <a:pt x="9" y="143"/>
                      <a:pt x="15" y="132"/>
                      <a:pt x="21" y="122"/>
                    </a:cubicBezTo>
                    <a:cubicBezTo>
                      <a:pt x="30" y="109"/>
                      <a:pt x="38" y="94"/>
                      <a:pt x="48" y="81"/>
                    </a:cubicBezTo>
                    <a:cubicBezTo>
                      <a:pt x="56" y="68"/>
                      <a:pt x="66" y="57"/>
                      <a:pt x="76" y="45"/>
                    </a:cubicBezTo>
                    <a:cubicBezTo>
                      <a:pt x="86" y="35"/>
                      <a:pt x="97" y="25"/>
                      <a:pt x="109" y="16"/>
                    </a:cubicBezTo>
                    <a:cubicBezTo>
                      <a:pt x="120" y="8"/>
                      <a:pt x="133" y="0"/>
                      <a:pt x="148" y="1"/>
                    </a:cubicBezTo>
                    <a:cubicBezTo>
                      <a:pt x="155" y="1"/>
                      <a:pt x="162" y="5"/>
                      <a:pt x="169" y="8"/>
                    </a:cubicBezTo>
                    <a:cubicBezTo>
                      <a:pt x="175" y="11"/>
                      <a:pt x="177" y="18"/>
                      <a:pt x="175" y="23"/>
                    </a:cubicBezTo>
                    <a:cubicBezTo>
                      <a:pt x="172" y="28"/>
                      <a:pt x="165" y="30"/>
                      <a:pt x="160" y="28"/>
                    </a:cubicBezTo>
                    <a:cubicBezTo>
                      <a:pt x="157" y="26"/>
                      <a:pt x="154" y="25"/>
                      <a:pt x="151" y="23"/>
                    </a:cubicBezTo>
                    <a:cubicBezTo>
                      <a:pt x="150" y="23"/>
                      <a:pt x="150" y="23"/>
                      <a:pt x="150" y="22"/>
                    </a:cubicBezTo>
                    <a:cubicBezTo>
                      <a:pt x="148" y="22"/>
                      <a:pt x="147" y="22"/>
                      <a:pt x="146" y="22"/>
                    </a:cubicBezTo>
                    <a:lnTo>
                      <a:pt x="145" y="22"/>
                    </a:lnTo>
                    <a:cubicBezTo>
                      <a:pt x="144" y="22"/>
                      <a:pt x="144" y="22"/>
                      <a:pt x="144" y="22"/>
                    </a:cubicBezTo>
                    <a:cubicBezTo>
                      <a:pt x="143" y="22"/>
                      <a:pt x="141" y="22"/>
                      <a:pt x="140" y="23"/>
                    </a:cubicBezTo>
                    <a:cubicBezTo>
                      <a:pt x="138" y="24"/>
                      <a:pt x="136" y="24"/>
                      <a:pt x="133" y="25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3" y="25"/>
                      <a:pt x="130" y="26"/>
                      <a:pt x="129" y="28"/>
                    </a:cubicBezTo>
                    <a:lnTo>
                      <a:pt x="129" y="27"/>
                    </a:lnTo>
                    <a:cubicBezTo>
                      <a:pt x="129" y="28"/>
                      <a:pt x="129" y="28"/>
                      <a:pt x="129" y="28"/>
                    </a:cubicBezTo>
                    <a:cubicBezTo>
                      <a:pt x="128" y="28"/>
                      <a:pt x="128" y="28"/>
                      <a:pt x="128" y="28"/>
                    </a:cubicBezTo>
                    <a:lnTo>
                      <a:pt x="129" y="28"/>
                    </a:lnTo>
                    <a:cubicBezTo>
                      <a:pt x="123" y="30"/>
                      <a:pt x="119" y="34"/>
                      <a:pt x="114" y="37"/>
                    </a:cubicBezTo>
                    <a:cubicBezTo>
                      <a:pt x="115" y="37"/>
                      <a:pt x="115" y="37"/>
                      <a:pt x="115" y="36"/>
                    </a:cubicBezTo>
                    <a:cubicBezTo>
                      <a:pt x="108" y="42"/>
                      <a:pt x="102" y="47"/>
                      <a:pt x="96" y="54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87" y="63"/>
                      <a:pt x="79" y="72"/>
                      <a:pt x="71" y="82"/>
                    </a:cubicBezTo>
                    <a:lnTo>
                      <a:pt x="72" y="81"/>
                    </a:lnTo>
                    <a:cubicBezTo>
                      <a:pt x="59" y="97"/>
                      <a:pt x="49" y="114"/>
                      <a:pt x="38" y="131"/>
                    </a:cubicBezTo>
                    <a:cubicBezTo>
                      <a:pt x="32" y="142"/>
                      <a:pt x="25" y="152"/>
                      <a:pt x="19" y="163"/>
                    </a:cubicBezTo>
                    <a:cubicBezTo>
                      <a:pt x="17" y="165"/>
                      <a:pt x="14" y="167"/>
                      <a:pt x="12" y="167"/>
                    </a:cubicBezTo>
                    <a:cubicBezTo>
                      <a:pt x="10" y="167"/>
                      <a:pt x="9" y="166"/>
                      <a:pt x="7" y="1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0"/>
              <p:cNvSpPr/>
              <p:nvPr/>
            </p:nvSpPr>
            <p:spPr>
              <a:xfrm>
                <a:off x="1631160" y="2267640"/>
                <a:ext cx="14400" cy="2278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633" extrusionOk="0">
                    <a:moveTo>
                      <a:pt x="28" y="632"/>
                    </a:moveTo>
                    <a:cubicBezTo>
                      <a:pt x="23" y="631"/>
                      <a:pt x="18" y="627"/>
                      <a:pt x="19" y="621"/>
                    </a:cubicBezTo>
                    <a:cubicBezTo>
                      <a:pt x="20" y="610"/>
                      <a:pt x="21" y="598"/>
                      <a:pt x="20" y="586"/>
                    </a:cubicBezTo>
                    <a:cubicBezTo>
                      <a:pt x="20" y="587"/>
                      <a:pt x="20" y="587"/>
                      <a:pt x="20" y="587"/>
                    </a:cubicBezTo>
                    <a:cubicBezTo>
                      <a:pt x="20" y="582"/>
                      <a:pt x="20" y="577"/>
                      <a:pt x="20" y="572"/>
                    </a:cubicBezTo>
                    <a:cubicBezTo>
                      <a:pt x="20" y="572"/>
                      <a:pt x="20" y="573"/>
                      <a:pt x="20" y="574"/>
                    </a:cubicBezTo>
                    <a:cubicBezTo>
                      <a:pt x="19" y="552"/>
                      <a:pt x="19" y="530"/>
                      <a:pt x="18" y="509"/>
                    </a:cubicBezTo>
                    <a:cubicBezTo>
                      <a:pt x="17" y="490"/>
                      <a:pt x="16" y="470"/>
                      <a:pt x="16" y="451"/>
                    </a:cubicBezTo>
                    <a:cubicBezTo>
                      <a:pt x="15" y="410"/>
                      <a:pt x="15" y="369"/>
                      <a:pt x="15" y="328"/>
                    </a:cubicBezTo>
                    <a:cubicBezTo>
                      <a:pt x="15" y="316"/>
                      <a:pt x="15" y="304"/>
                      <a:pt x="15" y="291"/>
                    </a:cubicBezTo>
                    <a:cubicBezTo>
                      <a:pt x="15" y="270"/>
                      <a:pt x="14" y="248"/>
                      <a:pt x="14" y="227"/>
                    </a:cubicBezTo>
                    <a:cubicBezTo>
                      <a:pt x="13" y="208"/>
                      <a:pt x="12" y="188"/>
                      <a:pt x="11" y="169"/>
                    </a:cubicBezTo>
                    <a:cubicBezTo>
                      <a:pt x="10" y="148"/>
                      <a:pt x="9" y="127"/>
                      <a:pt x="7" y="106"/>
                    </a:cubicBezTo>
                    <a:cubicBezTo>
                      <a:pt x="7" y="95"/>
                      <a:pt x="5" y="84"/>
                      <a:pt x="5" y="73"/>
                    </a:cubicBezTo>
                    <a:cubicBezTo>
                      <a:pt x="4" y="61"/>
                      <a:pt x="2" y="50"/>
                      <a:pt x="1" y="39"/>
                    </a:cubicBezTo>
                    <a:cubicBezTo>
                      <a:pt x="0" y="32"/>
                      <a:pt x="0" y="25"/>
                      <a:pt x="0" y="19"/>
                    </a:cubicBezTo>
                    <a:cubicBezTo>
                      <a:pt x="1" y="14"/>
                      <a:pt x="2" y="8"/>
                      <a:pt x="6" y="4"/>
                    </a:cubicBezTo>
                    <a:cubicBezTo>
                      <a:pt x="11" y="0"/>
                      <a:pt x="18" y="1"/>
                      <a:pt x="22" y="6"/>
                    </a:cubicBezTo>
                    <a:cubicBezTo>
                      <a:pt x="24" y="10"/>
                      <a:pt x="23" y="14"/>
                      <a:pt x="22" y="18"/>
                    </a:cubicBezTo>
                    <a:cubicBezTo>
                      <a:pt x="21" y="18"/>
                      <a:pt x="21" y="18"/>
                      <a:pt x="21" y="19"/>
                    </a:cubicBezTo>
                    <a:cubicBezTo>
                      <a:pt x="21" y="22"/>
                      <a:pt x="21" y="24"/>
                      <a:pt x="21" y="26"/>
                    </a:cubicBezTo>
                    <a:cubicBezTo>
                      <a:pt x="21" y="38"/>
                      <a:pt x="22" y="50"/>
                      <a:pt x="23" y="63"/>
                    </a:cubicBezTo>
                    <a:cubicBezTo>
                      <a:pt x="24" y="74"/>
                      <a:pt x="25" y="85"/>
                      <a:pt x="26" y="96"/>
                    </a:cubicBezTo>
                    <a:cubicBezTo>
                      <a:pt x="27" y="117"/>
                      <a:pt x="28" y="138"/>
                      <a:pt x="29" y="159"/>
                    </a:cubicBezTo>
                    <a:cubicBezTo>
                      <a:pt x="30" y="178"/>
                      <a:pt x="31" y="198"/>
                      <a:pt x="32" y="217"/>
                    </a:cubicBezTo>
                    <a:cubicBezTo>
                      <a:pt x="32" y="241"/>
                      <a:pt x="32" y="264"/>
                      <a:pt x="32" y="288"/>
                    </a:cubicBezTo>
                    <a:cubicBezTo>
                      <a:pt x="33" y="304"/>
                      <a:pt x="32" y="320"/>
                      <a:pt x="32" y="336"/>
                    </a:cubicBezTo>
                    <a:cubicBezTo>
                      <a:pt x="32" y="355"/>
                      <a:pt x="32" y="374"/>
                      <a:pt x="32" y="393"/>
                    </a:cubicBezTo>
                    <a:cubicBezTo>
                      <a:pt x="32" y="413"/>
                      <a:pt x="33" y="433"/>
                      <a:pt x="33" y="453"/>
                    </a:cubicBezTo>
                    <a:cubicBezTo>
                      <a:pt x="34" y="475"/>
                      <a:pt x="35" y="497"/>
                      <a:pt x="36" y="518"/>
                    </a:cubicBezTo>
                    <a:cubicBezTo>
                      <a:pt x="37" y="536"/>
                      <a:pt x="37" y="554"/>
                      <a:pt x="38" y="571"/>
                    </a:cubicBezTo>
                    <a:cubicBezTo>
                      <a:pt x="39" y="579"/>
                      <a:pt x="39" y="587"/>
                      <a:pt x="39" y="596"/>
                    </a:cubicBezTo>
                    <a:cubicBezTo>
                      <a:pt x="39" y="604"/>
                      <a:pt x="39" y="614"/>
                      <a:pt x="39" y="622"/>
                    </a:cubicBezTo>
                    <a:cubicBezTo>
                      <a:pt x="39" y="628"/>
                      <a:pt x="34" y="632"/>
                      <a:pt x="29" y="632"/>
                    </a:cubicBezTo>
                    <a:lnTo>
                      <a:pt x="28" y="63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0"/>
              <p:cNvSpPr/>
              <p:nvPr/>
            </p:nvSpPr>
            <p:spPr>
              <a:xfrm>
                <a:off x="1623600" y="2268360"/>
                <a:ext cx="3024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90" extrusionOk="0">
                    <a:moveTo>
                      <a:pt x="10" y="89"/>
                    </a:moveTo>
                    <a:cubicBezTo>
                      <a:pt x="5" y="88"/>
                      <a:pt x="1" y="86"/>
                      <a:pt x="0" y="81"/>
                    </a:cubicBezTo>
                    <a:cubicBezTo>
                      <a:pt x="0" y="79"/>
                      <a:pt x="0" y="77"/>
                      <a:pt x="0" y="76"/>
                    </a:cubicBezTo>
                    <a:cubicBezTo>
                      <a:pt x="0" y="75"/>
                      <a:pt x="1" y="73"/>
                      <a:pt x="1" y="72"/>
                    </a:cubicBezTo>
                    <a:cubicBezTo>
                      <a:pt x="4" y="60"/>
                      <a:pt x="7" y="48"/>
                      <a:pt x="10" y="36"/>
                    </a:cubicBezTo>
                    <a:cubicBezTo>
                      <a:pt x="11" y="32"/>
                      <a:pt x="12" y="28"/>
                      <a:pt x="14" y="23"/>
                    </a:cubicBezTo>
                    <a:cubicBezTo>
                      <a:pt x="16" y="17"/>
                      <a:pt x="19" y="10"/>
                      <a:pt x="24" y="6"/>
                    </a:cubicBezTo>
                    <a:cubicBezTo>
                      <a:pt x="25" y="5"/>
                      <a:pt x="27" y="4"/>
                      <a:pt x="29" y="3"/>
                    </a:cubicBezTo>
                    <a:cubicBezTo>
                      <a:pt x="31" y="2"/>
                      <a:pt x="33" y="2"/>
                      <a:pt x="35" y="1"/>
                    </a:cubicBezTo>
                    <a:cubicBezTo>
                      <a:pt x="40" y="0"/>
                      <a:pt x="46" y="3"/>
                      <a:pt x="50" y="6"/>
                    </a:cubicBezTo>
                    <a:cubicBezTo>
                      <a:pt x="54" y="10"/>
                      <a:pt x="58" y="15"/>
                      <a:pt x="61" y="20"/>
                    </a:cubicBezTo>
                    <a:cubicBezTo>
                      <a:pt x="65" y="24"/>
                      <a:pt x="68" y="30"/>
                      <a:pt x="71" y="35"/>
                    </a:cubicBezTo>
                    <a:cubicBezTo>
                      <a:pt x="74" y="40"/>
                      <a:pt x="78" y="46"/>
                      <a:pt x="81" y="51"/>
                    </a:cubicBezTo>
                    <a:cubicBezTo>
                      <a:pt x="83" y="56"/>
                      <a:pt x="81" y="62"/>
                      <a:pt x="76" y="65"/>
                    </a:cubicBezTo>
                    <a:cubicBezTo>
                      <a:pt x="71" y="68"/>
                      <a:pt x="65" y="65"/>
                      <a:pt x="62" y="60"/>
                    </a:cubicBezTo>
                    <a:cubicBezTo>
                      <a:pt x="60" y="56"/>
                      <a:pt x="57" y="51"/>
                      <a:pt x="54" y="47"/>
                    </a:cubicBezTo>
                    <a:lnTo>
                      <a:pt x="54" y="46"/>
                    </a:lnTo>
                    <a:lnTo>
                      <a:pt x="54" y="47"/>
                    </a:lnTo>
                    <a:cubicBezTo>
                      <a:pt x="50" y="40"/>
                      <a:pt x="47" y="34"/>
                      <a:pt x="43" y="28"/>
                    </a:cubicBezTo>
                    <a:cubicBezTo>
                      <a:pt x="42" y="28"/>
                      <a:pt x="42" y="27"/>
                      <a:pt x="42" y="27"/>
                    </a:cubicBezTo>
                    <a:cubicBezTo>
                      <a:pt x="41" y="27"/>
                      <a:pt x="40" y="27"/>
                      <a:pt x="40" y="28"/>
                    </a:cubicBezTo>
                    <a:cubicBezTo>
                      <a:pt x="39" y="28"/>
                      <a:pt x="39" y="28"/>
                      <a:pt x="38" y="28"/>
                    </a:cubicBezTo>
                    <a:cubicBezTo>
                      <a:pt x="32" y="46"/>
                      <a:pt x="26" y="64"/>
                      <a:pt x="20" y="82"/>
                    </a:cubicBezTo>
                    <a:cubicBezTo>
                      <a:pt x="18" y="86"/>
                      <a:pt x="15" y="89"/>
                      <a:pt x="10" y="8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0"/>
              <p:cNvSpPr/>
              <p:nvPr/>
            </p:nvSpPr>
            <p:spPr>
              <a:xfrm>
                <a:off x="1681920" y="2270520"/>
                <a:ext cx="1224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542" extrusionOk="0">
                    <a:moveTo>
                      <a:pt x="21" y="541"/>
                    </a:moveTo>
                    <a:cubicBezTo>
                      <a:pt x="16" y="541"/>
                      <a:pt x="11" y="536"/>
                      <a:pt x="12" y="531"/>
                    </a:cubicBezTo>
                    <a:cubicBezTo>
                      <a:pt x="14" y="509"/>
                      <a:pt x="15" y="487"/>
                      <a:pt x="15" y="465"/>
                    </a:cubicBezTo>
                    <a:cubicBezTo>
                      <a:pt x="15" y="444"/>
                      <a:pt x="15" y="423"/>
                      <a:pt x="15" y="402"/>
                    </a:cubicBezTo>
                    <a:cubicBezTo>
                      <a:pt x="15" y="401"/>
                      <a:pt x="15" y="400"/>
                      <a:pt x="15" y="400"/>
                    </a:cubicBezTo>
                    <a:lnTo>
                      <a:pt x="15" y="401"/>
                    </a:lnTo>
                    <a:cubicBezTo>
                      <a:pt x="15" y="400"/>
                      <a:pt x="15" y="400"/>
                      <a:pt x="15" y="399"/>
                    </a:cubicBezTo>
                    <a:cubicBezTo>
                      <a:pt x="15" y="400"/>
                      <a:pt x="15" y="400"/>
                      <a:pt x="15" y="400"/>
                    </a:cubicBezTo>
                    <a:lnTo>
                      <a:pt x="15" y="399"/>
                    </a:lnTo>
                    <a:cubicBezTo>
                      <a:pt x="15" y="397"/>
                      <a:pt x="15" y="395"/>
                      <a:pt x="15" y="393"/>
                    </a:cubicBezTo>
                    <a:cubicBezTo>
                      <a:pt x="15" y="394"/>
                      <a:pt x="15" y="394"/>
                      <a:pt x="15" y="395"/>
                    </a:cubicBezTo>
                    <a:cubicBezTo>
                      <a:pt x="15" y="394"/>
                      <a:pt x="15" y="394"/>
                      <a:pt x="15" y="393"/>
                    </a:cubicBezTo>
                    <a:lnTo>
                      <a:pt x="15" y="392"/>
                    </a:lnTo>
                    <a:cubicBezTo>
                      <a:pt x="15" y="392"/>
                      <a:pt x="15" y="391"/>
                      <a:pt x="15" y="390"/>
                    </a:cubicBezTo>
                    <a:lnTo>
                      <a:pt x="15" y="391"/>
                    </a:lnTo>
                    <a:cubicBezTo>
                      <a:pt x="15" y="390"/>
                      <a:pt x="15" y="389"/>
                      <a:pt x="15" y="389"/>
                    </a:cubicBezTo>
                    <a:cubicBezTo>
                      <a:pt x="15" y="388"/>
                      <a:pt x="15" y="386"/>
                      <a:pt x="15" y="385"/>
                    </a:cubicBezTo>
                    <a:lnTo>
                      <a:pt x="15" y="384"/>
                    </a:lnTo>
                    <a:cubicBezTo>
                      <a:pt x="15" y="383"/>
                      <a:pt x="15" y="382"/>
                      <a:pt x="15" y="381"/>
                    </a:cubicBezTo>
                    <a:cubicBezTo>
                      <a:pt x="15" y="361"/>
                      <a:pt x="15" y="342"/>
                      <a:pt x="15" y="323"/>
                    </a:cubicBezTo>
                    <a:cubicBezTo>
                      <a:pt x="14" y="310"/>
                      <a:pt x="14" y="297"/>
                      <a:pt x="14" y="285"/>
                    </a:cubicBezTo>
                    <a:cubicBezTo>
                      <a:pt x="13" y="275"/>
                      <a:pt x="13" y="264"/>
                      <a:pt x="12" y="254"/>
                    </a:cubicBezTo>
                    <a:cubicBezTo>
                      <a:pt x="10" y="212"/>
                      <a:pt x="7" y="170"/>
                      <a:pt x="4" y="128"/>
                    </a:cubicBezTo>
                    <a:cubicBezTo>
                      <a:pt x="3" y="117"/>
                      <a:pt x="3" y="107"/>
                      <a:pt x="2" y="97"/>
                    </a:cubicBezTo>
                    <a:cubicBezTo>
                      <a:pt x="1" y="88"/>
                      <a:pt x="1" y="79"/>
                      <a:pt x="1" y="70"/>
                    </a:cubicBezTo>
                    <a:cubicBezTo>
                      <a:pt x="1" y="59"/>
                      <a:pt x="0" y="47"/>
                      <a:pt x="1" y="36"/>
                    </a:cubicBezTo>
                    <a:cubicBezTo>
                      <a:pt x="1" y="32"/>
                      <a:pt x="2" y="26"/>
                      <a:pt x="3" y="22"/>
                    </a:cubicBezTo>
                    <a:cubicBezTo>
                      <a:pt x="4" y="18"/>
                      <a:pt x="4" y="15"/>
                      <a:pt x="5" y="11"/>
                    </a:cubicBezTo>
                    <a:cubicBezTo>
                      <a:pt x="6" y="6"/>
                      <a:pt x="9" y="1"/>
                      <a:pt x="15" y="0"/>
                    </a:cubicBezTo>
                    <a:cubicBezTo>
                      <a:pt x="16" y="0"/>
                      <a:pt x="18" y="0"/>
                      <a:pt x="19" y="0"/>
                    </a:cubicBezTo>
                    <a:cubicBezTo>
                      <a:pt x="25" y="1"/>
                      <a:pt x="28" y="7"/>
                      <a:pt x="27" y="12"/>
                    </a:cubicBezTo>
                    <a:cubicBezTo>
                      <a:pt x="27" y="14"/>
                      <a:pt x="26" y="15"/>
                      <a:pt x="25" y="17"/>
                    </a:cubicBezTo>
                    <a:lnTo>
                      <a:pt x="25" y="18"/>
                    </a:lnTo>
                    <a:cubicBezTo>
                      <a:pt x="23" y="24"/>
                      <a:pt x="22" y="30"/>
                      <a:pt x="21" y="36"/>
                    </a:cubicBezTo>
                    <a:cubicBezTo>
                      <a:pt x="21" y="39"/>
                      <a:pt x="21" y="42"/>
                      <a:pt x="21" y="45"/>
                    </a:cubicBezTo>
                    <a:cubicBezTo>
                      <a:pt x="20" y="48"/>
                      <a:pt x="21" y="51"/>
                      <a:pt x="20" y="55"/>
                    </a:cubicBezTo>
                    <a:cubicBezTo>
                      <a:pt x="20" y="60"/>
                      <a:pt x="20" y="66"/>
                      <a:pt x="20" y="72"/>
                    </a:cubicBezTo>
                    <a:cubicBezTo>
                      <a:pt x="20" y="71"/>
                      <a:pt x="20" y="71"/>
                      <a:pt x="20" y="71"/>
                    </a:cubicBezTo>
                    <a:lnTo>
                      <a:pt x="20" y="72"/>
                    </a:lnTo>
                    <a:cubicBezTo>
                      <a:pt x="21" y="114"/>
                      <a:pt x="24" y="156"/>
                      <a:pt x="27" y="198"/>
                    </a:cubicBezTo>
                    <a:cubicBezTo>
                      <a:pt x="28" y="217"/>
                      <a:pt x="29" y="237"/>
                      <a:pt x="30" y="258"/>
                    </a:cubicBezTo>
                    <a:cubicBezTo>
                      <a:pt x="30" y="267"/>
                      <a:pt x="31" y="276"/>
                      <a:pt x="31" y="286"/>
                    </a:cubicBezTo>
                    <a:cubicBezTo>
                      <a:pt x="31" y="298"/>
                      <a:pt x="32" y="311"/>
                      <a:pt x="32" y="324"/>
                    </a:cubicBezTo>
                    <a:cubicBezTo>
                      <a:pt x="32" y="335"/>
                      <a:pt x="32" y="347"/>
                      <a:pt x="32" y="358"/>
                    </a:cubicBezTo>
                    <a:lnTo>
                      <a:pt x="32" y="357"/>
                    </a:lnTo>
                    <a:cubicBezTo>
                      <a:pt x="32" y="365"/>
                      <a:pt x="32" y="373"/>
                      <a:pt x="32" y="381"/>
                    </a:cubicBezTo>
                    <a:lnTo>
                      <a:pt x="32" y="380"/>
                    </a:lnTo>
                    <a:cubicBezTo>
                      <a:pt x="32" y="381"/>
                      <a:pt x="32" y="381"/>
                      <a:pt x="32" y="382"/>
                    </a:cubicBezTo>
                    <a:lnTo>
                      <a:pt x="32" y="381"/>
                    </a:lnTo>
                    <a:cubicBezTo>
                      <a:pt x="32" y="382"/>
                      <a:pt x="32" y="384"/>
                      <a:pt x="32" y="385"/>
                    </a:cubicBezTo>
                    <a:cubicBezTo>
                      <a:pt x="32" y="385"/>
                      <a:pt x="32" y="386"/>
                      <a:pt x="32" y="388"/>
                    </a:cubicBezTo>
                    <a:lnTo>
                      <a:pt x="32" y="389"/>
                    </a:lnTo>
                    <a:cubicBezTo>
                      <a:pt x="32" y="390"/>
                      <a:pt x="32" y="391"/>
                      <a:pt x="32" y="392"/>
                    </a:cubicBezTo>
                    <a:cubicBezTo>
                      <a:pt x="32" y="391"/>
                      <a:pt x="32" y="391"/>
                      <a:pt x="32" y="391"/>
                    </a:cubicBezTo>
                    <a:lnTo>
                      <a:pt x="32" y="392"/>
                    </a:lnTo>
                    <a:cubicBezTo>
                      <a:pt x="32" y="395"/>
                      <a:pt x="32" y="398"/>
                      <a:pt x="32" y="401"/>
                    </a:cubicBezTo>
                    <a:cubicBezTo>
                      <a:pt x="32" y="400"/>
                      <a:pt x="32" y="400"/>
                      <a:pt x="32" y="400"/>
                    </a:cubicBezTo>
                    <a:cubicBezTo>
                      <a:pt x="33" y="412"/>
                      <a:pt x="33" y="424"/>
                      <a:pt x="32" y="437"/>
                    </a:cubicBezTo>
                    <a:cubicBezTo>
                      <a:pt x="33" y="452"/>
                      <a:pt x="32" y="467"/>
                      <a:pt x="32" y="481"/>
                    </a:cubicBezTo>
                    <a:cubicBezTo>
                      <a:pt x="32" y="498"/>
                      <a:pt x="32" y="515"/>
                      <a:pt x="32" y="532"/>
                    </a:cubicBezTo>
                    <a:cubicBezTo>
                      <a:pt x="31" y="537"/>
                      <a:pt x="27" y="541"/>
                      <a:pt x="22" y="541"/>
                    </a:cubicBezTo>
                    <a:cubicBezTo>
                      <a:pt x="21" y="541"/>
                      <a:pt x="21" y="541"/>
                      <a:pt x="21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0"/>
              <p:cNvSpPr/>
              <p:nvPr/>
            </p:nvSpPr>
            <p:spPr>
              <a:xfrm>
                <a:off x="1667160" y="2273040"/>
                <a:ext cx="36720" cy="3456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6" extrusionOk="0">
                    <a:moveTo>
                      <a:pt x="79" y="86"/>
                    </a:moveTo>
                    <a:cubicBezTo>
                      <a:pt x="78" y="80"/>
                      <a:pt x="76" y="74"/>
                      <a:pt x="74" y="68"/>
                    </a:cubicBezTo>
                    <a:cubicBezTo>
                      <a:pt x="74" y="65"/>
                      <a:pt x="73" y="62"/>
                      <a:pt x="71" y="59"/>
                    </a:cubicBezTo>
                    <a:cubicBezTo>
                      <a:pt x="70" y="56"/>
                      <a:pt x="69" y="53"/>
                      <a:pt x="67" y="50"/>
                    </a:cubicBezTo>
                    <a:cubicBezTo>
                      <a:pt x="65" y="47"/>
                      <a:pt x="63" y="45"/>
                      <a:pt x="62" y="42"/>
                    </a:cubicBezTo>
                    <a:cubicBezTo>
                      <a:pt x="60" y="40"/>
                      <a:pt x="59" y="39"/>
                      <a:pt x="57" y="37"/>
                    </a:cubicBezTo>
                    <a:cubicBezTo>
                      <a:pt x="56" y="36"/>
                      <a:pt x="55" y="35"/>
                      <a:pt x="53" y="34"/>
                    </a:cubicBezTo>
                    <a:cubicBezTo>
                      <a:pt x="52" y="33"/>
                      <a:pt x="51" y="32"/>
                      <a:pt x="50" y="32"/>
                    </a:cubicBezTo>
                    <a:cubicBezTo>
                      <a:pt x="50" y="32"/>
                      <a:pt x="49" y="32"/>
                      <a:pt x="49" y="31"/>
                    </a:cubicBezTo>
                    <a:lnTo>
                      <a:pt x="48" y="31"/>
                    </a:lnTo>
                    <a:lnTo>
                      <a:pt x="47" y="31"/>
                    </a:lnTo>
                    <a:cubicBezTo>
                      <a:pt x="46" y="31"/>
                      <a:pt x="46" y="32"/>
                      <a:pt x="45" y="32"/>
                    </a:cubicBezTo>
                    <a:cubicBezTo>
                      <a:pt x="43" y="35"/>
                      <a:pt x="42" y="38"/>
                      <a:pt x="39" y="41"/>
                    </a:cubicBezTo>
                    <a:cubicBezTo>
                      <a:pt x="34" y="50"/>
                      <a:pt x="30" y="60"/>
                      <a:pt x="25" y="69"/>
                    </a:cubicBezTo>
                    <a:cubicBezTo>
                      <a:pt x="24" y="75"/>
                      <a:pt x="22" y="81"/>
                      <a:pt x="20" y="86"/>
                    </a:cubicBezTo>
                    <a:cubicBezTo>
                      <a:pt x="16" y="95"/>
                      <a:pt x="2" y="93"/>
                      <a:pt x="0" y="83"/>
                    </a:cubicBezTo>
                    <a:cubicBezTo>
                      <a:pt x="0" y="81"/>
                      <a:pt x="0" y="79"/>
                      <a:pt x="1" y="77"/>
                    </a:cubicBezTo>
                    <a:cubicBezTo>
                      <a:pt x="2" y="75"/>
                      <a:pt x="2" y="73"/>
                      <a:pt x="3" y="71"/>
                    </a:cubicBezTo>
                    <a:cubicBezTo>
                      <a:pt x="4" y="69"/>
                      <a:pt x="5" y="67"/>
                      <a:pt x="6" y="64"/>
                    </a:cubicBezTo>
                    <a:lnTo>
                      <a:pt x="6" y="65"/>
                    </a:lnTo>
                    <a:cubicBezTo>
                      <a:pt x="6" y="63"/>
                      <a:pt x="7" y="62"/>
                      <a:pt x="7" y="61"/>
                    </a:cubicBezTo>
                    <a:cubicBezTo>
                      <a:pt x="10" y="54"/>
                      <a:pt x="12" y="47"/>
                      <a:pt x="14" y="40"/>
                    </a:cubicBezTo>
                    <a:cubicBezTo>
                      <a:pt x="17" y="33"/>
                      <a:pt x="19" y="27"/>
                      <a:pt x="21" y="20"/>
                    </a:cubicBezTo>
                    <a:cubicBezTo>
                      <a:pt x="22" y="18"/>
                      <a:pt x="23" y="16"/>
                      <a:pt x="23" y="14"/>
                    </a:cubicBezTo>
                    <a:cubicBezTo>
                      <a:pt x="25" y="11"/>
                      <a:pt x="26" y="7"/>
                      <a:pt x="28" y="5"/>
                    </a:cubicBezTo>
                    <a:cubicBezTo>
                      <a:pt x="31" y="3"/>
                      <a:pt x="34" y="1"/>
                      <a:pt x="37" y="0"/>
                    </a:cubicBezTo>
                    <a:cubicBezTo>
                      <a:pt x="38" y="0"/>
                      <a:pt x="39" y="1"/>
                      <a:pt x="41" y="1"/>
                    </a:cubicBezTo>
                    <a:cubicBezTo>
                      <a:pt x="45" y="1"/>
                      <a:pt x="48" y="5"/>
                      <a:pt x="49" y="10"/>
                    </a:cubicBezTo>
                    <a:cubicBezTo>
                      <a:pt x="53" y="10"/>
                      <a:pt x="57" y="12"/>
                      <a:pt x="60" y="14"/>
                    </a:cubicBezTo>
                    <a:cubicBezTo>
                      <a:pt x="70" y="19"/>
                      <a:pt x="77" y="29"/>
                      <a:pt x="83" y="38"/>
                    </a:cubicBezTo>
                    <a:cubicBezTo>
                      <a:pt x="88" y="46"/>
                      <a:pt x="92" y="56"/>
                      <a:pt x="95" y="65"/>
                    </a:cubicBezTo>
                    <a:cubicBezTo>
                      <a:pt x="96" y="71"/>
                      <a:pt x="98" y="76"/>
                      <a:pt x="99" y="82"/>
                    </a:cubicBezTo>
                    <a:cubicBezTo>
                      <a:pt x="101" y="88"/>
                      <a:pt x="96" y="93"/>
                      <a:pt x="91" y="95"/>
                    </a:cubicBezTo>
                    <a:cubicBezTo>
                      <a:pt x="91" y="95"/>
                      <a:pt x="90" y="95"/>
                      <a:pt x="89" y="95"/>
                    </a:cubicBezTo>
                    <a:cubicBezTo>
                      <a:pt x="84" y="95"/>
                      <a:pt x="80" y="91"/>
                      <a:pt x="79" y="8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0"/>
              <p:cNvSpPr/>
              <p:nvPr/>
            </p:nvSpPr>
            <p:spPr>
              <a:xfrm>
                <a:off x="1729080" y="2281320"/>
                <a:ext cx="10440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90" extrusionOk="0">
                    <a:moveTo>
                      <a:pt x="14" y="389"/>
                    </a:moveTo>
                    <a:cubicBezTo>
                      <a:pt x="9" y="389"/>
                      <a:pt x="5" y="385"/>
                      <a:pt x="5" y="379"/>
                    </a:cubicBezTo>
                    <a:cubicBezTo>
                      <a:pt x="6" y="366"/>
                      <a:pt x="6" y="353"/>
                      <a:pt x="7" y="340"/>
                    </a:cubicBezTo>
                    <a:cubicBezTo>
                      <a:pt x="6" y="297"/>
                      <a:pt x="4" y="254"/>
                      <a:pt x="1" y="210"/>
                    </a:cubicBezTo>
                    <a:cubicBezTo>
                      <a:pt x="1" y="205"/>
                      <a:pt x="1" y="198"/>
                      <a:pt x="1" y="192"/>
                    </a:cubicBezTo>
                    <a:cubicBezTo>
                      <a:pt x="1" y="184"/>
                      <a:pt x="0" y="175"/>
                      <a:pt x="0" y="16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47"/>
                      <a:pt x="0" y="126"/>
                      <a:pt x="0" y="105"/>
                    </a:cubicBezTo>
                    <a:cubicBezTo>
                      <a:pt x="1" y="83"/>
                      <a:pt x="1" y="61"/>
                      <a:pt x="3" y="39"/>
                    </a:cubicBezTo>
                    <a:cubicBezTo>
                      <a:pt x="3" y="36"/>
                      <a:pt x="3" y="32"/>
                      <a:pt x="3" y="29"/>
                    </a:cubicBezTo>
                    <a:cubicBezTo>
                      <a:pt x="3" y="25"/>
                      <a:pt x="4" y="22"/>
                      <a:pt x="4" y="18"/>
                    </a:cubicBezTo>
                    <a:cubicBezTo>
                      <a:pt x="5" y="15"/>
                      <a:pt x="5" y="11"/>
                      <a:pt x="7" y="7"/>
                    </a:cubicBezTo>
                    <a:cubicBezTo>
                      <a:pt x="10" y="1"/>
                      <a:pt x="18" y="0"/>
                      <a:pt x="23" y="4"/>
                    </a:cubicBezTo>
                    <a:cubicBezTo>
                      <a:pt x="24" y="4"/>
                      <a:pt x="24" y="5"/>
                      <a:pt x="24" y="5"/>
                    </a:cubicBezTo>
                    <a:cubicBezTo>
                      <a:pt x="27" y="9"/>
                      <a:pt x="28" y="13"/>
                      <a:pt x="25" y="17"/>
                    </a:cubicBezTo>
                    <a:cubicBezTo>
                      <a:pt x="25" y="20"/>
                      <a:pt x="25" y="22"/>
                      <a:pt x="24" y="25"/>
                    </a:cubicBezTo>
                    <a:cubicBezTo>
                      <a:pt x="22" y="37"/>
                      <a:pt x="22" y="48"/>
                      <a:pt x="21" y="60"/>
                    </a:cubicBezTo>
                    <a:cubicBezTo>
                      <a:pt x="21" y="71"/>
                      <a:pt x="21" y="83"/>
                      <a:pt x="20" y="94"/>
                    </a:cubicBezTo>
                    <a:cubicBezTo>
                      <a:pt x="19" y="105"/>
                      <a:pt x="19" y="115"/>
                      <a:pt x="19" y="126"/>
                    </a:cubicBezTo>
                    <a:cubicBezTo>
                      <a:pt x="19" y="138"/>
                      <a:pt x="19" y="148"/>
                      <a:pt x="19" y="159"/>
                    </a:cubicBezTo>
                    <a:cubicBezTo>
                      <a:pt x="19" y="162"/>
                      <a:pt x="19" y="165"/>
                      <a:pt x="19" y="168"/>
                    </a:cubicBezTo>
                    <a:lnTo>
                      <a:pt x="19" y="167"/>
                    </a:lnTo>
                    <a:cubicBezTo>
                      <a:pt x="19" y="189"/>
                      <a:pt x="19" y="210"/>
                      <a:pt x="21" y="231"/>
                    </a:cubicBezTo>
                    <a:cubicBezTo>
                      <a:pt x="22" y="252"/>
                      <a:pt x="23" y="273"/>
                      <a:pt x="24" y="294"/>
                    </a:cubicBezTo>
                    <a:cubicBezTo>
                      <a:pt x="24" y="310"/>
                      <a:pt x="25" y="325"/>
                      <a:pt x="25" y="341"/>
                    </a:cubicBezTo>
                    <a:cubicBezTo>
                      <a:pt x="25" y="340"/>
                      <a:pt x="25" y="340"/>
                      <a:pt x="25" y="340"/>
                    </a:cubicBezTo>
                    <a:cubicBezTo>
                      <a:pt x="25" y="353"/>
                      <a:pt x="25" y="367"/>
                      <a:pt x="25" y="380"/>
                    </a:cubicBezTo>
                    <a:cubicBezTo>
                      <a:pt x="25" y="385"/>
                      <a:pt x="20" y="389"/>
                      <a:pt x="15" y="389"/>
                    </a:cubicBezTo>
                    <a:lnTo>
                      <a:pt x="14" y="38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0"/>
              <p:cNvSpPr/>
              <p:nvPr/>
            </p:nvSpPr>
            <p:spPr>
              <a:xfrm>
                <a:off x="1712520" y="2286000"/>
                <a:ext cx="31680" cy="4104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14" extrusionOk="0">
                    <a:moveTo>
                      <a:pt x="8" y="112"/>
                    </a:moveTo>
                    <a:cubicBezTo>
                      <a:pt x="6" y="111"/>
                      <a:pt x="4" y="110"/>
                      <a:pt x="3" y="109"/>
                    </a:cubicBezTo>
                    <a:cubicBezTo>
                      <a:pt x="1" y="107"/>
                      <a:pt x="0" y="104"/>
                      <a:pt x="0" y="101"/>
                    </a:cubicBezTo>
                    <a:cubicBezTo>
                      <a:pt x="0" y="99"/>
                      <a:pt x="1" y="96"/>
                      <a:pt x="1" y="93"/>
                    </a:cubicBezTo>
                    <a:cubicBezTo>
                      <a:pt x="2" y="89"/>
                      <a:pt x="3" y="87"/>
                      <a:pt x="4" y="83"/>
                    </a:cubicBezTo>
                    <a:cubicBezTo>
                      <a:pt x="7" y="74"/>
                      <a:pt x="10" y="66"/>
                      <a:pt x="14" y="58"/>
                    </a:cubicBezTo>
                    <a:cubicBezTo>
                      <a:pt x="17" y="51"/>
                      <a:pt x="21" y="44"/>
                      <a:pt x="25" y="37"/>
                    </a:cubicBezTo>
                    <a:cubicBezTo>
                      <a:pt x="25" y="35"/>
                      <a:pt x="26" y="33"/>
                      <a:pt x="27" y="31"/>
                    </a:cubicBezTo>
                    <a:cubicBezTo>
                      <a:pt x="29" y="27"/>
                      <a:pt x="30" y="22"/>
                      <a:pt x="32" y="18"/>
                    </a:cubicBezTo>
                    <a:cubicBezTo>
                      <a:pt x="34" y="13"/>
                      <a:pt x="38" y="6"/>
                      <a:pt x="45" y="6"/>
                    </a:cubicBezTo>
                    <a:cubicBezTo>
                      <a:pt x="46" y="4"/>
                      <a:pt x="47" y="3"/>
                      <a:pt x="49" y="3"/>
                    </a:cubicBezTo>
                    <a:cubicBezTo>
                      <a:pt x="51" y="1"/>
                      <a:pt x="54" y="0"/>
                      <a:pt x="56" y="0"/>
                    </a:cubicBezTo>
                    <a:cubicBezTo>
                      <a:pt x="59" y="0"/>
                      <a:pt x="61" y="1"/>
                      <a:pt x="64" y="3"/>
                    </a:cubicBezTo>
                    <a:cubicBezTo>
                      <a:pt x="68" y="6"/>
                      <a:pt x="71" y="13"/>
                      <a:pt x="73" y="18"/>
                    </a:cubicBezTo>
                    <a:cubicBezTo>
                      <a:pt x="74" y="22"/>
                      <a:pt x="75" y="26"/>
                      <a:pt x="75" y="30"/>
                    </a:cubicBezTo>
                    <a:cubicBezTo>
                      <a:pt x="76" y="33"/>
                      <a:pt x="77" y="35"/>
                      <a:pt x="77" y="38"/>
                    </a:cubicBezTo>
                    <a:cubicBezTo>
                      <a:pt x="77" y="41"/>
                      <a:pt x="78" y="45"/>
                      <a:pt x="78" y="48"/>
                    </a:cubicBezTo>
                    <a:cubicBezTo>
                      <a:pt x="78" y="47"/>
                      <a:pt x="78" y="47"/>
                      <a:pt x="78" y="47"/>
                    </a:cubicBezTo>
                    <a:lnTo>
                      <a:pt x="78" y="48"/>
                    </a:lnTo>
                    <a:cubicBezTo>
                      <a:pt x="78" y="49"/>
                      <a:pt x="78" y="50"/>
                      <a:pt x="79" y="52"/>
                    </a:cubicBezTo>
                    <a:cubicBezTo>
                      <a:pt x="79" y="53"/>
                      <a:pt x="79" y="54"/>
                      <a:pt x="79" y="56"/>
                    </a:cubicBezTo>
                    <a:cubicBezTo>
                      <a:pt x="81" y="63"/>
                      <a:pt x="82" y="71"/>
                      <a:pt x="84" y="80"/>
                    </a:cubicBezTo>
                    <a:cubicBezTo>
                      <a:pt x="84" y="81"/>
                      <a:pt x="85" y="83"/>
                      <a:pt x="85" y="85"/>
                    </a:cubicBezTo>
                    <a:cubicBezTo>
                      <a:pt x="87" y="90"/>
                      <a:pt x="84" y="96"/>
                      <a:pt x="79" y="98"/>
                    </a:cubicBezTo>
                    <a:cubicBezTo>
                      <a:pt x="74" y="100"/>
                      <a:pt x="68" y="97"/>
                      <a:pt x="66" y="91"/>
                    </a:cubicBezTo>
                    <a:cubicBezTo>
                      <a:pt x="63" y="82"/>
                      <a:pt x="61" y="73"/>
                      <a:pt x="60" y="64"/>
                    </a:cubicBezTo>
                    <a:lnTo>
                      <a:pt x="60" y="63"/>
                    </a:lnTo>
                    <a:cubicBezTo>
                      <a:pt x="60" y="62"/>
                      <a:pt x="60" y="61"/>
                      <a:pt x="60" y="60"/>
                    </a:cubicBezTo>
                    <a:lnTo>
                      <a:pt x="60" y="61"/>
                    </a:lnTo>
                    <a:cubicBezTo>
                      <a:pt x="60" y="60"/>
                      <a:pt x="60" y="59"/>
                      <a:pt x="60" y="58"/>
                    </a:cubicBezTo>
                    <a:lnTo>
                      <a:pt x="60" y="59"/>
                    </a:lnTo>
                    <a:cubicBezTo>
                      <a:pt x="60" y="59"/>
                      <a:pt x="60" y="58"/>
                      <a:pt x="59" y="57"/>
                    </a:cubicBezTo>
                    <a:cubicBezTo>
                      <a:pt x="58" y="52"/>
                      <a:pt x="58" y="47"/>
                      <a:pt x="57" y="42"/>
                    </a:cubicBezTo>
                    <a:cubicBezTo>
                      <a:pt x="56" y="37"/>
                      <a:pt x="56" y="32"/>
                      <a:pt x="54" y="27"/>
                    </a:cubicBezTo>
                    <a:cubicBezTo>
                      <a:pt x="51" y="32"/>
                      <a:pt x="48" y="37"/>
                      <a:pt x="44" y="42"/>
                    </a:cubicBezTo>
                    <a:cubicBezTo>
                      <a:pt x="42" y="50"/>
                      <a:pt x="40" y="57"/>
                      <a:pt x="37" y="65"/>
                    </a:cubicBezTo>
                    <a:cubicBezTo>
                      <a:pt x="35" y="71"/>
                      <a:pt x="33" y="78"/>
                      <a:pt x="31" y="84"/>
                    </a:cubicBezTo>
                    <a:cubicBezTo>
                      <a:pt x="30" y="87"/>
                      <a:pt x="29" y="91"/>
                      <a:pt x="28" y="94"/>
                    </a:cubicBezTo>
                    <a:cubicBezTo>
                      <a:pt x="27" y="95"/>
                      <a:pt x="26" y="97"/>
                      <a:pt x="26" y="99"/>
                    </a:cubicBezTo>
                    <a:cubicBezTo>
                      <a:pt x="25" y="100"/>
                      <a:pt x="25" y="102"/>
                      <a:pt x="24" y="103"/>
                    </a:cubicBezTo>
                    <a:cubicBezTo>
                      <a:pt x="23" y="105"/>
                      <a:pt x="22" y="107"/>
                      <a:pt x="21" y="109"/>
                    </a:cubicBezTo>
                    <a:cubicBezTo>
                      <a:pt x="19" y="112"/>
                      <a:pt x="15" y="113"/>
                      <a:pt x="12" y="113"/>
                    </a:cubicBezTo>
                    <a:cubicBezTo>
                      <a:pt x="11" y="113"/>
                      <a:pt x="9" y="113"/>
                      <a:pt x="8" y="1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0"/>
              <p:cNvSpPr/>
              <p:nvPr/>
            </p:nvSpPr>
            <p:spPr>
              <a:xfrm>
                <a:off x="1775160" y="2295720"/>
                <a:ext cx="15120" cy="7704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4" extrusionOk="0">
                    <a:moveTo>
                      <a:pt x="29" y="213"/>
                    </a:moveTo>
                    <a:cubicBezTo>
                      <a:pt x="22" y="213"/>
                      <a:pt x="19" y="207"/>
                      <a:pt x="19" y="201"/>
                    </a:cubicBezTo>
                    <a:cubicBezTo>
                      <a:pt x="20" y="199"/>
                      <a:pt x="20" y="197"/>
                      <a:pt x="20" y="195"/>
                    </a:cubicBezTo>
                    <a:cubicBezTo>
                      <a:pt x="21" y="188"/>
                      <a:pt x="21" y="181"/>
                      <a:pt x="21" y="174"/>
                    </a:cubicBezTo>
                    <a:cubicBezTo>
                      <a:pt x="21" y="167"/>
                      <a:pt x="20" y="159"/>
                      <a:pt x="20" y="152"/>
                    </a:cubicBezTo>
                    <a:cubicBezTo>
                      <a:pt x="19" y="144"/>
                      <a:pt x="19" y="135"/>
                      <a:pt x="18" y="127"/>
                    </a:cubicBezTo>
                    <a:lnTo>
                      <a:pt x="18" y="128"/>
                    </a:lnTo>
                    <a:cubicBezTo>
                      <a:pt x="17" y="122"/>
                      <a:pt x="16" y="116"/>
                      <a:pt x="15" y="109"/>
                    </a:cubicBezTo>
                    <a:lnTo>
                      <a:pt x="16" y="109"/>
                    </a:lnTo>
                    <a:cubicBezTo>
                      <a:pt x="13" y="93"/>
                      <a:pt x="10" y="78"/>
                      <a:pt x="6" y="62"/>
                    </a:cubicBezTo>
                    <a:cubicBezTo>
                      <a:pt x="5" y="54"/>
                      <a:pt x="3" y="45"/>
                      <a:pt x="2" y="36"/>
                    </a:cubicBezTo>
                    <a:cubicBezTo>
                      <a:pt x="1" y="29"/>
                      <a:pt x="0" y="22"/>
                      <a:pt x="1" y="14"/>
                    </a:cubicBezTo>
                    <a:cubicBezTo>
                      <a:pt x="1" y="10"/>
                      <a:pt x="2" y="6"/>
                      <a:pt x="5" y="3"/>
                    </a:cubicBezTo>
                    <a:cubicBezTo>
                      <a:pt x="8" y="1"/>
                      <a:pt x="12" y="0"/>
                      <a:pt x="15" y="1"/>
                    </a:cubicBezTo>
                    <a:cubicBezTo>
                      <a:pt x="20" y="2"/>
                      <a:pt x="24" y="7"/>
                      <a:pt x="23" y="13"/>
                    </a:cubicBezTo>
                    <a:cubicBezTo>
                      <a:pt x="23" y="14"/>
                      <a:pt x="22" y="15"/>
                      <a:pt x="22" y="17"/>
                    </a:cubicBezTo>
                    <a:cubicBezTo>
                      <a:pt x="21" y="19"/>
                      <a:pt x="21" y="21"/>
                      <a:pt x="21" y="24"/>
                    </a:cubicBezTo>
                    <a:cubicBezTo>
                      <a:pt x="22" y="28"/>
                      <a:pt x="22" y="32"/>
                      <a:pt x="22" y="36"/>
                    </a:cubicBezTo>
                    <a:cubicBezTo>
                      <a:pt x="26" y="58"/>
                      <a:pt x="30" y="80"/>
                      <a:pt x="34" y="102"/>
                    </a:cubicBezTo>
                    <a:cubicBezTo>
                      <a:pt x="37" y="123"/>
                      <a:pt x="39" y="145"/>
                      <a:pt x="40" y="166"/>
                    </a:cubicBezTo>
                    <a:cubicBezTo>
                      <a:pt x="41" y="179"/>
                      <a:pt x="41" y="191"/>
                      <a:pt x="40" y="204"/>
                    </a:cubicBezTo>
                    <a:cubicBezTo>
                      <a:pt x="39" y="209"/>
                      <a:pt x="35" y="213"/>
                      <a:pt x="29" y="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0"/>
              <p:cNvSpPr/>
              <p:nvPr/>
            </p:nvSpPr>
            <p:spPr>
              <a:xfrm>
                <a:off x="1759680" y="2304720"/>
                <a:ext cx="367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8" extrusionOk="0">
                    <a:moveTo>
                      <a:pt x="81" y="88"/>
                    </a:moveTo>
                    <a:cubicBezTo>
                      <a:pt x="80" y="82"/>
                      <a:pt x="80" y="77"/>
                      <a:pt x="79" y="72"/>
                    </a:cubicBezTo>
                    <a:cubicBezTo>
                      <a:pt x="78" y="66"/>
                      <a:pt x="77" y="60"/>
                      <a:pt x="75" y="55"/>
                    </a:cubicBezTo>
                    <a:lnTo>
                      <a:pt x="75" y="56"/>
                    </a:lnTo>
                    <a:cubicBezTo>
                      <a:pt x="74" y="51"/>
                      <a:pt x="73" y="47"/>
                      <a:pt x="71" y="42"/>
                    </a:cubicBezTo>
                    <a:cubicBezTo>
                      <a:pt x="70" y="40"/>
                      <a:pt x="68" y="37"/>
                      <a:pt x="67" y="35"/>
                    </a:cubicBezTo>
                    <a:cubicBezTo>
                      <a:pt x="66" y="33"/>
                      <a:pt x="65" y="30"/>
                      <a:pt x="63" y="29"/>
                    </a:cubicBezTo>
                    <a:cubicBezTo>
                      <a:pt x="63" y="28"/>
                      <a:pt x="61" y="27"/>
                      <a:pt x="61" y="26"/>
                    </a:cubicBezTo>
                    <a:cubicBezTo>
                      <a:pt x="60" y="26"/>
                      <a:pt x="60" y="25"/>
                      <a:pt x="60" y="25"/>
                    </a:cubicBezTo>
                    <a:cubicBezTo>
                      <a:pt x="57" y="27"/>
                      <a:pt x="53" y="28"/>
                      <a:pt x="50" y="27"/>
                    </a:cubicBezTo>
                    <a:cubicBezTo>
                      <a:pt x="49" y="27"/>
                      <a:pt x="49" y="27"/>
                      <a:pt x="49" y="28"/>
                    </a:cubicBezTo>
                    <a:cubicBezTo>
                      <a:pt x="48" y="29"/>
                      <a:pt x="47" y="30"/>
                      <a:pt x="46" y="31"/>
                    </a:cubicBezTo>
                    <a:cubicBezTo>
                      <a:pt x="44" y="34"/>
                      <a:pt x="42" y="37"/>
                      <a:pt x="40" y="40"/>
                    </a:cubicBezTo>
                    <a:cubicBezTo>
                      <a:pt x="36" y="46"/>
                      <a:pt x="33" y="53"/>
                      <a:pt x="30" y="60"/>
                    </a:cubicBezTo>
                    <a:cubicBezTo>
                      <a:pt x="27" y="65"/>
                      <a:pt x="25" y="71"/>
                      <a:pt x="22" y="77"/>
                    </a:cubicBezTo>
                    <a:cubicBezTo>
                      <a:pt x="19" y="82"/>
                      <a:pt x="14" y="84"/>
                      <a:pt x="9" y="82"/>
                    </a:cubicBezTo>
                    <a:cubicBezTo>
                      <a:pt x="4" y="81"/>
                      <a:pt x="0" y="74"/>
                      <a:pt x="3" y="69"/>
                    </a:cubicBezTo>
                    <a:cubicBezTo>
                      <a:pt x="4" y="65"/>
                      <a:pt x="5" y="61"/>
                      <a:pt x="7" y="58"/>
                    </a:cubicBezTo>
                    <a:cubicBezTo>
                      <a:pt x="8" y="55"/>
                      <a:pt x="9" y="53"/>
                      <a:pt x="10" y="51"/>
                    </a:cubicBezTo>
                    <a:cubicBezTo>
                      <a:pt x="12" y="47"/>
                      <a:pt x="14" y="43"/>
                      <a:pt x="16" y="39"/>
                    </a:cubicBezTo>
                    <a:cubicBezTo>
                      <a:pt x="18" y="35"/>
                      <a:pt x="20" y="30"/>
                      <a:pt x="22" y="26"/>
                    </a:cubicBezTo>
                    <a:cubicBezTo>
                      <a:pt x="24" y="23"/>
                      <a:pt x="25" y="21"/>
                      <a:pt x="27" y="18"/>
                    </a:cubicBezTo>
                    <a:cubicBezTo>
                      <a:pt x="29" y="14"/>
                      <a:pt x="33" y="8"/>
                      <a:pt x="38" y="5"/>
                    </a:cubicBezTo>
                    <a:cubicBezTo>
                      <a:pt x="42" y="2"/>
                      <a:pt x="47" y="0"/>
                      <a:pt x="52" y="0"/>
                    </a:cubicBezTo>
                    <a:cubicBezTo>
                      <a:pt x="57" y="1"/>
                      <a:pt x="63" y="2"/>
                      <a:pt x="67" y="5"/>
                    </a:cubicBezTo>
                    <a:cubicBezTo>
                      <a:pt x="77" y="12"/>
                      <a:pt x="84" y="21"/>
                      <a:pt x="88" y="32"/>
                    </a:cubicBezTo>
                    <a:cubicBezTo>
                      <a:pt x="96" y="49"/>
                      <a:pt x="99" y="68"/>
                      <a:pt x="101" y="86"/>
                    </a:cubicBezTo>
                    <a:cubicBezTo>
                      <a:pt x="101" y="92"/>
                      <a:pt x="96" y="96"/>
                      <a:pt x="91" y="97"/>
                    </a:cubicBezTo>
                    <a:cubicBezTo>
                      <a:pt x="85" y="97"/>
                      <a:pt x="81" y="93"/>
                      <a:pt x="81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0"/>
              <p:cNvSpPr/>
              <p:nvPr/>
            </p:nvSpPr>
            <p:spPr>
              <a:xfrm>
                <a:off x="1514520" y="2087640"/>
                <a:ext cx="7164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15" extrusionOk="0">
                    <a:moveTo>
                      <a:pt x="81" y="395"/>
                    </a:moveTo>
                    <a:cubicBezTo>
                      <a:pt x="81" y="395"/>
                      <a:pt x="82" y="395"/>
                      <a:pt x="83" y="395"/>
                    </a:cubicBezTo>
                    <a:cubicBezTo>
                      <a:pt x="84" y="395"/>
                      <a:pt x="85" y="395"/>
                      <a:pt x="86" y="395"/>
                    </a:cubicBezTo>
                    <a:cubicBezTo>
                      <a:pt x="86" y="395"/>
                      <a:pt x="88" y="394"/>
                      <a:pt x="88" y="393"/>
                    </a:cubicBezTo>
                    <a:cubicBezTo>
                      <a:pt x="89" y="393"/>
                      <a:pt x="89" y="393"/>
                      <a:pt x="89" y="393"/>
                    </a:cubicBezTo>
                    <a:cubicBezTo>
                      <a:pt x="90" y="393"/>
                      <a:pt x="91" y="392"/>
                      <a:pt x="92" y="392"/>
                    </a:cubicBezTo>
                    <a:cubicBezTo>
                      <a:pt x="92" y="391"/>
                      <a:pt x="93" y="391"/>
                      <a:pt x="93" y="390"/>
                    </a:cubicBezTo>
                    <a:lnTo>
                      <a:pt x="94" y="389"/>
                    </a:lnTo>
                    <a:cubicBezTo>
                      <a:pt x="96" y="386"/>
                      <a:pt x="97" y="384"/>
                      <a:pt x="99" y="382"/>
                    </a:cubicBezTo>
                    <a:cubicBezTo>
                      <a:pt x="100" y="379"/>
                      <a:pt x="102" y="376"/>
                      <a:pt x="103" y="373"/>
                    </a:cubicBezTo>
                    <a:cubicBezTo>
                      <a:pt x="105" y="368"/>
                      <a:pt x="107" y="364"/>
                      <a:pt x="108" y="360"/>
                    </a:cubicBezTo>
                    <a:cubicBezTo>
                      <a:pt x="109" y="356"/>
                      <a:pt x="110" y="351"/>
                      <a:pt x="110" y="347"/>
                    </a:cubicBezTo>
                    <a:cubicBezTo>
                      <a:pt x="112" y="333"/>
                      <a:pt x="112" y="320"/>
                      <a:pt x="112" y="307"/>
                    </a:cubicBezTo>
                    <a:cubicBezTo>
                      <a:pt x="111" y="302"/>
                      <a:pt x="111" y="297"/>
                      <a:pt x="111" y="292"/>
                    </a:cubicBezTo>
                    <a:cubicBezTo>
                      <a:pt x="111" y="289"/>
                      <a:pt x="111" y="285"/>
                      <a:pt x="110" y="282"/>
                    </a:cubicBezTo>
                    <a:cubicBezTo>
                      <a:pt x="110" y="280"/>
                      <a:pt x="110" y="279"/>
                      <a:pt x="110" y="277"/>
                    </a:cubicBezTo>
                    <a:cubicBezTo>
                      <a:pt x="109" y="268"/>
                      <a:pt x="107" y="257"/>
                      <a:pt x="106" y="247"/>
                    </a:cubicBezTo>
                    <a:lnTo>
                      <a:pt x="106" y="246"/>
                    </a:lnTo>
                    <a:lnTo>
                      <a:pt x="106" y="247"/>
                    </a:lnTo>
                    <a:cubicBezTo>
                      <a:pt x="104" y="236"/>
                      <a:pt x="103" y="226"/>
                      <a:pt x="101" y="216"/>
                    </a:cubicBezTo>
                    <a:cubicBezTo>
                      <a:pt x="100" y="208"/>
                      <a:pt x="98" y="199"/>
                      <a:pt x="97" y="191"/>
                    </a:cubicBezTo>
                    <a:cubicBezTo>
                      <a:pt x="96" y="193"/>
                      <a:pt x="95" y="195"/>
                      <a:pt x="93" y="198"/>
                    </a:cubicBezTo>
                    <a:cubicBezTo>
                      <a:pt x="90" y="205"/>
                      <a:pt x="86" y="213"/>
                      <a:pt x="83" y="221"/>
                    </a:cubicBezTo>
                    <a:cubicBezTo>
                      <a:pt x="75" y="241"/>
                      <a:pt x="67" y="261"/>
                      <a:pt x="62" y="282"/>
                    </a:cubicBezTo>
                    <a:cubicBezTo>
                      <a:pt x="59" y="293"/>
                      <a:pt x="56" y="304"/>
                      <a:pt x="55" y="315"/>
                    </a:cubicBezTo>
                    <a:cubicBezTo>
                      <a:pt x="54" y="320"/>
                      <a:pt x="54" y="326"/>
                      <a:pt x="54" y="332"/>
                    </a:cubicBezTo>
                    <a:cubicBezTo>
                      <a:pt x="54" y="339"/>
                      <a:pt x="54" y="347"/>
                      <a:pt x="56" y="355"/>
                    </a:cubicBezTo>
                    <a:lnTo>
                      <a:pt x="56" y="354"/>
                    </a:lnTo>
                    <a:cubicBezTo>
                      <a:pt x="56" y="358"/>
                      <a:pt x="57" y="363"/>
                      <a:pt x="58" y="367"/>
                    </a:cubicBezTo>
                    <a:cubicBezTo>
                      <a:pt x="59" y="371"/>
                      <a:pt x="61" y="375"/>
                      <a:pt x="63" y="379"/>
                    </a:cubicBezTo>
                    <a:cubicBezTo>
                      <a:pt x="63" y="381"/>
                      <a:pt x="64" y="383"/>
                      <a:pt x="65" y="385"/>
                    </a:cubicBezTo>
                    <a:cubicBezTo>
                      <a:pt x="66" y="386"/>
                      <a:pt x="67" y="387"/>
                      <a:pt x="67" y="388"/>
                    </a:cubicBezTo>
                    <a:cubicBezTo>
                      <a:pt x="68" y="388"/>
                      <a:pt x="68" y="389"/>
                      <a:pt x="69" y="390"/>
                    </a:cubicBezTo>
                    <a:cubicBezTo>
                      <a:pt x="70" y="391"/>
                      <a:pt x="70" y="391"/>
                      <a:pt x="71" y="391"/>
                    </a:cubicBezTo>
                    <a:cubicBezTo>
                      <a:pt x="71" y="392"/>
                      <a:pt x="72" y="392"/>
                      <a:pt x="72" y="393"/>
                    </a:cubicBezTo>
                    <a:cubicBezTo>
                      <a:pt x="74" y="393"/>
                      <a:pt x="75" y="394"/>
                      <a:pt x="76" y="395"/>
                    </a:cubicBezTo>
                    <a:cubicBezTo>
                      <a:pt x="77" y="395"/>
                      <a:pt x="77" y="395"/>
                      <a:pt x="78" y="395"/>
                    </a:cubicBezTo>
                    <a:cubicBezTo>
                      <a:pt x="78" y="395"/>
                      <a:pt x="79" y="395"/>
                      <a:pt x="80" y="395"/>
                    </a:cubicBezTo>
                    <a:lnTo>
                      <a:pt x="81" y="395"/>
                    </a:lnTo>
                    <a:moveTo>
                      <a:pt x="78" y="414"/>
                    </a:moveTo>
                    <a:cubicBezTo>
                      <a:pt x="73" y="414"/>
                      <a:pt x="68" y="412"/>
                      <a:pt x="63" y="409"/>
                    </a:cubicBezTo>
                    <a:cubicBezTo>
                      <a:pt x="58" y="406"/>
                      <a:pt x="54" y="403"/>
                      <a:pt x="50" y="398"/>
                    </a:cubicBezTo>
                    <a:cubicBezTo>
                      <a:pt x="47" y="393"/>
                      <a:pt x="45" y="388"/>
                      <a:pt x="43" y="383"/>
                    </a:cubicBezTo>
                    <a:cubicBezTo>
                      <a:pt x="41" y="377"/>
                      <a:pt x="39" y="371"/>
                      <a:pt x="38" y="364"/>
                    </a:cubicBezTo>
                    <a:cubicBezTo>
                      <a:pt x="37" y="358"/>
                      <a:pt x="36" y="352"/>
                      <a:pt x="36" y="346"/>
                    </a:cubicBezTo>
                    <a:cubicBezTo>
                      <a:pt x="35" y="339"/>
                      <a:pt x="35" y="332"/>
                      <a:pt x="36" y="325"/>
                    </a:cubicBezTo>
                    <a:cubicBezTo>
                      <a:pt x="36" y="311"/>
                      <a:pt x="39" y="297"/>
                      <a:pt x="43" y="284"/>
                    </a:cubicBezTo>
                    <a:cubicBezTo>
                      <a:pt x="46" y="270"/>
                      <a:pt x="50" y="258"/>
                      <a:pt x="55" y="245"/>
                    </a:cubicBezTo>
                    <a:cubicBezTo>
                      <a:pt x="60" y="232"/>
                      <a:pt x="65" y="219"/>
                      <a:pt x="71" y="207"/>
                    </a:cubicBezTo>
                    <a:cubicBezTo>
                      <a:pt x="77" y="194"/>
                      <a:pt x="84" y="183"/>
                      <a:pt x="91" y="171"/>
                    </a:cubicBezTo>
                    <a:cubicBezTo>
                      <a:pt x="92" y="169"/>
                      <a:pt x="93" y="167"/>
                      <a:pt x="93" y="165"/>
                    </a:cubicBezTo>
                    <a:cubicBezTo>
                      <a:pt x="93" y="163"/>
                      <a:pt x="93" y="162"/>
                      <a:pt x="93" y="161"/>
                    </a:cubicBezTo>
                    <a:cubicBezTo>
                      <a:pt x="92" y="150"/>
                      <a:pt x="91" y="140"/>
                      <a:pt x="90" y="129"/>
                    </a:cubicBezTo>
                    <a:cubicBezTo>
                      <a:pt x="90" y="127"/>
                      <a:pt x="90" y="124"/>
                      <a:pt x="89" y="121"/>
                    </a:cubicBezTo>
                    <a:cubicBezTo>
                      <a:pt x="89" y="116"/>
                      <a:pt x="89" y="111"/>
                      <a:pt x="88" y="106"/>
                    </a:cubicBezTo>
                    <a:cubicBezTo>
                      <a:pt x="88" y="107"/>
                      <a:pt x="88" y="109"/>
                      <a:pt x="87" y="110"/>
                    </a:cubicBezTo>
                    <a:cubicBezTo>
                      <a:pt x="83" y="123"/>
                      <a:pt x="78" y="135"/>
                      <a:pt x="71" y="146"/>
                    </a:cubicBezTo>
                    <a:cubicBezTo>
                      <a:pt x="68" y="151"/>
                      <a:pt x="64" y="155"/>
                      <a:pt x="59" y="159"/>
                    </a:cubicBezTo>
                    <a:cubicBezTo>
                      <a:pt x="55" y="162"/>
                      <a:pt x="49" y="162"/>
                      <a:pt x="43" y="160"/>
                    </a:cubicBezTo>
                    <a:cubicBezTo>
                      <a:pt x="38" y="159"/>
                      <a:pt x="35" y="155"/>
                      <a:pt x="32" y="150"/>
                    </a:cubicBezTo>
                    <a:cubicBezTo>
                      <a:pt x="30" y="146"/>
                      <a:pt x="30" y="142"/>
                      <a:pt x="29" y="138"/>
                    </a:cubicBezTo>
                    <a:cubicBezTo>
                      <a:pt x="25" y="121"/>
                      <a:pt x="22" y="104"/>
                      <a:pt x="19" y="86"/>
                    </a:cubicBezTo>
                    <a:cubicBezTo>
                      <a:pt x="18" y="74"/>
                      <a:pt x="16" y="60"/>
                      <a:pt x="14" y="47"/>
                    </a:cubicBezTo>
                    <a:cubicBezTo>
                      <a:pt x="13" y="48"/>
                      <a:pt x="11" y="49"/>
                      <a:pt x="9" y="48"/>
                    </a:cubicBezTo>
                    <a:cubicBezTo>
                      <a:pt x="4" y="47"/>
                      <a:pt x="0" y="41"/>
                      <a:pt x="1" y="36"/>
                    </a:cubicBezTo>
                    <a:cubicBezTo>
                      <a:pt x="1" y="32"/>
                      <a:pt x="3" y="29"/>
                      <a:pt x="3" y="25"/>
                    </a:cubicBezTo>
                    <a:cubicBezTo>
                      <a:pt x="4" y="21"/>
                      <a:pt x="5" y="16"/>
                      <a:pt x="5" y="12"/>
                    </a:cubicBezTo>
                    <a:cubicBezTo>
                      <a:pt x="6" y="9"/>
                      <a:pt x="7" y="8"/>
                      <a:pt x="8" y="6"/>
                    </a:cubicBezTo>
                    <a:cubicBezTo>
                      <a:pt x="9" y="4"/>
                      <a:pt x="10" y="3"/>
                      <a:pt x="12" y="2"/>
                    </a:cubicBezTo>
                    <a:cubicBezTo>
                      <a:pt x="16" y="0"/>
                      <a:pt x="21" y="1"/>
                      <a:pt x="25" y="4"/>
                    </a:cubicBezTo>
                    <a:cubicBezTo>
                      <a:pt x="28" y="7"/>
                      <a:pt x="29" y="10"/>
                      <a:pt x="30" y="14"/>
                    </a:cubicBezTo>
                    <a:cubicBezTo>
                      <a:pt x="30" y="16"/>
                      <a:pt x="30" y="19"/>
                      <a:pt x="31" y="21"/>
                    </a:cubicBezTo>
                    <a:cubicBezTo>
                      <a:pt x="32" y="24"/>
                      <a:pt x="32" y="28"/>
                      <a:pt x="32" y="30"/>
                    </a:cubicBezTo>
                    <a:cubicBezTo>
                      <a:pt x="35" y="47"/>
                      <a:pt x="36" y="65"/>
                      <a:pt x="39" y="82"/>
                    </a:cubicBezTo>
                    <a:cubicBezTo>
                      <a:pt x="39" y="81"/>
                      <a:pt x="38" y="81"/>
                      <a:pt x="38" y="81"/>
                    </a:cubicBezTo>
                    <a:cubicBezTo>
                      <a:pt x="39" y="88"/>
                      <a:pt x="40" y="95"/>
                      <a:pt x="41" y="102"/>
                    </a:cubicBezTo>
                    <a:lnTo>
                      <a:pt x="41" y="101"/>
                    </a:lnTo>
                    <a:cubicBezTo>
                      <a:pt x="42" y="104"/>
                      <a:pt x="42" y="107"/>
                      <a:pt x="43" y="110"/>
                    </a:cubicBezTo>
                    <a:cubicBezTo>
                      <a:pt x="43" y="113"/>
                      <a:pt x="43" y="115"/>
                      <a:pt x="44" y="117"/>
                    </a:cubicBezTo>
                    <a:cubicBezTo>
                      <a:pt x="45" y="121"/>
                      <a:pt x="46" y="125"/>
                      <a:pt x="46" y="128"/>
                    </a:cubicBezTo>
                    <a:cubicBezTo>
                      <a:pt x="47" y="131"/>
                      <a:pt x="48" y="134"/>
                      <a:pt x="49" y="136"/>
                    </a:cubicBezTo>
                    <a:cubicBezTo>
                      <a:pt x="49" y="137"/>
                      <a:pt x="49" y="139"/>
                      <a:pt x="50" y="140"/>
                    </a:cubicBezTo>
                    <a:cubicBezTo>
                      <a:pt x="51" y="139"/>
                      <a:pt x="51" y="138"/>
                      <a:pt x="53" y="137"/>
                    </a:cubicBezTo>
                    <a:cubicBezTo>
                      <a:pt x="54" y="135"/>
                      <a:pt x="55" y="134"/>
                      <a:pt x="56" y="132"/>
                    </a:cubicBezTo>
                    <a:lnTo>
                      <a:pt x="56" y="131"/>
                    </a:lnTo>
                    <a:cubicBezTo>
                      <a:pt x="56" y="132"/>
                      <a:pt x="56" y="132"/>
                      <a:pt x="56" y="132"/>
                    </a:cubicBezTo>
                    <a:cubicBezTo>
                      <a:pt x="58" y="127"/>
                      <a:pt x="61" y="122"/>
                      <a:pt x="64" y="117"/>
                    </a:cubicBezTo>
                    <a:cubicBezTo>
                      <a:pt x="63" y="117"/>
                      <a:pt x="63" y="118"/>
                      <a:pt x="63" y="118"/>
                    </a:cubicBezTo>
                    <a:cubicBezTo>
                      <a:pt x="69" y="103"/>
                      <a:pt x="74" y="88"/>
                      <a:pt x="78" y="72"/>
                    </a:cubicBezTo>
                    <a:cubicBezTo>
                      <a:pt x="82" y="58"/>
                      <a:pt x="85" y="43"/>
                      <a:pt x="87" y="29"/>
                    </a:cubicBezTo>
                    <a:cubicBezTo>
                      <a:pt x="88" y="28"/>
                      <a:pt x="88" y="27"/>
                      <a:pt x="88" y="26"/>
                    </a:cubicBezTo>
                    <a:cubicBezTo>
                      <a:pt x="88" y="23"/>
                      <a:pt x="89" y="21"/>
                      <a:pt x="91" y="19"/>
                    </a:cubicBezTo>
                    <a:cubicBezTo>
                      <a:pt x="93" y="17"/>
                      <a:pt x="96" y="16"/>
                      <a:pt x="99" y="16"/>
                    </a:cubicBezTo>
                    <a:cubicBezTo>
                      <a:pt x="104" y="16"/>
                      <a:pt x="109" y="22"/>
                      <a:pt x="108" y="27"/>
                    </a:cubicBezTo>
                    <a:cubicBezTo>
                      <a:pt x="107" y="50"/>
                      <a:pt x="107" y="73"/>
                      <a:pt x="107" y="96"/>
                    </a:cubicBezTo>
                    <a:cubicBezTo>
                      <a:pt x="107" y="104"/>
                      <a:pt x="107" y="112"/>
                      <a:pt x="108" y="120"/>
                    </a:cubicBezTo>
                    <a:cubicBezTo>
                      <a:pt x="108" y="127"/>
                      <a:pt x="109" y="132"/>
                      <a:pt x="109" y="138"/>
                    </a:cubicBezTo>
                    <a:cubicBezTo>
                      <a:pt x="109" y="139"/>
                      <a:pt x="109" y="139"/>
                      <a:pt x="109" y="140"/>
                    </a:cubicBezTo>
                    <a:cubicBezTo>
                      <a:pt x="113" y="134"/>
                      <a:pt x="116" y="129"/>
                      <a:pt x="120" y="123"/>
                    </a:cubicBezTo>
                    <a:cubicBezTo>
                      <a:pt x="127" y="113"/>
                      <a:pt x="134" y="103"/>
                      <a:pt x="140" y="92"/>
                    </a:cubicBezTo>
                    <a:cubicBezTo>
                      <a:pt x="155" y="69"/>
                      <a:pt x="170" y="47"/>
                      <a:pt x="184" y="24"/>
                    </a:cubicBezTo>
                    <a:cubicBezTo>
                      <a:pt x="187" y="21"/>
                      <a:pt x="191" y="20"/>
                      <a:pt x="194" y="22"/>
                    </a:cubicBezTo>
                    <a:cubicBezTo>
                      <a:pt x="198" y="25"/>
                      <a:pt x="198" y="29"/>
                      <a:pt x="197" y="32"/>
                    </a:cubicBezTo>
                    <a:cubicBezTo>
                      <a:pt x="181" y="56"/>
                      <a:pt x="166" y="80"/>
                      <a:pt x="151" y="104"/>
                    </a:cubicBezTo>
                    <a:cubicBezTo>
                      <a:pt x="137" y="125"/>
                      <a:pt x="124" y="145"/>
                      <a:pt x="111" y="166"/>
                    </a:cubicBezTo>
                    <a:cubicBezTo>
                      <a:pt x="112" y="171"/>
                      <a:pt x="113" y="177"/>
                      <a:pt x="113" y="183"/>
                    </a:cubicBezTo>
                    <a:lnTo>
                      <a:pt x="113" y="184"/>
                    </a:lnTo>
                    <a:lnTo>
                      <a:pt x="113" y="183"/>
                    </a:lnTo>
                    <a:cubicBezTo>
                      <a:pt x="116" y="203"/>
                      <a:pt x="120" y="223"/>
                      <a:pt x="123" y="243"/>
                    </a:cubicBezTo>
                    <a:cubicBezTo>
                      <a:pt x="124" y="253"/>
                      <a:pt x="125" y="263"/>
                      <a:pt x="127" y="273"/>
                    </a:cubicBezTo>
                    <a:cubicBezTo>
                      <a:pt x="127" y="276"/>
                      <a:pt x="128" y="279"/>
                      <a:pt x="128" y="283"/>
                    </a:cubicBezTo>
                    <a:cubicBezTo>
                      <a:pt x="128" y="289"/>
                      <a:pt x="128" y="296"/>
                      <a:pt x="129" y="303"/>
                    </a:cubicBezTo>
                    <a:cubicBezTo>
                      <a:pt x="130" y="312"/>
                      <a:pt x="129" y="321"/>
                      <a:pt x="129" y="330"/>
                    </a:cubicBezTo>
                    <a:cubicBezTo>
                      <a:pt x="129" y="342"/>
                      <a:pt x="128" y="355"/>
                      <a:pt x="125" y="367"/>
                    </a:cubicBezTo>
                    <a:cubicBezTo>
                      <a:pt x="123" y="373"/>
                      <a:pt x="121" y="379"/>
                      <a:pt x="118" y="385"/>
                    </a:cubicBezTo>
                    <a:cubicBezTo>
                      <a:pt x="117" y="388"/>
                      <a:pt x="116" y="391"/>
                      <a:pt x="114" y="393"/>
                    </a:cubicBezTo>
                    <a:cubicBezTo>
                      <a:pt x="112" y="396"/>
                      <a:pt x="110" y="399"/>
                      <a:pt x="109" y="401"/>
                    </a:cubicBezTo>
                    <a:cubicBezTo>
                      <a:pt x="102" y="410"/>
                      <a:pt x="91" y="414"/>
                      <a:pt x="80" y="414"/>
                    </a:cubicBezTo>
                    <a:cubicBezTo>
                      <a:pt x="79" y="414"/>
                      <a:pt x="79" y="414"/>
                      <a:pt x="78" y="4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0"/>
              <p:cNvSpPr/>
              <p:nvPr/>
            </p:nvSpPr>
            <p:spPr>
              <a:xfrm>
                <a:off x="1271160" y="2242080"/>
                <a:ext cx="851760" cy="5526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1535" extrusionOk="0">
                    <a:moveTo>
                      <a:pt x="16" y="1532"/>
                    </a:moveTo>
                    <a:cubicBezTo>
                      <a:pt x="7" y="1530"/>
                      <a:pt x="0" y="1522"/>
                      <a:pt x="0" y="1512"/>
                    </a:cubicBezTo>
                    <a:cubicBezTo>
                      <a:pt x="0" y="1503"/>
                      <a:pt x="9" y="1493"/>
                      <a:pt x="20" y="1494"/>
                    </a:cubicBezTo>
                    <a:cubicBezTo>
                      <a:pt x="25" y="1494"/>
                      <a:pt x="30" y="1495"/>
                      <a:pt x="35" y="1496"/>
                    </a:cubicBezTo>
                    <a:cubicBezTo>
                      <a:pt x="41" y="1496"/>
                      <a:pt x="47" y="1496"/>
                      <a:pt x="53" y="1496"/>
                    </a:cubicBezTo>
                    <a:cubicBezTo>
                      <a:pt x="73" y="1494"/>
                      <a:pt x="92" y="1492"/>
                      <a:pt x="111" y="1489"/>
                    </a:cubicBezTo>
                    <a:cubicBezTo>
                      <a:pt x="110" y="1489"/>
                      <a:pt x="110" y="1489"/>
                      <a:pt x="110" y="1490"/>
                    </a:cubicBezTo>
                    <a:cubicBezTo>
                      <a:pt x="126" y="1487"/>
                      <a:pt x="141" y="1484"/>
                      <a:pt x="156" y="1480"/>
                    </a:cubicBezTo>
                    <a:cubicBezTo>
                      <a:pt x="171" y="1477"/>
                      <a:pt x="186" y="1473"/>
                      <a:pt x="200" y="1469"/>
                    </a:cubicBezTo>
                    <a:cubicBezTo>
                      <a:pt x="205" y="1468"/>
                      <a:pt x="209" y="1466"/>
                      <a:pt x="214" y="1464"/>
                    </a:cubicBezTo>
                    <a:cubicBezTo>
                      <a:pt x="232" y="1455"/>
                      <a:pt x="250" y="1445"/>
                      <a:pt x="267" y="1434"/>
                    </a:cubicBezTo>
                    <a:cubicBezTo>
                      <a:pt x="267" y="1434"/>
                      <a:pt x="266" y="1434"/>
                      <a:pt x="266" y="1435"/>
                    </a:cubicBezTo>
                    <a:cubicBezTo>
                      <a:pt x="293" y="1418"/>
                      <a:pt x="321" y="1401"/>
                      <a:pt x="348" y="1383"/>
                    </a:cubicBezTo>
                    <a:cubicBezTo>
                      <a:pt x="375" y="1364"/>
                      <a:pt x="401" y="1345"/>
                      <a:pt x="427" y="1325"/>
                    </a:cubicBezTo>
                    <a:cubicBezTo>
                      <a:pt x="455" y="1302"/>
                      <a:pt x="483" y="1278"/>
                      <a:pt x="511" y="1254"/>
                    </a:cubicBezTo>
                    <a:cubicBezTo>
                      <a:pt x="538" y="1231"/>
                      <a:pt x="565" y="1207"/>
                      <a:pt x="590" y="1180"/>
                    </a:cubicBezTo>
                    <a:cubicBezTo>
                      <a:pt x="606" y="1163"/>
                      <a:pt x="622" y="1145"/>
                      <a:pt x="637" y="1126"/>
                    </a:cubicBezTo>
                    <a:cubicBezTo>
                      <a:pt x="653" y="1108"/>
                      <a:pt x="668" y="1090"/>
                      <a:pt x="684" y="1073"/>
                    </a:cubicBezTo>
                    <a:cubicBezTo>
                      <a:pt x="701" y="1054"/>
                      <a:pt x="718" y="1036"/>
                      <a:pt x="733" y="1017"/>
                    </a:cubicBezTo>
                    <a:cubicBezTo>
                      <a:pt x="748" y="999"/>
                      <a:pt x="763" y="980"/>
                      <a:pt x="778" y="961"/>
                    </a:cubicBezTo>
                    <a:cubicBezTo>
                      <a:pt x="793" y="942"/>
                      <a:pt x="808" y="923"/>
                      <a:pt x="823" y="904"/>
                    </a:cubicBezTo>
                    <a:cubicBezTo>
                      <a:pt x="839" y="884"/>
                      <a:pt x="857" y="866"/>
                      <a:pt x="874" y="848"/>
                    </a:cubicBezTo>
                    <a:cubicBezTo>
                      <a:pt x="891" y="831"/>
                      <a:pt x="908" y="814"/>
                      <a:pt x="925" y="797"/>
                    </a:cubicBezTo>
                    <a:cubicBezTo>
                      <a:pt x="942" y="779"/>
                      <a:pt x="961" y="761"/>
                      <a:pt x="979" y="745"/>
                    </a:cubicBezTo>
                    <a:cubicBezTo>
                      <a:pt x="1004" y="722"/>
                      <a:pt x="1030" y="701"/>
                      <a:pt x="1057" y="679"/>
                    </a:cubicBezTo>
                    <a:cubicBezTo>
                      <a:pt x="1070" y="668"/>
                      <a:pt x="1084" y="657"/>
                      <a:pt x="1097" y="646"/>
                    </a:cubicBezTo>
                    <a:cubicBezTo>
                      <a:pt x="1110" y="636"/>
                      <a:pt x="1123" y="626"/>
                      <a:pt x="1136" y="616"/>
                    </a:cubicBezTo>
                    <a:cubicBezTo>
                      <a:pt x="1157" y="599"/>
                      <a:pt x="1178" y="581"/>
                      <a:pt x="1199" y="562"/>
                    </a:cubicBezTo>
                    <a:cubicBezTo>
                      <a:pt x="1219" y="544"/>
                      <a:pt x="1238" y="526"/>
                      <a:pt x="1257" y="506"/>
                    </a:cubicBezTo>
                    <a:cubicBezTo>
                      <a:pt x="1256" y="507"/>
                      <a:pt x="1256" y="507"/>
                      <a:pt x="1255" y="508"/>
                    </a:cubicBezTo>
                    <a:cubicBezTo>
                      <a:pt x="1258" y="506"/>
                      <a:pt x="1260" y="503"/>
                      <a:pt x="1262" y="501"/>
                    </a:cubicBezTo>
                    <a:lnTo>
                      <a:pt x="1262" y="502"/>
                    </a:lnTo>
                    <a:cubicBezTo>
                      <a:pt x="1262" y="501"/>
                      <a:pt x="1263" y="500"/>
                      <a:pt x="1263" y="499"/>
                    </a:cubicBezTo>
                    <a:cubicBezTo>
                      <a:pt x="1264" y="499"/>
                      <a:pt x="1264" y="499"/>
                      <a:pt x="1265" y="499"/>
                    </a:cubicBezTo>
                    <a:cubicBezTo>
                      <a:pt x="1265" y="498"/>
                      <a:pt x="1265" y="498"/>
                      <a:pt x="1266" y="497"/>
                    </a:cubicBezTo>
                    <a:cubicBezTo>
                      <a:pt x="1267" y="496"/>
                      <a:pt x="1268" y="496"/>
                      <a:pt x="1268" y="495"/>
                    </a:cubicBezTo>
                    <a:lnTo>
                      <a:pt x="1268" y="496"/>
                    </a:lnTo>
                    <a:cubicBezTo>
                      <a:pt x="1294" y="467"/>
                      <a:pt x="1322" y="440"/>
                      <a:pt x="1350" y="411"/>
                    </a:cubicBezTo>
                    <a:cubicBezTo>
                      <a:pt x="1349" y="412"/>
                      <a:pt x="1349" y="412"/>
                      <a:pt x="1348" y="413"/>
                    </a:cubicBezTo>
                    <a:cubicBezTo>
                      <a:pt x="1350" y="411"/>
                      <a:pt x="1353" y="408"/>
                      <a:pt x="1355" y="405"/>
                    </a:cubicBezTo>
                    <a:cubicBezTo>
                      <a:pt x="1357" y="404"/>
                      <a:pt x="1359" y="401"/>
                      <a:pt x="1361" y="400"/>
                    </a:cubicBezTo>
                    <a:cubicBezTo>
                      <a:pt x="1361" y="399"/>
                      <a:pt x="1362" y="398"/>
                      <a:pt x="1363" y="398"/>
                    </a:cubicBezTo>
                    <a:cubicBezTo>
                      <a:pt x="1375" y="384"/>
                      <a:pt x="1388" y="372"/>
                      <a:pt x="1402" y="360"/>
                    </a:cubicBezTo>
                    <a:cubicBezTo>
                      <a:pt x="1417" y="348"/>
                      <a:pt x="1431" y="336"/>
                      <a:pt x="1446" y="323"/>
                    </a:cubicBezTo>
                    <a:cubicBezTo>
                      <a:pt x="1460" y="312"/>
                      <a:pt x="1473" y="299"/>
                      <a:pt x="1487" y="287"/>
                    </a:cubicBezTo>
                    <a:cubicBezTo>
                      <a:pt x="1502" y="275"/>
                      <a:pt x="1516" y="263"/>
                      <a:pt x="1532" y="252"/>
                    </a:cubicBezTo>
                    <a:cubicBezTo>
                      <a:pt x="1550" y="236"/>
                      <a:pt x="1569" y="220"/>
                      <a:pt x="1589" y="206"/>
                    </a:cubicBezTo>
                    <a:cubicBezTo>
                      <a:pt x="1609" y="192"/>
                      <a:pt x="1629" y="179"/>
                      <a:pt x="1650" y="165"/>
                    </a:cubicBezTo>
                    <a:cubicBezTo>
                      <a:pt x="1670" y="151"/>
                      <a:pt x="1690" y="137"/>
                      <a:pt x="1711" y="125"/>
                    </a:cubicBezTo>
                    <a:cubicBezTo>
                      <a:pt x="1721" y="119"/>
                      <a:pt x="1731" y="113"/>
                      <a:pt x="1742" y="108"/>
                    </a:cubicBezTo>
                    <a:cubicBezTo>
                      <a:pt x="1752" y="102"/>
                      <a:pt x="1762" y="96"/>
                      <a:pt x="1773" y="91"/>
                    </a:cubicBezTo>
                    <a:cubicBezTo>
                      <a:pt x="1792" y="81"/>
                      <a:pt x="1812" y="70"/>
                      <a:pt x="1832" y="63"/>
                    </a:cubicBezTo>
                    <a:cubicBezTo>
                      <a:pt x="1853" y="55"/>
                      <a:pt x="1875" y="49"/>
                      <a:pt x="1896" y="43"/>
                    </a:cubicBezTo>
                    <a:cubicBezTo>
                      <a:pt x="1916" y="37"/>
                      <a:pt x="1936" y="31"/>
                      <a:pt x="1957" y="28"/>
                    </a:cubicBezTo>
                    <a:cubicBezTo>
                      <a:pt x="1968" y="26"/>
                      <a:pt x="1980" y="24"/>
                      <a:pt x="1992" y="23"/>
                    </a:cubicBezTo>
                    <a:cubicBezTo>
                      <a:pt x="2002" y="22"/>
                      <a:pt x="2013" y="22"/>
                      <a:pt x="2024" y="22"/>
                    </a:cubicBezTo>
                    <a:lnTo>
                      <a:pt x="2023" y="22"/>
                    </a:lnTo>
                    <a:cubicBezTo>
                      <a:pt x="2039" y="21"/>
                      <a:pt x="2055" y="20"/>
                      <a:pt x="2072" y="18"/>
                    </a:cubicBezTo>
                    <a:cubicBezTo>
                      <a:pt x="2088" y="16"/>
                      <a:pt x="2105" y="14"/>
                      <a:pt x="2122" y="11"/>
                    </a:cubicBezTo>
                    <a:cubicBezTo>
                      <a:pt x="2142" y="8"/>
                      <a:pt x="2161" y="4"/>
                      <a:pt x="2181" y="2"/>
                    </a:cubicBezTo>
                    <a:cubicBezTo>
                      <a:pt x="2202" y="0"/>
                      <a:pt x="2222" y="0"/>
                      <a:pt x="2242" y="1"/>
                    </a:cubicBezTo>
                    <a:cubicBezTo>
                      <a:pt x="2262" y="1"/>
                      <a:pt x="2281" y="2"/>
                      <a:pt x="2301" y="4"/>
                    </a:cubicBezTo>
                    <a:cubicBezTo>
                      <a:pt x="2310" y="5"/>
                      <a:pt x="2321" y="6"/>
                      <a:pt x="2331" y="9"/>
                    </a:cubicBezTo>
                    <a:cubicBezTo>
                      <a:pt x="2338" y="10"/>
                      <a:pt x="2345" y="13"/>
                      <a:pt x="2352" y="16"/>
                    </a:cubicBezTo>
                    <a:cubicBezTo>
                      <a:pt x="2361" y="20"/>
                      <a:pt x="2365" y="30"/>
                      <a:pt x="2361" y="40"/>
                    </a:cubicBezTo>
                    <a:cubicBezTo>
                      <a:pt x="2357" y="48"/>
                      <a:pt x="2347" y="52"/>
                      <a:pt x="2338" y="48"/>
                    </a:cubicBezTo>
                    <a:cubicBezTo>
                      <a:pt x="2336" y="47"/>
                      <a:pt x="2333" y="46"/>
                      <a:pt x="2331" y="45"/>
                    </a:cubicBezTo>
                    <a:cubicBezTo>
                      <a:pt x="2329" y="44"/>
                      <a:pt x="2326" y="44"/>
                      <a:pt x="2324" y="43"/>
                    </a:cubicBezTo>
                    <a:cubicBezTo>
                      <a:pt x="2313" y="41"/>
                      <a:pt x="2304" y="40"/>
                      <a:pt x="2293" y="38"/>
                    </a:cubicBezTo>
                    <a:cubicBezTo>
                      <a:pt x="2291" y="38"/>
                      <a:pt x="2288" y="38"/>
                      <a:pt x="2285" y="38"/>
                    </a:cubicBezTo>
                    <a:cubicBezTo>
                      <a:pt x="2286" y="38"/>
                      <a:pt x="2286" y="38"/>
                      <a:pt x="2286" y="38"/>
                    </a:cubicBezTo>
                    <a:cubicBezTo>
                      <a:pt x="2285" y="38"/>
                      <a:pt x="2285" y="38"/>
                      <a:pt x="2284" y="38"/>
                    </a:cubicBezTo>
                    <a:cubicBezTo>
                      <a:pt x="2271" y="37"/>
                      <a:pt x="2259" y="36"/>
                      <a:pt x="2246" y="36"/>
                    </a:cubicBezTo>
                    <a:cubicBezTo>
                      <a:pt x="2233" y="35"/>
                      <a:pt x="2220" y="35"/>
                      <a:pt x="2206" y="35"/>
                    </a:cubicBezTo>
                    <a:cubicBezTo>
                      <a:pt x="2199" y="36"/>
                      <a:pt x="2192" y="36"/>
                      <a:pt x="2185" y="37"/>
                    </a:cubicBezTo>
                    <a:cubicBezTo>
                      <a:pt x="2177" y="37"/>
                      <a:pt x="2169" y="38"/>
                      <a:pt x="2161" y="40"/>
                    </a:cubicBezTo>
                    <a:cubicBezTo>
                      <a:pt x="2145" y="43"/>
                      <a:pt x="2129" y="45"/>
                      <a:pt x="2112" y="48"/>
                    </a:cubicBezTo>
                    <a:cubicBezTo>
                      <a:pt x="2095" y="51"/>
                      <a:pt x="2077" y="53"/>
                      <a:pt x="2059" y="55"/>
                    </a:cubicBezTo>
                    <a:cubicBezTo>
                      <a:pt x="2044" y="57"/>
                      <a:pt x="2028" y="58"/>
                      <a:pt x="2012" y="58"/>
                    </a:cubicBezTo>
                    <a:cubicBezTo>
                      <a:pt x="1995" y="59"/>
                      <a:pt x="1978" y="61"/>
                      <a:pt x="1962" y="64"/>
                    </a:cubicBezTo>
                    <a:cubicBezTo>
                      <a:pt x="1939" y="69"/>
                      <a:pt x="1917" y="74"/>
                      <a:pt x="1894" y="81"/>
                    </a:cubicBezTo>
                    <a:cubicBezTo>
                      <a:pt x="1872" y="88"/>
                      <a:pt x="1851" y="95"/>
                      <a:pt x="1830" y="104"/>
                    </a:cubicBezTo>
                    <a:cubicBezTo>
                      <a:pt x="1790" y="122"/>
                      <a:pt x="1753" y="143"/>
                      <a:pt x="1716" y="165"/>
                    </a:cubicBezTo>
                    <a:cubicBezTo>
                      <a:pt x="1694" y="179"/>
                      <a:pt x="1673" y="194"/>
                      <a:pt x="1652" y="209"/>
                    </a:cubicBezTo>
                    <a:cubicBezTo>
                      <a:pt x="1631" y="222"/>
                      <a:pt x="1611" y="236"/>
                      <a:pt x="1591" y="252"/>
                    </a:cubicBezTo>
                    <a:cubicBezTo>
                      <a:pt x="1573" y="266"/>
                      <a:pt x="1555" y="281"/>
                      <a:pt x="1537" y="295"/>
                    </a:cubicBezTo>
                    <a:cubicBezTo>
                      <a:pt x="1511" y="316"/>
                      <a:pt x="1486" y="338"/>
                      <a:pt x="1460" y="360"/>
                    </a:cubicBezTo>
                    <a:cubicBezTo>
                      <a:pt x="1447" y="372"/>
                      <a:pt x="1433" y="383"/>
                      <a:pt x="1420" y="395"/>
                    </a:cubicBezTo>
                    <a:cubicBezTo>
                      <a:pt x="1407" y="407"/>
                      <a:pt x="1395" y="419"/>
                      <a:pt x="1382" y="432"/>
                    </a:cubicBezTo>
                    <a:lnTo>
                      <a:pt x="1383" y="432"/>
                    </a:lnTo>
                    <a:cubicBezTo>
                      <a:pt x="1355" y="460"/>
                      <a:pt x="1326" y="488"/>
                      <a:pt x="1298" y="517"/>
                    </a:cubicBezTo>
                    <a:cubicBezTo>
                      <a:pt x="1299" y="517"/>
                      <a:pt x="1300" y="516"/>
                      <a:pt x="1300" y="516"/>
                    </a:cubicBezTo>
                    <a:cubicBezTo>
                      <a:pt x="1286" y="531"/>
                      <a:pt x="1272" y="546"/>
                      <a:pt x="1256" y="561"/>
                    </a:cubicBezTo>
                    <a:cubicBezTo>
                      <a:pt x="1242" y="575"/>
                      <a:pt x="1227" y="588"/>
                      <a:pt x="1212" y="602"/>
                    </a:cubicBezTo>
                    <a:cubicBezTo>
                      <a:pt x="1180" y="629"/>
                      <a:pt x="1148" y="655"/>
                      <a:pt x="1115" y="681"/>
                    </a:cubicBezTo>
                    <a:cubicBezTo>
                      <a:pt x="1116" y="680"/>
                      <a:pt x="1116" y="680"/>
                      <a:pt x="1117" y="680"/>
                    </a:cubicBezTo>
                    <a:cubicBezTo>
                      <a:pt x="1104" y="690"/>
                      <a:pt x="1092" y="699"/>
                      <a:pt x="1080" y="709"/>
                    </a:cubicBezTo>
                    <a:cubicBezTo>
                      <a:pt x="1081" y="709"/>
                      <a:pt x="1081" y="708"/>
                      <a:pt x="1082" y="708"/>
                    </a:cubicBezTo>
                    <a:cubicBezTo>
                      <a:pt x="1046" y="736"/>
                      <a:pt x="1010" y="766"/>
                      <a:pt x="977" y="799"/>
                    </a:cubicBezTo>
                    <a:cubicBezTo>
                      <a:pt x="962" y="814"/>
                      <a:pt x="947" y="829"/>
                      <a:pt x="931" y="845"/>
                    </a:cubicBezTo>
                    <a:cubicBezTo>
                      <a:pt x="916" y="861"/>
                      <a:pt x="899" y="877"/>
                      <a:pt x="883" y="893"/>
                    </a:cubicBezTo>
                    <a:lnTo>
                      <a:pt x="884" y="893"/>
                    </a:lnTo>
                    <a:cubicBezTo>
                      <a:pt x="867" y="910"/>
                      <a:pt x="852" y="928"/>
                      <a:pt x="838" y="946"/>
                    </a:cubicBezTo>
                    <a:cubicBezTo>
                      <a:pt x="822" y="966"/>
                      <a:pt x="807" y="985"/>
                      <a:pt x="792" y="1005"/>
                    </a:cubicBezTo>
                    <a:cubicBezTo>
                      <a:pt x="777" y="1023"/>
                      <a:pt x="762" y="1041"/>
                      <a:pt x="747" y="1059"/>
                    </a:cubicBezTo>
                    <a:cubicBezTo>
                      <a:pt x="732" y="1077"/>
                      <a:pt x="716" y="1095"/>
                      <a:pt x="700" y="1112"/>
                    </a:cubicBezTo>
                    <a:cubicBezTo>
                      <a:pt x="684" y="1130"/>
                      <a:pt x="669" y="1148"/>
                      <a:pt x="653" y="1167"/>
                    </a:cubicBezTo>
                    <a:cubicBezTo>
                      <a:pt x="637" y="1186"/>
                      <a:pt x="620" y="1205"/>
                      <a:pt x="602" y="1223"/>
                    </a:cubicBezTo>
                    <a:cubicBezTo>
                      <a:pt x="584" y="1240"/>
                      <a:pt x="565" y="1257"/>
                      <a:pt x="547" y="1272"/>
                    </a:cubicBezTo>
                    <a:cubicBezTo>
                      <a:pt x="529" y="1289"/>
                      <a:pt x="510" y="1305"/>
                      <a:pt x="491" y="1321"/>
                    </a:cubicBezTo>
                    <a:cubicBezTo>
                      <a:pt x="472" y="1336"/>
                      <a:pt x="454" y="1352"/>
                      <a:pt x="434" y="1367"/>
                    </a:cubicBezTo>
                    <a:cubicBezTo>
                      <a:pt x="415" y="1382"/>
                      <a:pt x="394" y="1396"/>
                      <a:pt x="374" y="1410"/>
                    </a:cubicBezTo>
                    <a:cubicBezTo>
                      <a:pt x="334" y="1437"/>
                      <a:pt x="292" y="1463"/>
                      <a:pt x="251" y="1488"/>
                    </a:cubicBezTo>
                    <a:cubicBezTo>
                      <a:pt x="243" y="1493"/>
                      <a:pt x="236" y="1497"/>
                      <a:pt x="227" y="1501"/>
                    </a:cubicBezTo>
                    <a:cubicBezTo>
                      <a:pt x="218" y="1504"/>
                      <a:pt x="208" y="1507"/>
                      <a:pt x="197" y="1510"/>
                    </a:cubicBezTo>
                    <a:cubicBezTo>
                      <a:pt x="176" y="1514"/>
                      <a:pt x="155" y="1519"/>
                      <a:pt x="134" y="1522"/>
                    </a:cubicBezTo>
                    <a:cubicBezTo>
                      <a:pt x="115" y="1526"/>
                      <a:pt x="96" y="1529"/>
                      <a:pt x="76" y="1531"/>
                    </a:cubicBezTo>
                    <a:cubicBezTo>
                      <a:pt x="64" y="1533"/>
                      <a:pt x="53" y="1534"/>
                      <a:pt x="41" y="1534"/>
                    </a:cubicBezTo>
                    <a:cubicBezTo>
                      <a:pt x="33" y="1534"/>
                      <a:pt x="24" y="1533"/>
                      <a:pt x="16" y="15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0"/>
              <p:cNvSpPr/>
              <p:nvPr/>
            </p:nvSpPr>
            <p:spPr>
              <a:xfrm>
                <a:off x="1245600" y="2265840"/>
                <a:ext cx="94464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100" extrusionOk="0">
                    <a:moveTo>
                      <a:pt x="2596" y="1098"/>
                    </a:moveTo>
                    <a:cubicBezTo>
                      <a:pt x="2586" y="1096"/>
                      <a:pt x="2577" y="1093"/>
                      <a:pt x="2568" y="1090"/>
                    </a:cubicBezTo>
                    <a:cubicBezTo>
                      <a:pt x="2556" y="1085"/>
                      <a:pt x="2545" y="1081"/>
                      <a:pt x="2534" y="1075"/>
                    </a:cubicBezTo>
                    <a:cubicBezTo>
                      <a:pt x="2522" y="1071"/>
                      <a:pt x="2511" y="1065"/>
                      <a:pt x="2500" y="1060"/>
                    </a:cubicBezTo>
                    <a:cubicBezTo>
                      <a:pt x="2488" y="1054"/>
                      <a:pt x="2475" y="1048"/>
                      <a:pt x="2464" y="1041"/>
                    </a:cubicBezTo>
                    <a:cubicBezTo>
                      <a:pt x="2453" y="1035"/>
                      <a:pt x="2443" y="1028"/>
                      <a:pt x="2432" y="1020"/>
                    </a:cubicBezTo>
                    <a:cubicBezTo>
                      <a:pt x="2388" y="990"/>
                      <a:pt x="2343" y="961"/>
                      <a:pt x="2298" y="931"/>
                    </a:cubicBezTo>
                    <a:cubicBezTo>
                      <a:pt x="2276" y="917"/>
                      <a:pt x="2255" y="902"/>
                      <a:pt x="2234" y="886"/>
                    </a:cubicBezTo>
                    <a:cubicBezTo>
                      <a:pt x="2224" y="878"/>
                      <a:pt x="2216" y="870"/>
                      <a:pt x="2208" y="861"/>
                    </a:cubicBezTo>
                    <a:cubicBezTo>
                      <a:pt x="2199" y="852"/>
                      <a:pt x="2191" y="842"/>
                      <a:pt x="2182" y="833"/>
                    </a:cubicBezTo>
                    <a:cubicBezTo>
                      <a:pt x="2164" y="814"/>
                      <a:pt x="2146" y="796"/>
                      <a:pt x="2128" y="777"/>
                    </a:cubicBezTo>
                    <a:cubicBezTo>
                      <a:pt x="2111" y="760"/>
                      <a:pt x="2094" y="741"/>
                      <a:pt x="2076" y="725"/>
                    </a:cubicBezTo>
                    <a:cubicBezTo>
                      <a:pt x="2068" y="716"/>
                      <a:pt x="2060" y="708"/>
                      <a:pt x="2052" y="700"/>
                    </a:cubicBezTo>
                    <a:cubicBezTo>
                      <a:pt x="2033" y="682"/>
                      <a:pt x="2012" y="665"/>
                      <a:pt x="1993" y="647"/>
                    </a:cubicBezTo>
                    <a:cubicBezTo>
                      <a:pt x="1974" y="628"/>
                      <a:pt x="1955" y="610"/>
                      <a:pt x="1938" y="591"/>
                    </a:cubicBezTo>
                    <a:cubicBezTo>
                      <a:pt x="1920" y="572"/>
                      <a:pt x="1904" y="552"/>
                      <a:pt x="1886" y="532"/>
                    </a:cubicBezTo>
                    <a:cubicBezTo>
                      <a:pt x="1870" y="514"/>
                      <a:pt x="1851" y="497"/>
                      <a:pt x="1833" y="479"/>
                    </a:cubicBezTo>
                    <a:cubicBezTo>
                      <a:pt x="1821" y="467"/>
                      <a:pt x="1810" y="454"/>
                      <a:pt x="1797" y="441"/>
                    </a:cubicBezTo>
                    <a:cubicBezTo>
                      <a:pt x="1785" y="429"/>
                      <a:pt x="1772" y="416"/>
                      <a:pt x="1760" y="404"/>
                    </a:cubicBezTo>
                    <a:cubicBezTo>
                      <a:pt x="1748" y="391"/>
                      <a:pt x="1737" y="378"/>
                      <a:pt x="1726" y="364"/>
                    </a:cubicBezTo>
                    <a:cubicBezTo>
                      <a:pt x="1716" y="351"/>
                      <a:pt x="1706" y="338"/>
                      <a:pt x="1696" y="325"/>
                    </a:cubicBezTo>
                    <a:cubicBezTo>
                      <a:pt x="1695" y="324"/>
                      <a:pt x="1695" y="324"/>
                      <a:pt x="1695" y="324"/>
                    </a:cubicBezTo>
                    <a:lnTo>
                      <a:pt x="1696" y="325"/>
                    </a:lnTo>
                    <a:cubicBezTo>
                      <a:pt x="1677" y="302"/>
                      <a:pt x="1657" y="279"/>
                      <a:pt x="1635" y="257"/>
                    </a:cubicBezTo>
                    <a:cubicBezTo>
                      <a:pt x="1623" y="246"/>
                      <a:pt x="1610" y="235"/>
                      <a:pt x="1597" y="225"/>
                    </a:cubicBezTo>
                    <a:cubicBezTo>
                      <a:pt x="1581" y="214"/>
                      <a:pt x="1565" y="204"/>
                      <a:pt x="1548" y="196"/>
                    </a:cubicBezTo>
                    <a:cubicBezTo>
                      <a:pt x="1534" y="187"/>
                      <a:pt x="1519" y="180"/>
                      <a:pt x="1504" y="172"/>
                    </a:cubicBezTo>
                    <a:cubicBezTo>
                      <a:pt x="1488" y="164"/>
                      <a:pt x="1473" y="156"/>
                      <a:pt x="1458" y="149"/>
                    </a:cubicBezTo>
                    <a:cubicBezTo>
                      <a:pt x="1426" y="134"/>
                      <a:pt x="1394" y="121"/>
                      <a:pt x="1361" y="108"/>
                    </a:cubicBezTo>
                    <a:cubicBezTo>
                      <a:pt x="1362" y="108"/>
                      <a:pt x="1363" y="109"/>
                      <a:pt x="1364" y="109"/>
                    </a:cubicBezTo>
                    <a:cubicBezTo>
                      <a:pt x="1342" y="101"/>
                      <a:pt x="1319" y="94"/>
                      <a:pt x="1297" y="86"/>
                    </a:cubicBezTo>
                    <a:cubicBezTo>
                      <a:pt x="1275" y="79"/>
                      <a:pt x="1252" y="71"/>
                      <a:pt x="1228" y="66"/>
                    </a:cubicBezTo>
                    <a:cubicBezTo>
                      <a:pt x="1229" y="66"/>
                      <a:pt x="1230" y="66"/>
                      <a:pt x="1231" y="66"/>
                    </a:cubicBezTo>
                    <a:cubicBezTo>
                      <a:pt x="1204" y="60"/>
                      <a:pt x="1176" y="56"/>
                      <a:pt x="1149" y="52"/>
                    </a:cubicBezTo>
                    <a:cubicBezTo>
                      <a:pt x="1121" y="47"/>
                      <a:pt x="1092" y="44"/>
                      <a:pt x="1064" y="40"/>
                    </a:cubicBezTo>
                    <a:cubicBezTo>
                      <a:pt x="1038" y="38"/>
                      <a:pt x="1010" y="36"/>
                      <a:pt x="983" y="37"/>
                    </a:cubicBezTo>
                    <a:cubicBezTo>
                      <a:pt x="963" y="38"/>
                      <a:pt x="943" y="40"/>
                      <a:pt x="922" y="43"/>
                    </a:cubicBezTo>
                    <a:cubicBezTo>
                      <a:pt x="897" y="48"/>
                      <a:pt x="871" y="53"/>
                      <a:pt x="845" y="59"/>
                    </a:cubicBezTo>
                    <a:cubicBezTo>
                      <a:pt x="832" y="62"/>
                      <a:pt x="819" y="64"/>
                      <a:pt x="806" y="68"/>
                    </a:cubicBezTo>
                    <a:cubicBezTo>
                      <a:pt x="795" y="71"/>
                      <a:pt x="782" y="74"/>
                      <a:pt x="771" y="78"/>
                    </a:cubicBezTo>
                    <a:cubicBezTo>
                      <a:pt x="758" y="81"/>
                      <a:pt x="746" y="85"/>
                      <a:pt x="733" y="88"/>
                    </a:cubicBezTo>
                    <a:cubicBezTo>
                      <a:pt x="720" y="92"/>
                      <a:pt x="707" y="95"/>
                      <a:pt x="693" y="98"/>
                    </a:cubicBezTo>
                    <a:cubicBezTo>
                      <a:pt x="668" y="103"/>
                      <a:pt x="642" y="109"/>
                      <a:pt x="617" y="115"/>
                    </a:cubicBezTo>
                    <a:cubicBezTo>
                      <a:pt x="613" y="116"/>
                      <a:pt x="609" y="118"/>
                      <a:pt x="605" y="119"/>
                    </a:cubicBezTo>
                    <a:cubicBezTo>
                      <a:pt x="590" y="124"/>
                      <a:pt x="575" y="130"/>
                      <a:pt x="561" y="136"/>
                    </a:cubicBezTo>
                    <a:cubicBezTo>
                      <a:pt x="543" y="144"/>
                      <a:pt x="526" y="153"/>
                      <a:pt x="509" y="162"/>
                    </a:cubicBezTo>
                    <a:cubicBezTo>
                      <a:pt x="490" y="172"/>
                      <a:pt x="472" y="182"/>
                      <a:pt x="454" y="193"/>
                    </a:cubicBezTo>
                    <a:cubicBezTo>
                      <a:pt x="439" y="202"/>
                      <a:pt x="425" y="212"/>
                      <a:pt x="409" y="222"/>
                    </a:cubicBezTo>
                    <a:cubicBezTo>
                      <a:pt x="394" y="232"/>
                      <a:pt x="377" y="241"/>
                      <a:pt x="361" y="249"/>
                    </a:cubicBezTo>
                    <a:cubicBezTo>
                      <a:pt x="344" y="257"/>
                      <a:pt x="326" y="265"/>
                      <a:pt x="309" y="274"/>
                    </a:cubicBezTo>
                    <a:cubicBezTo>
                      <a:pt x="292" y="282"/>
                      <a:pt x="275" y="292"/>
                      <a:pt x="259" y="302"/>
                    </a:cubicBezTo>
                    <a:cubicBezTo>
                      <a:pt x="240" y="314"/>
                      <a:pt x="221" y="326"/>
                      <a:pt x="203" y="339"/>
                    </a:cubicBezTo>
                    <a:cubicBezTo>
                      <a:pt x="183" y="352"/>
                      <a:pt x="165" y="367"/>
                      <a:pt x="146" y="381"/>
                    </a:cubicBezTo>
                    <a:cubicBezTo>
                      <a:pt x="129" y="395"/>
                      <a:pt x="111" y="409"/>
                      <a:pt x="94" y="423"/>
                    </a:cubicBezTo>
                    <a:cubicBezTo>
                      <a:pt x="85" y="429"/>
                      <a:pt x="76" y="436"/>
                      <a:pt x="67" y="442"/>
                    </a:cubicBezTo>
                    <a:cubicBezTo>
                      <a:pt x="58" y="448"/>
                      <a:pt x="49" y="454"/>
                      <a:pt x="41" y="461"/>
                    </a:cubicBezTo>
                    <a:cubicBezTo>
                      <a:pt x="39" y="462"/>
                      <a:pt x="38" y="464"/>
                      <a:pt x="36" y="465"/>
                    </a:cubicBezTo>
                    <a:cubicBezTo>
                      <a:pt x="32" y="473"/>
                      <a:pt x="21" y="476"/>
                      <a:pt x="13" y="473"/>
                    </a:cubicBezTo>
                    <a:cubicBezTo>
                      <a:pt x="5" y="469"/>
                      <a:pt x="0" y="458"/>
                      <a:pt x="4" y="450"/>
                    </a:cubicBezTo>
                    <a:cubicBezTo>
                      <a:pt x="7" y="444"/>
                      <a:pt x="12" y="440"/>
                      <a:pt x="17" y="436"/>
                    </a:cubicBezTo>
                    <a:cubicBezTo>
                      <a:pt x="21" y="432"/>
                      <a:pt x="24" y="429"/>
                      <a:pt x="28" y="426"/>
                    </a:cubicBezTo>
                    <a:cubicBezTo>
                      <a:pt x="37" y="420"/>
                      <a:pt x="45" y="415"/>
                      <a:pt x="54" y="409"/>
                    </a:cubicBezTo>
                    <a:cubicBezTo>
                      <a:pt x="70" y="397"/>
                      <a:pt x="86" y="384"/>
                      <a:pt x="102" y="372"/>
                    </a:cubicBezTo>
                    <a:cubicBezTo>
                      <a:pt x="144" y="338"/>
                      <a:pt x="187" y="306"/>
                      <a:pt x="232" y="277"/>
                    </a:cubicBezTo>
                    <a:cubicBezTo>
                      <a:pt x="255" y="263"/>
                      <a:pt x="278" y="249"/>
                      <a:pt x="302" y="238"/>
                    </a:cubicBezTo>
                    <a:cubicBezTo>
                      <a:pt x="326" y="226"/>
                      <a:pt x="351" y="215"/>
                      <a:pt x="374" y="202"/>
                    </a:cubicBezTo>
                    <a:cubicBezTo>
                      <a:pt x="377" y="200"/>
                      <a:pt x="381" y="197"/>
                      <a:pt x="386" y="195"/>
                    </a:cubicBezTo>
                    <a:cubicBezTo>
                      <a:pt x="397" y="188"/>
                      <a:pt x="408" y="180"/>
                      <a:pt x="418" y="173"/>
                    </a:cubicBezTo>
                    <a:cubicBezTo>
                      <a:pt x="429" y="166"/>
                      <a:pt x="440" y="159"/>
                      <a:pt x="451" y="152"/>
                    </a:cubicBezTo>
                    <a:cubicBezTo>
                      <a:pt x="473" y="140"/>
                      <a:pt x="496" y="129"/>
                      <a:pt x="518" y="117"/>
                    </a:cubicBezTo>
                    <a:cubicBezTo>
                      <a:pt x="541" y="105"/>
                      <a:pt x="563" y="94"/>
                      <a:pt x="587" y="87"/>
                    </a:cubicBezTo>
                    <a:cubicBezTo>
                      <a:pt x="612" y="79"/>
                      <a:pt x="638" y="73"/>
                      <a:pt x="663" y="67"/>
                    </a:cubicBezTo>
                    <a:cubicBezTo>
                      <a:pt x="685" y="63"/>
                      <a:pt x="707" y="58"/>
                      <a:pt x="728" y="52"/>
                    </a:cubicBezTo>
                    <a:cubicBezTo>
                      <a:pt x="749" y="46"/>
                      <a:pt x="769" y="41"/>
                      <a:pt x="789" y="35"/>
                    </a:cubicBezTo>
                    <a:cubicBezTo>
                      <a:pt x="810" y="29"/>
                      <a:pt x="831" y="24"/>
                      <a:pt x="852" y="20"/>
                    </a:cubicBezTo>
                    <a:cubicBezTo>
                      <a:pt x="873" y="15"/>
                      <a:pt x="894" y="10"/>
                      <a:pt x="916" y="7"/>
                    </a:cubicBezTo>
                    <a:cubicBezTo>
                      <a:pt x="915" y="7"/>
                      <a:pt x="915" y="7"/>
                      <a:pt x="915" y="7"/>
                    </a:cubicBezTo>
                    <a:cubicBezTo>
                      <a:pt x="942" y="2"/>
                      <a:pt x="969" y="1"/>
                      <a:pt x="996" y="0"/>
                    </a:cubicBezTo>
                    <a:cubicBezTo>
                      <a:pt x="1010" y="0"/>
                      <a:pt x="1022" y="1"/>
                      <a:pt x="1035" y="2"/>
                    </a:cubicBezTo>
                    <a:cubicBezTo>
                      <a:pt x="1048" y="2"/>
                      <a:pt x="1061" y="3"/>
                      <a:pt x="1075" y="4"/>
                    </a:cubicBezTo>
                    <a:cubicBezTo>
                      <a:pt x="1102" y="7"/>
                      <a:pt x="1128" y="11"/>
                      <a:pt x="1155" y="15"/>
                    </a:cubicBezTo>
                    <a:cubicBezTo>
                      <a:pt x="1180" y="19"/>
                      <a:pt x="1207" y="23"/>
                      <a:pt x="1232" y="28"/>
                    </a:cubicBezTo>
                    <a:cubicBezTo>
                      <a:pt x="1257" y="33"/>
                      <a:pt x="1282" y="41"/>
                      <a:pt x="1306" y="49"/>
                    </a:cubicBezTo>
                    <a:cubicBezTo>
                      <a:pt x="1331" y="57"/>
                      <a:pt x="1356" y="66"/>
                      <a:pt x="1381" y="75"/>
                    </a:cubicBezTo>
                    <a:cubicBezTo>
                      <a:pt x="1405" y="84"/>
                      <a:pt x="1428" y="94"/>
                      <a:pt x="1452" y="105"/>
                    </a:cubicBezTo>
                    <a:cubicBezTo>
                      <a:pt x="1476" y="115"/>
                      <a:pt x="1499" y="126"/>
                      <a:pt x="1522" y="138"/>
                    </a:cubicBezTo>
                    <a:cubicBezTo>
                      <a:pt x="1545" y="151"/>
                      <a:pt x="1568" y="162"/>
                      <a:pt x="1591" y="175"/>
                    </a:cubicBezTo>
                    <a:cubicBezTo>
                      <a:pt x="1613" y="188"/>
                      <a:pt x="1634" y="204"/>
                      <a:pt x="1653" y="222"/>
                    </a:cubicBezTo>
                    <a:cubicBezTo>
                      <a:pt x="1692" y="258"/>
                      <a:pt x="1725" y="300"/>
                      <a:pt x="1758" y="342"/>
                    </a:cubicBezTo>
                    <a:cubicBezTo>
                      <a:pt x="1762" y="347"/>
                      <a:pt x="1765" y="352"/>
                      <a:pt x="1769" y="356"/>
                    </a:cubicBezTo>
                    <a:cubicBezTo>
                      <a:pt x="1786" y="376"/>
                      <a:pt x="1805" y="395"/>
                      <a:pt x="1823" y="413"/>
                    </a:cubicBezTo>
                    <a:cubicBezTo>
                      <a:pt x="1842" y="432"/>
                      <a:pt x="1859" y="451"/>
                      <a:pt x="1878" y="469"/>
                    </a:cubicBezTo>
                    <a:cubicBezTo>
                      <a:pt x="1896" y="486"/>
                      <a:pt x="1913" y="504"/>
                      <a:pt x="1930" y="523"/>
                    </a:cubicBezTo>
                    <a:cubicBezTo>
                      <a:pt x="1946" y="542"/>
                      <a:pt x="1962" y="562"/>
                      <a:pt x="1980" y="580"/>
                    </a:cubicBezTo>
                    <a:cubicBezTo>
                      <a:pt x="1990" y="591"/>
                      <a:pt x="2000" y="600"/>
                      <a:pt x="2010" y="610"/>
                    </a:cubicBezTo>
                    <a:cubicBezTo>
                      <a:pt x="2029" y="628"/>
                      <a:pt x="2050" y="646"/>
                      <a:pt x="2069" y="664"/>
                    </a:cubicBezTo>
                    <a:cubicBezTo>
                      <a:pt x="2088" y="681"/>
                      <a:pt x="2106" y="700"/>
                      <a:pt x="2124" y="718"/>
                    </a:cubicBezTo>
                    <a:cubicBezTo>
                      <a:pt x="2142" y="736"/>
                      <a:pt x="2160" y="754"/>
                      <a:pt x="2177" y="772"/>
                    </a:cubicBezTo>
                    <a:cubicBezTo>
                      <a:pt x="2195" y="791"/>
                      <a:pt x="2213" y="809"/>
                      <a:pt x="2231" y="828"/>
                    </a:cubicBezTo>
                    <a:cubicBezTo>
                      <a:pt x="2237" y="834"/>
                      <a:pt x="2243" y="841"/>
                      <a:pt x="2249" y="848"/>
                    </a:cubicBezTo>
                    <a:cubicBezTo>
                      <a:pt x="2260" y="858"/>
                      <a:pt x="2273" y="867"/>
                      <a:pt x="2284" y="875"/>
                    </a:cubicBezTo>
                    <a:lnTo>
                      <a:pt x="2283" y="874"/>
                    </a:lnTo>
                    <a:cubicBezTo>
                      <a:pt x="2319" y="900"/>
                      <a:pt x="2357" y="924"/>
                      <a:pt x="2394" y="949"/>
                    </a:cubicBezTo>
                    <a:cubicBezTo>
                      <a:pt x="2411" y="961"/>
                      <a:pt x="2429" y="972"/>
                      <a:pt x="2446" y="984"/>
                    </a:cubicBezTo>
                    <a:cubicBezTo>
                      <a:pt x="2464" y="995"/>
                      <a:pt x="2481" y="1007"/>
                      <a:pt x="2499" y="1017"/>
                    </a:cubicBezTo>
                    <a:cubicBezTo>
                      <a:pt x="2526" y="1031"/>
                      <a:pt x="2554" y="1042"/>
                      <a:pt x="2582" y="1053"/>
                    </a:cubicBezTo>
                    <a:cubicBezTo>
                      <a:pt x="2590" y="1056"/>
                      <a:pt x="2598" y="1058"/>
                      <a:pt x="2607" y="1061"/>
                    </a:cubicBezTo>
                    <a:cubicBezTo>
                      <a:pt x="2617" y="1063"/>
                      <a:pt x="2623" y="1075"/>
                      <a:pt x="2620" y="1085"/>
                    </a:cubicBezTo>
                    <a:cubicBezTo>
                      <a:pt x="2617" y="1094"/>
                      <a:pt x="2609" y="1099"/>
                      <a:pt x="2601" y="1099"/>
                    </a:cubicBezTo>
                    <a:cubicBezTo>
                      <a:pt x="2599" y="1099"/>
                      <a:pt x="2597" y="1099"/>
                      <a:pt x="2596" y="10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2" name="Google Shape;2782;p30"/>
            <p:cNvGrpSpPr/>
            <p:nvPr/>
          </p:nvGrpSpPr>
          <p:grpSpPr>
            <a:xfrm>
              <a:off x="7396987" y="3964681"/>
              <a:ext cx="2657974" cy="1278647"/>
              <a:chOff x="3368880" y="572760"/>
              <a:chExt cx="1235520" cy="594360"/>
            </a:xfrm>
          </p:grpSpPr>
          <p:sp>
            <p:nvSpPr>
              <p:cNvPr id="2783" name="Google Shape;2783;p30"/>
              <p:cNvSpPr/>
              <p:nvPr/>
            </p:nvSpPr>
            <p:spPr>
              <a:xfrm>
                <a:off x="3565800" y="572760"/>
                <a:ext cx="13680" cy="594360"/>
              </a:xfrm>
              <a:custGeom>
                <a:avLst/>
                <a:gdLst/>
                <a:ahLst/>
                <a:cxnLst/>
                <a:rect l="l" t="t" r="r" b="b"/>
                <a:pathLst>
                  <a:path w="38" h="1651" extrusionOk="0">
                    <a:moveTo>
                      <a:pt x="0" y="1638"/>
                    </a:moveTo>
                    <a:cubicBezTo>
                      <a:pt x="0" y="1621"/>
                      <a:pt x="0" y="1604"/>
                      <a:pt x="0" y="1587"/>
                    </a:cubicBezTo>
                    <a:cubicBezTo>
                      <a:pt x="1" y="1570"/>
                      <a:pt x="1" y="1553"/>
                      <a:pt x="2" y="1536"/>
                    </a:cubicBezTo>
                    <a:cubicBezTo>
                      <a:pt x="2" y="1500"/>
                      <a:pt x="2" y="1465"/>
                      <a:pt x="3" y="1429"/>
                    </a:cubicBezTo>
                    <a:cubicBezTo>
                      <a:pt x="3" y="1359"/>
                      <a:pt x="4" y="1290"/>
                      <a:pt x="4" y="1220"/>
                    </a:cubicBezTo>
                    <a:cubicBezTo>
                      <a:pt x="5" y="1149"/>
                      <a:pt x="6" y="1078"/>
                      <a:pt x="6" y="1006"/>
                    </a:cubicBezTo>
                    <a:cubicBezTo>
                      <a:pt x="7" y="935"/>
                      <a:pt x="8" y="864"/>
                      <a:pt x="9" y="793"/>
                    </a:cubicBezTo>
                    <a:cubicBezTo>
                      <a:pt x="9" y="722"/>
                      <a:pt x="10" y="651"/>
                      <a:pt x="10" y="580"/>
                    </a:cubicBezTo>
                    <a:cubicBezTo>
                      <a:pt x="11" y="509"/>
                      <a:pt x="11" y="438"/>
                      <a:pt x="12" y="367"/>
                    </a:cubicBezTo>
                    <a:cubicBezTo>
                      <a:pt x="13" y="297"/>
                      <a:pt x="13" y="227"/>
                      <a:pt x="14" y="157"/>
                    </a:cubicBezTo>
                    <a:cubicBezTo>
                      <a:pt x="14" y="132"/>
                      <a:pt x="14" y="106"/>
                      <a:pt x="14" y="80"/>
                    </a:cubicBezTo>
                    <a:cubicBezTo>
                      <a:pt x="14" y="81"/>
                      <a:pt x="14" y="81"/>
                      <a:pt x="14" y="82"/>
                    </a:cubicBezTo>
                    <a:cubicBezTo>
                      <a:pt x="14" y="76"/>
                      <a:pt x="14" y="70"/>
                      <a:pt x="14" y="65"/>
                    </a:cubicBezTo>
                    <a:lnTo>
                      <a:pt x="14" y="66"/>
                    </a:lnTo>
                    <a:cubicBezTo>
                      <a:pt x="14" y="65"/>
                      <a:pt x="14" y="65"/>
                      <a:pt x="14" y="63"/>
                    </a:cubicBezTo>
                    <a:cubicBezTo>
                      <a:pt x="14" y="64"/>
                      <a:pt x="14" y="65"/>
                      <a:pt x="14" y="65"/>
                    </a:cubicBezTo>
                    <a:cubicBezTo>
                      <a:pt x="14" y="59"/>
                      <a:pt x="14" y="53"/>
                      <a:pt x="14" y="48"/>
                    </a:cubicBezTo>
                    <a:lnTo>
                      <a:pt x="14" y="49"/>
                    </a:lnTo>
                    <a:cubicBezTo>
                      <a:pt x="14" y="42"/>
                      <a:pt x="14" y="34"/>
                      <a:pt x="14" y="27"/>
                    </a:cubicBezTo>
                    <a:cubicBezTo>
                      <a:pt x="14" y="21"/>
                      <a:pt x="14" y="16"/>
                      <a:pt x="14" y="10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4" y="9"/>
                      <a:pt x="16" y="6"/>
                      <a:pt x="17" y="4"/>
                    </a:cubicBezTo>
                    <a:cubicBezTo>
                      <a:pt x="19" y="2"/>
                      <a:pt x="22" y="0"/>
                      <a:pt x="25" y="0"/>
                    </a:cubicBezTo>
                    <a:cubicBezTo>
                      <a:pt x="31" y="0"/>
                      <a:pt x="37" y="5"/>
                      <a:pt x="37" y="10"/>
                    </a:cubicBezTo>
                    <a:cubicBezTo>
                      <a:pt x="37" y="17"/>
                      <a:pt x="36" y="24"/>
                      <a:pt x="36" y="31"/>
                    </a:cubicBezTo>
                    <a:cubicBezTo>
                      <a:pt x="36" y="40"/>
                      <a:pt x="36" y="48"/>
                      <a:pt x="35" y="56"/>
                    </a:cubicBezTo>
                    <a:cubicBezTo>
                      <a:pt x="35" y="74"/>
                      <a:pt x="35" y="91"/>
                      <a:pt x="35" y="109"/>
                    </a:cubicBezTo>
                    <a:cubicBezTo>
                      <a:pt x="35" y="144"/>
                      <a:pt x="34" y="179"/>
                      <a:pt x="34" y="214"/>
                    </a:cubicBezTo>
                    <a:cubicBezTo>
                      <a:pt x="34" y="249"/>
                      <a:pt x="33" y="284"/>
                      <a:pt x="33" y="320"/>
                    </a:cubicBezTo>
                    <a:cubicBezTo>
                      <a:pt x="33" y="354"/>
                      <a:pt x="32" y="389"/>
                      <a:pt x="32" y="423"/>
                    </a:cubicBezTo>
                    <a:cubicBezTo>
                      <a:pt x="32" y="493"/>
                      <a:pt x="31" y="563"/>
                      <a:pt x="30" y="633"/>
                    </a:cubicBezTo>
                    <a:cubicBezTo>
                      <a:pt x="30" y="705"/>
                      <a:pt x="29" y="778"/>
                      <a:pt x="28" y="850"/>
                    </a:cubicBezTo>
                    <a:cubicBezTo>
                      <a:pt x="28" y="920"/>
                      <a:pt x="27" y="992"/>
                      <a:pt x="27" y="1062"/>
                    </a:cubicBezTo>
                    <a:cubicBezTo>
                      <a:pt x="26" y="1133"/>
                      <a:pt x="25" y="1204"/>
                      <a:pt x="25" y="1274"/>
                    </a:cubicBezTo>
                    <a:cubicBezTo>
                      <a:pt x="24" y="1344"/>
                      <a:pt x="24" y="1414"/>
                      <a:pt x="23" y="1483"/>
                    </a:cubicBezTo>
                    <a:cubicBezTo>
                      <a:pt x="23" y="1507"/>
                      <a:pt x="23" y="1530"/>
                      <a:pt x="23" y="1554"/>
                    </a:cubicBezTo>
                    <a:lnTo>
                      <a:pt x="23" y="1553"/>
                    </a:lnTo>
                    <a:cubicBezTo>
                      <a:pt x="23" y="1556"/>
                      <a:pt x="23" y="1560"/>
                      <a:pt x="23" y="1563"/>
                    </a:cubicBezTo>
                    <a:cubicBezTo>
                      <a:pt x="23" y="1562"/>
                      <a:pt x="23" y="1562"/>
                      <a:pt x="23" y="1561"/>
                    </a:cubicBezTo>
                    <a:cubicBezTo>
                      <a:pt x="23" y="1578"/>
                      <a:pt x="23" y="1593"/>
                      <a:pt x="23" y="1609"/>
                    </a:cubicBezTo>
                    <a:lnTo>
                      <a:pt x="23" y="1608"/>
                    </a:lnTo>
                    <a:cubicBezTo>
                      <a:pt x="23" y="1615"/>
                      <a:pt x="23" y="1623"/>
                      <a:pt x="23" y="1631"/>
                    </a:cubicBezTo>
                    <a:cubicBezTo>
                      <a:pt x="23" y="1633"/>
                      <a:pt x="23" y="1635"/>
                      <a:pt x="23" y="1638"/>
                    </a:cubicBezTo>
                    <a:cubicBezTo>
                      <a:pt x="23" y="1644"/>
                      <a:pt x="18" y="1649"/>
                      <a:pt x="12" y="1650"/>
                    </a:cubicBezTo>
                    <a:cubicBezTo>
                      <a:pt x="11" y="1650"/>
                      <a:pt x="11" y="1650"/>
                      <a:pt x="11" y="1650"/>
                    </a:cubicBezTo>
                    <a:cubicBezTo>
                      <a:pt x="4" y="1650"/>
                      <a:pt x="0" y="1644"/>
                      <a:pt x="0" y="16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0"/>
              <p:cNvSpPr/>
              <p:nvPr/>
            </p:nvSpPr>
            <p:spPr>
              <a:xfrm>
                <a:off x="3555720" y="574560"/>
                <a:ext cx="53280" cy="738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05" extrusionOk="0">
                    <a:moveTo>
                      <a:pt x="125" y="196"/>
                    </a:moveTo>
                    <a:cubicBezTo>
                      <a:pt x="120" y="181"/>
                      <a:pt x="115" y="165"/>
                      <a:pt x="109" y="149"/>
                    </a:cubicBezTo>
                    <a:cubicBezTo>
                      <a:pt x="106" y="145"/>
                      <a:pt x="105" y="140"/>
                      <a:pt x="103" y="135"/>
                    </a:cubicBezTo>
                    <a:cubicBezTo>
                      <a:pt x="98" y="124"/>
                      <a:pt x="93" y="114"/>
                      <a:pt x="88" y="103"/>
                    </a:cubicBezTo>
                    <a:cubicBezTo>
                      <a:pt x="86" y="98"/>
                      <a:pt x="83" y="93"/>
                      <a:pt x="80" y="88"/>
                    </a:cubicBezTo>
                    <a:cubicBezTo>
                      <a:pt x="77" y="82"/>
                      <a:pt x="74" y="78"/>
                      <a:pt x="72" y="72"/>
                    </a:cubicBezTo>
                    <a:cubicBezTo>
                      <a:pt x="72" y="73"/>
                      <a:pt x="72" y="74"/>
                      <a:pt x="72" y="74"/>
                    </a:cubicBezTo>
                    <a:cubicBezTo>
                      <a:pt x="66" y="64"/>
                      <a:pt x="60" y="54"/>
                      <a:pt x="53" y="44"/>
                    </a:cubicBezTo>
                    <a:cubicBezTo>
                      <a:pt x="49" y="65"/>
                      <a:pt x="45" y="86"/>
                      <a:pt x="40" y="106"/>
                    </a:cubicBezTo>
                    <a:cubicBezTo>
                      <a:pt x="35" y="129"/>
                      <a:pt x="31" y="152"/>
                      <a:pt x="26" y="175"/>
                    </a:cubicBezTo>
                    <a:cubicBezTo>
                      <a:pt x="25" y="181"/>
                      <a:pt x="24" y="187"/>
                      <a:pt x="22" y="192"/>
                    </a:cubicBezTo>
                    <a:cubicBezTo>
                      <a:pt x="21" y="198"/>
                      <a:pt x="16" y="201"/>
                      <a:pt x="11" y="201"/>
                    </a:cubicBezTo>
                    <a:cubicBezTo>
                      <a:pt x="6" y="201"/>
                      <a:pt x="0" y="195"/>
                      <a:pt x="1" y="189"/>
                    </a:cubicBezTo>
                    <a:cubicBezTo>
                      <a:pt x="2" y="183"/>
                      <a:pt x="3" y="177"/>
                      <a:pt x="5" y="170"/>
                    </a:cubicBezTo>
                    <a:cubicBezTo>
                      <a:pt x="6" y="164"/>
                      <a:pt x="7" y="159"/>
                      <a:pt x="7" y="153"/>
                    </a:cubicBezTo>
                    <a:cubicBezTo>
                      <a:pt x="10" y="142"/>
                      <a:pt x="12" y="132"/>
                      <a:pt x="13" y="121"/>
                    </a:cubicBezTo>
                    <a:cubicBezTo>
                      <a:pt x="17" y="97"/>
                      <a:pt x="20" y="74"/>
                      <a:pt x="24" y="50"/>
                    </a:cubicBezTo>
                    <a:cubicBezTo>
                      <a:pt x="25" y="44"/>
                      <a:pt x="25" y="37"/>
                      <a:pt x="27" y="31"/>
                    </a:cubicBezTo>
                    <a:cubicBezTo>
                      <a:pt x="28" y="24"/>
                      <a:pt x="30" y="16"/>
                      <a:pt x="31" y="9"/>
                    </a:cubicBezTo>
                    <a:cubicBezTo>
                      <a:pt x="31" y="9"/>
                      <a:pt x="31" y="10"/>
                      <a:pt x="31" y="11"/>
                    </a:cubicBezTo>
                    <a:lnTo>
                      <a:pt x="31" y="12"/>
                    </a:lnTo>
                    <a:cubicBezTo>
                      <a:pt x="31" y="8"/>
                      <a:pt x="31" y="5"/>
                      <a:pt x="34" y="2"/>
                    </a:cubicBezTo>
                    <a:cubicBezTo>
                      <a:pt x="37" y="0"/>
                      <a:pt x="41" y="0"/>
                      <a:pt x="44" y="0"/>
                    </a:cubicBezTo>
                    <a:cubicBezTo>
                      <a:pt x="47" y="1"/>
                      <a:pt x="50" y="3"/>
                      <a:pt x="52" y="6"/>
                    </a:cubicBezTo>
                    <a:cubicBezTo>
                      <a:pt x="53" y="9"/>
                      <a:pt x="53" y="13"/>
                      <a:pt x="51" y="16"/>
                    </a:cubicBezTo>
                    <a:cubicBezTo>
                      <a:pt x="52" y="16"/>
                      <a:pt x="52" y="15"/>
                      <a:pt x="52" y="15"/>
                    </a:cubicBezTo>
                    <a:lnTo>
                      <a:pt x="52" y="14"/>
                    </a:ln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3" y="16"/>
                      <a:pt x="54" y="17"/>
                    </a:cubicBezTo>
                    <a:cubicBezTo>
                      <a:pt x="58" y="18"/>
                      <a:pt x="61" y="20"/>
                      <a:pt x="63" y="23"/>
                    </a:cubicBezTo>
                    <a:cubicBezTo>
                      <a:pt x="69" y="28"/>
                      <a:pt x="73" y="33"/>
                      <a:pt x="76" y="39"/>
                    </a:cubicBezTo>
                    <a:cubicBezTo>
                      <a:pt x="78" y="42"/>
                      <a:pt x="80" y="45"/>
                      <a:pt x="81" y="48"/>
                    </a:cubicBezTo>
                    <a:cubicBezTo>
                      <a:pt x="84" y="53"/>
                      <a:pt x="87" y="57"/>
                      <a:pt x="90" y="62"/>
                    </a:cubicBezTo>
                    <a:cubicBezTo>
                      <a:pt x="102" y="82"/>
                      <a:pt x="112" y="104"/>
                      <a:pt x="122" y="125"/>
                    </a:cubicBezTo>
                    <a:cubicBezTo>
                      <a:pt x="122" y="126"/>
                      <a:pt x="122" y="126"/>
                      <a:pt x="122" y="127"/>
                    </a:cubicBezTo>
                    <a:lnTo>
                      <a:pt x="122" y="126"/>
                    </a:lnTo>
                    <a:cubicBezTo>
                      <a:pt x="124" y="131"/>
                      <a:pt x="126" y="136"/>
                      <a:pt x="129" y="142"/>
                    </a:cubicBezTo>
                    <a:cubicBezTo>
                      <a:pt x="132" y="149"/>
                      <a:pt x="134" y="157"/>
                      <a:pt x="137" y="164"/>
                    </a:cubicBezTo>
                    <a:cubicBezTo>
                      <a:pt x="140" y="173"/>
                      <a:pt x="143" y="181"/>
                      <a:pt x="146" y="189"/>
                    </a:cubicBezTo>
                    <a:cubicBezTo>
                      <a:pt x="147" y="195"/>
                      <a:pt x="144" y="202"/>
                      <a:pt x="139" y="203"/>
                    </a:cubicBezTo>
                    <a:cubicBezTo>
                      <a:pt x="137" y="204"/>
                      <a:pt x="137" y="204"/>
                      <a:pt x="136" y="204"/>
                    </a:cubicBezTo>
                    <a:cubicBezTo>
                      <a:pt x="131" y="204"/>
                      <a:pt x="126" y="201"/>
                      <a:pt x="125" y="1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0"/>
              <p:cNvSpPr/>
              <p:nvPr/>
            </p:nvSpPr>
            <p:spPr>
              <a:xfrm>
                <a:off x="3502440" y="582120"/>
                <a:ext cx="44280" cy="13284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369" extrusionOk="0">
                    <a:moveTo>
                      <a:pt x="99" y="346"/>
                    </a:moveTo>
                    <a:cubicBezTo>
                      <a:pt x="99" y="346"/>
                      <a:pt x="99" y="344"/>
                      <a:pt x="100" y="343"/>
                    </a:cubicBezTo>
                    <a:cubicBezTo>
                      <a:pt x="100" y="336"/>
                      <a:pt x="101" y="328"/>
                      <a:pt x="101" y="320"/>
                    </a:cubicBezTo>
                    <a:cubicBezTo>
                      <a:pt x="101" y="321"/>
                      <a:pt x="101" y="321"/>
                      <a:pt x="101" y="322"/>
                    </a:cubicBezTo>
                    <a:cubicBezTo>
                      <a:pt x="101" y="317"/>
                      <a:pt x="101" y="313"/>
                      <a:pt x="101" y="308"/>
                    </a:cubicBezTo>
                    <a:lnTo>
                      <a:pt x="101" y="309"/>
                    </a:lnTo>
                    <a:cubicBezTo>
                      <a:pt x="101" y="308"/>
                      <a:pt x="101" y="308"/>
                      <a:pt x="101" y="308"/>
                    </a:cubicBezTo>
                    <a:cubicBezTo>
                      <a:pt x="101" y="286"/>
                      <a:pt x="100" y="265"/>
                      <a:pt x="99" y="243"/>
                    </a:cubicBezTo>
                    <a:cubicBezTo>
                      <a:pt x="98" y="221"/>
                      <a:pt x="96" y="199"/>
                      <a:pt x="95" y="177"/>
                    </a:cubicBezTo>
                    <a:cubicBezTo>
                      <a:pt x="94" y="161"/>
                      <a:pt x="93" y="145"/>
                      <a:pt x="92" y="129"/>
                    </a:cubicBezTo>
                    <a:cubicBezTo>
                      <a:pt x="92" y="123"/>
                      <a:pt x="92" y="117"/>
                      <a:pt x="91" y="111"/>
                    </a:cubicBezTo>
                    <a:cubicBezTo>
                      <a:pt x="91" y="106"/>
                      <a:pt x="91" y="100"/>
                      <a:pt x="91" y="94"/>
                    </a:cubicBezTo>
                    <a:cubicBezTo>
                      <a:pt x="91" y="95"/>
                      <a:pt x="91" y="96"/>
                      <a:pt x="90" y="97"/>
                    </a:cubicBezTo>
                    <a:cubicBezTo>
                      <a:pt x="87" y="107"/>
                      <a:pt x="83" y="116"/>
                      <a:pt x="79" y="125"/>
                    </a:cubicBezTo>
                    <a:cubicBezTo>
                      <a:pt x="75" y="135"/>
                      <a:pt x="69" y="145"/>
                      <a:pt x="60" y="152"/>
                    </a:cubicBezTo>
                    <a:cubicBezTo>
                      <a:pt x="65" y="153"/>
                      <a:pt x="69" y="157"/>
                      <a:pt x="68" y="162"/>
                    </a:cubicBezTo>
                    <a:cubicBezTo>
                      <a:pt x="66" y="176"/>
                      <a:pt x="65" y="191"/>
                      <a:pt x="65" y="205"/>
                    </a:cubicBezTo>
                    <a:cubicBezTo>
                      <a:pt x="64" y="220"/>
                      <a:pt x="62" y="235"/>
                      <a:pt x="62" y="250"/>
                    </a:cubicBezTo>
                    <a:cubicBezTo>
                      <a:pt x="62" y="259"/>
                      <a:pt x="63" y="268"/>
                      <a:pt x="64" y="276"/>
                    </a:cubicBezTo>
                    <a:lnTo>
                      <a:pt x="64" y="277"/>
                    </a:lnTo>
                    <a:cubicBezTo>
                      <a:pt x="65" y="286"/>
                      <a:pt x="66" y="294"/>
                      <a:pt x="69" y="302"/>
                    </a:cubicBezTo>
                    <a:cubicBezTo>
                      <a:pt x="70" y="307"/>
                      <a:pt x="72" y="311"/>
                      <a:pt x="73" y="315"/>
                    </a:cubicBezTo>
                    <a:cubicBezTo>
                      <a:pt x="75" y="319"/>
                      <a:pt x="76" y="322"/>
                      <a:pt x="78" y="325"/>
                    </a:cubicBezTo>
                    <a:cubicBezTo>
                      <a:pt x="80" y="328"/>
                      <a:pt x="81" y="330"/>
                      <a:pt x="83" y="333"/>
                    </a:cubicBezTo>
                    <a:cubicBezTo>
                      <a:pt x="85" y="335"/>
                      <a:pt x="86" y="337"/>
                      <a:pt x="89" y="339"/>
                    </a:cubicBezTo>
                    <a:cubicBezTo>
                      <a:pt x="90" y="340"/>
                      <a:pt x="91" y="342"/>
                      <a:pt x="92" y="343"/>
                    </a:cubicBezTo>
                    <a:cubicBezTo>
                      <a:pt x="93" y="343"/>
                      <a:pt x="94" y="344"/>
                      <a:pt x="95" y="344"/>
                    </a:cubicBezTo>
                    <a:cubicBezTo>
                      <a:pt x="96" y="345"/>
                      <a:pt x="97" y="346"/>
                      <a:pt x="97" y="346"/>
                    </a:cubicBezTo>
                    <a:cubicBezTo>
                      <a:pt x="98" y="346"/>
                      <a:pt x="98" y="346"/>
                      <a:pt x="98" y="346"/>
                    </a:cubicBezTo>
                    <a:lnTo>
                      <a:pt x="99" y="346"/>
                    </a:lnTo>
                    <a:moveTo>
                      <a:pt x="70" y="350"/>
                    </a:moveTo>
                    <a:cubicBezTo>
                      <a:pt x="61" y="340"/>
                      <a:pt x="54" y="326"/>
                      <a:pt x="50" y="312"/>
                    </a:cubicBezTo>
                    <a:cubicBezTo>
                      <a:pt x="48" y="305"/>
                      <a:pt x="47" y="298"/>
                      <a:pt x="45" y="291"/>
                    </a:cubicBezTo>
                    <a:cubicBezTo>
                      <a:pt x="44" y="284"/>
                      <a:pt x="44" y="276"/>
                      <a:pt x="43" y="269"/>
                    </a:cubicBezTo>
                    <a:cubicBezTo>
                      <a:pt x="42" y="257"/>
                      <a:pt x="42" y="245"/>
                      <a:pt x="43" y="233"/>
                    </a:cubicBezTo>
                    <a:cubicBezTo>
                      <a:pt x="45" y="209"/>
                      <a:pt x="47" y="185"/>
                      <a:pt x="50" y="161"/>
                    </a:cubicBezTo>
                    <a:cubicBezTo>
                      <a:pt x="50" y="159"/>
                      <a:pt x="50" y="158"/>
                      <a:pt x="50" y="157"/>
                    </a:cubicBezTo>
                    <a:cubicBezTo>
                      <a:pt x="48" y="157"/>
                      <a:pt x="47" y="158"/>
                      <a:pt x="44" y="158"/>
                    </a:cubicBezTo>
                    <a:cubicBezTo>
                      <a:pt x="42" y="158"/>
                      <a:pt x="38" y="158"/>
                      <a:pt x="36" y="157"/>
                    </a:cubicBezTo>
                    <a:cubicBezTo>
                      <a:pt x="33" y="156"/>
                      <a:pt x="31" y="155"/>
                      <a:pt x="29" y="152"/>
                    </a:cubicBezTo>
                    <a:cubicBezTo>
                      <a:pt x="26" y="150"/>
                      <a:pt x="24" y="147"/>
                      <a:pt x="23" y="143"/>
                    </a:cubicBezTo>
                    <a:cubicBezTo>
                      <a:pt x="20" y="137"/>
                      <a:pt x="17" y="129"/>
                      <a:pt x="15" y="122"/>
                    </a:cubicBezTo>
                    <a:cubicBezTo>
                      <a:pt x="13" y="117"/>
                      <a:pt x="12" y="111"/>
                      <a:pt x="11" y="106"/>
                    </a:cubicBezTo>
                    <a:lnTo>
                      <a:pt x="11" y="105"/>
                    </a:lnTo>
                    <a:lnTo>
                      <a:pt x="11" y="104"/>
                    </a:lnTo>
                    <a:cubicBezTo>
                      <a:pt x="10" y="104"/>
                      <a:pt x="10" y="103"/>
                      <a:pt x="10" y="103"/>
                    </a:cubicBezTo>
                    <a:cubicBezTo>
                      <a:pt x="6" y="89"/>
                      <a:pt x="3" y="74"/>
                      <a:pt x="1" y="60"/>
                    </a:cubicBezTo>
                    <a:cubicBezTo>
                      <a:pt x="1" y="53"/>
                      <a:pt x="0" y="46"/>
                      <a:pt x="1" y="39"/>
                    </a:cubicBezTo>
                    <a:cubicBezTo>
                      <a:pt x="1" y="33"/>
                      <a:pt x="1" y="26"/>
                      <a:pt x="2" y="20"/>
                    </a:cubicBezTo>
                    <a:cubicBezTo>
                      <a:pt x="3" y="18"/>
                      <a:pt x="4" y="15"/>
                      <a:pt x="7" y="13"/>
                    </a:cubicBezTo>
                    <a:cubicBezTo>
                      <a:pt x="10" y="11"/>
                      <a:pt x="13" y="11"/>
                      <a:pt x="17" y="12"/>
                    </a:cubicBezTo>
                    <a:cubicBezTo>
                      <a:pt x="22" y="14"/>
                      <a:pt x="25" y="19"/>
                      <a:pt x="24" y="25"/>
                    </a:cubicBezTo>
                    <a:cubicBezTo>
                      <a:pt x="24" y="25"/>
                      <a:pt x="23" y="26"/>
                      <a:pt x="23" y="27"/>
                    </a:cubicBezTo>
                    <a:cubicBezTo>
                      <a:pt x="23" y="28"/>
                      <a:pt x="23" y="29"/>
                      <a:pt x="22" y="30"/>
                    </a:cubicBezTo>
                    <a:cubicBezTo>
                      <a:pt x="22" y="36"/>
                      <a:pt x="22" y="42"/>
                      <a:pt x="22" y="48"/>
                    </a:cubicBezTo>
                    <a:cubicBezTo>
                      <a:pt x="22" y="53"/>
                      <a:pt x="22" y="58"/>
                      <a:pt x="23" y="63"/>
                    </a:cubicBezTo>
                    <a:cubicBezTo>
                      <a:pt x="23" y="68"/>
                      <a:pt x="24" y="73"/>
                      <a:pt x="25" y="78"/>
                    </a:cubicBezTo>
                    <a:cubicBezTo>
                      <a:pt x="26" y="83"/>
                      <a:pt x="27" y="89"/>
                      <a:pt x="29" y="94"/>
                    </a:cubicBezTo>
                    <a:cubicBezTo>
                      <a:pt x="32" y="107"/>
                      <a:pt x="36" y="119"/>
                      <a:pt x="41" y="131"/>
                    </a:cubicBezTo>
                    <a:cubicBezTo>
                      <a:pt x="41" y="132"/>
                      <a:pt x="42" y="134"/>
                      <a:pt x="43" y="135"/>
                    </a:cubicBezTo>
                    <a:lnTo>
                      <a:pt x="43" y="136"/>
                    </a:lnTo>
                    <a:lnTo>
                      <a:pt x="44" y="136"/>
                    </a:lnTo>
                    <a:lnTo>
                      <a:pt x="45" y="136"/>
                    </a:lnTo>
                    <a:cubicBezTo>
                      <a:pt x="46" y="136"/>
                      <a:pt x="47" y="136"/>
                      <a:pt x="47" y="136"/>
                    </a:cubicBezTo>
                    <a:cubicBezTo>
                      <a:pt x="47" y="135"/>
                      <a:pt x="47" y="135"/>
                      <a:pt x="47" y="135"/>
                    </a:cubicBezTo>
                    <a:cubicBezTo>
                      <a:pt x="48" y="135"/>
                      <a:pt x="48" y="134"/>
                      <a:pt x="49" y="134"/>
                    </a:cubicBezTo>
                    <a:cubicBezTo>
                      <a:pt x="50" y="132"/>
                      <a:pt x="51" y="131"/>
                      <a:pt x="52" y="130"/>
                    </a:cubicBezTo>
                    <a:cubicBezTo>
                      <a:pt x="54" y="128"/>
                      <a:pt x="55" y="127"/>
                      <a:pt x="56" y="125"/>
                    </a:cubicBezTo>
                    <a:cubicBezTo>
                      <a:pt x="59" y="120"/>
                      <a:pt x="62" y="114"/>
                      <a:pt x="64" y="108"/>
                    </a:cubicBezTo>
                    <a:cubicBezTo>
                      <a:pt x="65" y="108"/>
                      <a:pt x="65" y="107"/>
                      <a:pt x="65" y="107"/>
                    </a:cubicBezTo>
                    <a:lnTo>
                      <a:pt x="65" y="108"/>
                    </a:lnTo>
                    <a:cubicBezTo>
                      <a:pt x="73" y="87"/>
                      <a:pt x="80" y="65"/>
                      <a:pt x="86" y="43"/>
                    </a:cubicBezTo>
                    <a:cubicBezTo>
                      <a:pt x="87" y="38"/>
                      <a:pt x="89" y="32"/>
                      <a:pt x="90" y="27"/>
                    </a:cubicBezTo>
                    <a:cubicBezTo>
                      <a:pt x="92" y="20"/>
                      <a:pt x="93" y="14"/>
                      <a:pt x="96" y="8"/>
                    </a:cubicBezTo>
                    <a:cubicBezTo>
                      <a:pt x="97" y="2"/>
                      <a:pt x="103" y="0"/>
                      <a:pt x="107" y="1"/>
                    </a:cubicBezTo>
                    <a:cubicBezTo>
                      <a:pt x="110" y="1"/>
                      <a:pt x="112" y="3"/>
                      <a:pt x="114" y="5"/>
                    </a:cubicBezTo>
                    <a:cubicBezTo>
                      <a:pt x="115" y="8"/>
                      <a:pt x="116" y="11"/>
                      <a:pt x="115" y="13"/>
                    </a:cubicBezTo>
                    <a:cubicBezTo>
                      <a:pt x="115" y="15"/>
                      <a:pt x="115" y="16"/>
                      <a:pt x="115" y="18"/>
                    </a:cubicBezTo>
                    <a:cubicBezTo>
                      <a:pt x="115" y="18"/>
                      <a:pt x="115" y="17"/>
                      <a:pt x="115" y="16"/>
                    </a:cubicBezTo>
                    <a:cubicBezTo>
                      <a:pt x="113" y="32"/>
                      <a:pt x="112" y="47"/>
                      <a:pt x="111" y="62"/>
                    </a:cubicBezTo>
                    <a:cubicBezTo>
                      <a:pt x="111" y="71"/>
                      <a:pt x="111" y="81"/>
                      <a:pt x="111" y="90"/>
                    </a:cubicBezTo>
                    <a:cubicBezTo>
                      <a:pt x="111" y="96"/>
                      <a:pt x="111" y="101"/>
                      <a:pt x="111" y="107"/>
                    </a:cubicBezTo>
                    <a:cubicBezTo>
                      <a:pt x="111" y="112"/>
                      <a:pt x="111" y="117"/>
                      <a:pt x="112" y="121"/>
                    </a:cubicBezTo>
                    <a:cubicBezTo>
                      <a:pt x="112" y="132"/>
                      <a:pt x="112" y="143"/>
                      <a:pt x="113" y="154"/>
                    </a:cubicBezTo>
                    <a:cubicBezTo>
                      <a:pt x="114" y="177"/>
                      <a:pt x="116" y="200"/>
                      <a:pt x="118" y="223"/>
                    </a:cubicBezTo>
                    <a:cubicBezTo>
                      <a:pt x="119" y="245"/>
                      <a:pt x="120" y="268"/>
                      <a:pt x="121" y="291"/>
                    </a:cubicBezTo>
                    <a:cubicBezTo>
                      <a:pt x="121" y="302"/>
                      <a:pt x="122" y="312"/>
                      <a:pt x="122" y="323"/>
                    </a:cubicBezTo>
                    <a:cubicBezTo>
                      <a:pt x="121" y="330"/>
                      <a:pt x="121" y="336"/>
                      <a:pt x="121" y="342"/>
                    </a:cubicBezTo>
                    <a:cubicBezTo>
                      <a:pt x="121" y="348"/>
                      <a:pt x="120" y="354"/>
                      <a:pt x="117" y="359"/>
                    </a:cubicBezTo>
                    <a:cubicBezTo>
                      <a:pt x="113" y="364"/>
                      <a:pt x="108" y="367"/>
                      <a:pt x="102" y="368"/>
                    </a:cubicBezTo>
                    <a:cubicBezTo>
                      <a:pt x="101" y="368"/>
                      <a:pt x="101" y="368"/>
                      <a:pt x="100" y="368"/>
                    </a:cubicBezTo>
                    <a:cubicBezTo>
                      <a:pt x="88" y="368"/>
                      <a:pt x="78" y="359"/>
                      <a:pt x="70" y="35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0"/>
              <p:cNvSpPr/>
              <p:nvPr/>
            </p:nvSpPr>
            <p:spPr>
              <a:xfrm>
                <a:off x="3510720" y="736560"/>
                <a:ext cx="24840" cy="80640"/>
              </a:xfrm>
              <a:custGeom>
                <a:avLst/>
                <a:gdLst/>
                <a:ahLst/>
                <a:cxnLst/>
                <a:rect l="l" t="t" r="r" b="b"/>
                <a:pathLst>
                  <a:path w="69" h="224" extrusionOk="0">
                    <a:moveTo>
                      <a:pt x="46" y="213"/>
                    </a:moveTo>
                    <a:cubicBezTo>
                      <a:pt x="45" y="188"/>
                      <a:pt x="45" y="163"/>
                      <a:pt x="45" y="138"/>
                    </a:cubicBezTo>
                    <a:cubicBezTo>
                      <a:pt x="45" y="125"/>
                      <a:pt x="45" y="113"/>
                      <a:pt x="45" y="100"/>
                    </a:cubicBezTo>
                    <a:cubicBezTo>
                      <a:pt x="45" y="90"/>
                      <a:pt x="46" y="79"/>
                      <a:pt x="46" y="68"/>
                    </a:cubicBezTo>
                    <a:cubicBezTo>
                      <a:pt x="46" y="67"/>
                      <a:pt x="46" y="66"/>
                      <a:pt x="46" y="65"/>
                    </a:cubicBezTo>
                    <a:cubicBezTo>
                      <a:pt x="45" y="69"/>
                      <a:pt x="43" y="73"/>
                      <a:pt x="42" y="77"/>
                    </a:cubicBezTo>
                    <a:cubicBezTo>
                      <a:pt x="36" y="94"/>
                      <a:pt x="29" y="111"/>
                      <a:pt x="24" y="128"/>
                    </a:cubicBezTo>
                    <a:cubicBezTo>
                      <a:pt x="24" y="130"/>
                      <a:pt x="23" y="133"/>
                      <a:pt x="22" y="136"/>
                    </a:cubicBezTo>
                    <a:cubicBezTo>
                      <a:pt x="21" y="142"/>
                      <a:pt x="15" y="146"/>
                      <a:pt x="10" y="144"/>
                    </a:cubicBezTo>
                    <a:cubicBezTo>
                      <a:pt x="4" y="143"/>
                      <a:pt x="0" y="137"/>
                      <a:pt x="1" y="131"/>
                    </a:cubicBezTo>
                    <a:cubicBezTo>
                      <a:pt x="2" y="127"/>
                      <a:pt x="3" y="122"/>
                      <a:pt x="5" y="118"/>
                    </a:cubicBezTo>
                    <a:cubicBezTo>
                      <a:pt x="7" y="112"/>
                      <a:pt x="8" y="107"/>
                      <a:pt x="10" y="102"/>
                    </a:cubicBezTo>
                    <a:cubicBezTo>
                      <a:pt x="14" y="91"/>
                      <a:pt x="18" y="82"/>
                      <a:pt x="21" y="72"/>
                    </a:cubicBezTo>
                    <a:cubicBezTo>
                      <a:pt x="25" y="62"/>
                      <a:pt x="28" y="54"/>
                      <a:pt x="32" y="44"/>
                    </a:cubicBezTo>
                    <a:cubicBezTo>
                      <a:pt x="34" y="38"/>
                      <a:pt x="35" y="33"/>
                      <a:pt x="38" y="28"/>
                    </a:cubicBezTo>
                    <a:cubicBezTo>
                      <a:pt x="40" y="21"/>
                      <a:pt x="42" y="14"/>
                      <a:pt x="45" y="8"/>
                    </a:cubicBezTo>
                    <a:cubicBezTo>
                      <a:pt x="48" y="2"/>
                      <a:pt x="56" y="0"/>
                      <a:pt x="61" y="3"/>
                    </a:cubicBezTo>
                    <a:cubicBezTo>
                      <a:pt x="62" y="5"/>
                      <a:pt x="63" y="5"/>
                      <a:pt x="64" y="6"/>
                    </a:cubicBezTo>
                    <a:cubicBezTo>
                      <a:pt x="66" y="8"/>
                      <a:pt x="66" y="10"/>
                      <a:pt x="67" y="11"/>
                    </a:cubicBezTo>
                    <a:cubicBezTo>
                      <a:pt x="68" y="15"/>
                      <a:pt x="67" y="19"/>
                      <a:pt x="67" y="22"/>
                    </a:cubicBezTo>
                    <a:cubicBezTo>
                      <a:pt x="68" y="33"/>
                      <a:pt x="67" y="44"/>
                      <a:pt x="67" y="55"/>
                    </a:cubicBezTo>
                    <a:cubicBezTo>
                      <a:pt x="67" y="62"/>
                      <a:pt x="66" y="70"/>
                      <a:pt x="66" y="77"/>
                    </a:cubicBezTo>
                    <a:cubicBezTo>
                      <a:pt x="66" y="90"/>
                      <a:pt x="66" y="104"/>
                      <a:pt x="65" y="117"/>
                    </a:cubicBezTo>
                    <a:lnTo>
                      <a:pt x="65" y="116"/>
                    </a:lnTo>
                    <a:cubicBezTo>
                      <a:pt x="65" y="148"/>
                      <a:pt x="65" y="180"/>
                      <a:pt x="67" y="212"/>
                    </a:cubicBezTo>
                    <a:cubicBezTo>
                      <a:pt x="67" y="218"/>
                      <a:pt x="63" y="223"/>
                      <a:pt x="57" y="223"/>
                    </a:cubicBezTo>
                    <a:lnTo>
                      <a:pt x="56" y="223"/>
                    </a:lnTo>
                    <a:cubicBezTo>
                      <a:pt x="51" y="223"/>
                      <a:pt x="46" y="219"/>
                      <a:pt x="46" y="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0"/>
              <p:cNvSpPr/>
              <p:nvPr/>
            </p:nvSpPr>
            <p:spPr>
              <a:xfrm>
                <a:off x="3503880" y="915120"/>
                <a:ext cx="3924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7" extrusionOk="0">
                    <a:moveTo>
                      <a:pt x="41" y="85"/>
                    </a:moveTo>
                    <a:cubicBezTo>
                      <a:pt x="42" y="85"/>
                      <a:pt x="43" y="85"/>
                      <a:pt x="43" y="85"/>
                    </a:cubicBezTo>
                    <a:lnTo>
                      <a:pt x="44" y="85"/>
                    </a:lnTo>
                    <a:cubicBezTo>
                      <a:pt x="46" y="84"/>
                      <a:pt x="47" y="84"/>
                      <a:pt x="48" y="84"/>
                    </a:cubicBezTo>
                    <a:cubicBezTo>
                      <a:pt x="50" y="83"/>
                      <a:pt x="51" y="82"/>
                      <a:pt x="53" y="81"/>
                    </a:cubicBezTo>
                    <a:cubicBezTo>
                      <a:pt x="54" y="80"/>
                      <a:pt x="56" y="80"/>
                      <a:pt x="57" y="78"/>
                    </a:cubicBezTo>
                    <a:cubicBezTo>
                      <a:pt x="59" y="77"/>
                      <a:pt x="61" y="75"/>
                      <a:pt x="62" y="74"/>
                    </a:cubicBezTo>
                    <a:lnTo>
                      <a:pt x="62" y="75"/>
                    </a:lnTo>
                    <a:cubicBezTo>
                      <a:pt x="62" y="74"/>
                      <a:pt x="64" y="73"/>
                      <a:pt x="65" y="71"/>
                    </a:cubicBezTo>
                    <a:cubicBezTo>
                      <a:pt x="66" y="70"/>
                      <a:pt x="67" y="68"/>
                      <a:pt x="68" y="66"/>
                    </a:cubicBezTo>
                    <a:cubicBezTo>
                      <a:pt x="68" y="67"/>
                      <a:pt x="68" y="67"/>
                      <a:pt x="68" y="67"/>
                    </a:cubicBezTo>
                    <a:lnTo>
                      <a:pt x="68" y="66"/>
                    </a:lnTo>
                    <a:cubicBezTo>
                      <a:pt x="74" y="56"/>
                      <a:pt x="79" y="46"/>
                      <a:pt x="84" y="35"/>
                    </a:cubicBezTo>
                    <a:cubicBezTo>
                      <a:pt x="85" y="33"/>
                      <a:pt x="86" y="31"/>
                      <a:pt x="86" y="28"/>
                    </a:cubicBezTo>
                    <a:lnTo>
                      <a:pt x="87" y="27"/>
                    </a:lnTo>
                    <a:cubicBezTo>
                      <a:pt x="87" y="26"/>
                      <a:pt x="87" y="25"/>
                      <a:pt x="87" y="25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3"/>
                      <a:pt x="87" y="22"/>
                      <a:pt x="86" y="22"/>
                    </a:cubicBezTo>
                    <a:cubicBezTo>
                      <a:pt x="85" y="22"/>
                      <a:pt x="83" y="22"/>
                      <a:pt x="82" y="23"/>
                    </a:cubicBezTo>
                    <a:cubicBezTo>
                      <a:pt x="81" y="23"/>
                      <a:pt x="79" y="24"/>
                      <a:pt x="78" y="24"/>
                    </a:cubicBezTo>
                    <a:cubicBezTo>
                      <a:pt x="77" y="25"/>
                      <a:pt x="76" y="25"/>
                      <a:pt x="75" y="25"/>
                    </a:cubicBezTo>
                    <a:cubicBezTo>
                      <a:pt x="75" y="26"/>
                      <a:pt x="74" y="27"/>
                      <a:pt x="72" y="27"/>
                    </a:cubicBezTo>
                    <a:cubicBezTo>
                      <a:pt x="71" y="29"/>
                      <a:pt x="69" y="30"/>
                      <a:pt x="68" y="32"/>
                    </a:cubicBezTo>
                    <a:cubicBezTo>
                      <a:pt x="65" y="34"/>
                      <a:pt x="64" y="36"/>
                      <a:pt x="61" y="39"/>
                    </a:cubicBezTo>
                    <a:cubicBezTo>
                      <a:pt x="56" y="46"/>
                      <a:pt x="51" y="53"/>
                      <a:pt x="46" y="61"/>
                    </a:cubicBezTo>
                    <a:cubicBezTo>
                      <a:pt x="43" y="66"/>
                      <a:pt x="40" y="71"/>
                      <a:pt x="37" y="75"/>
                    </a:cubicBezTo>
                    <a:cubicBezTo>
                      <a:pt x="38" y="75"/>
                      <a:pt x="38" y="75"/>
                      <a:pt x="38" y="74"/>
                    </a:cubicBezTo>
                    <a:cubicBezTo>
                      <a:pt x="36" y="77"/>
                      <a:pt x="35" y="80"/>
                      <a:pt x="33" y="82"/>
                    </a:cubicBezTo>
                    <a:cubicBezTo>
                      <a:pt x="34" y="83"/>
                      <a:pt x="34" y="83"/>
                      <a:pt x="34" y="84"/>
                    </a:cubicBezTo>
                    <a:cubicBezTo>
                      <a:pt x="35" y="84"/>
                      <a:pt x="36" y="84"/>
                      <a:pt x="36" y="84"/>
                    </a:cubicBezTo>
                    <a:lnTo>
                      <a:pt x="37" y="85"/>
                    </a:lnTo>
                    <a:cubicBezTo>
                      <a:pt x="37" y="85"/>
                      <a:pt x="38" y="85"/>
                      <a:pt x="39" y="85"/>
                    </a:cubicBezTo>
                    <a:cubicBezTo>
                      <a:pt x="40" y="85"/>
                      <a:pt x="41" y="85"/>
                      <a:pt x="41" y="85"/>
                    </a:cubicBezTo>
                    <a:moveTo>
                      <a:pt x="30" y="105"/>
                    </a:moveTo>
                    <a:cubicBezTo>
                      <a:pt x="26" y="103"/>
                      <a:pt x="23" y="102"/>
                      <a:pt x="20" y="99"/>
                    </a:cubicBezTo>
                    <a:cubicBezTo>
                      <a:pt x="18" y="100"/>
                      <a:pt x="15" y="99"/>
                      <a:pt x="13" y="98"/>
                    </a:cubicBezTo>
                    <a:cubicBezTo>
                      <a:pt x="8" y="96"/>
                      <a:pt x="6" y="90"/>
                      <a:pt x="9" y="85"/>
                    </a:cubicBezTo>
                    <a:lnTo>
                      <a:pt x="9" y="84"/>
                    </a:lnTo>
                    <a:cubicBezTo>
                      <a:pt x="8" y="82"/>
                      <a:pt x="8" y="80"/>
                      <a:pt x="7" y="77"/>
                    </a:cubicBezTo>
                    <a:cubicBezTo>
                      <a:pt x="4" y="70"/>
                      <a:pt x="2" y="63"/>
                      <a:pt x="2" y="56"/>
                    </a:cubicBezTo>
                    <a:cubicBezTo>
                      <a:pt x="1" y="49"/>
                      <a:pt x="0" y="43"/>
                      <a:pt x="1" y="36"/>
                    </a:cubicBezTo>
                    <a:cubicBezTo>
                      <a:pt x="2" y="30"/>
                      <a:pt x="8" y="26"/>
                      <a:pt x="14" y="27"/>
                    </a:cubicBezTo>
                    <a:cubicBezTo>
                      <a:pt x="20" y="28"/>
                      <a:pt x="23" y="35"/>
                      <a:pt x="22" y="41"/>
                    </a:cubicBezTo>
                    <a:lnTo>
                      <a:pt x="22" y="42"/>
                    </a:lnTo>
                    <a:lnTo>
                      <a:pt x="22" y="43"/>
                    </a:lnTo>
                    <a:cubicBezTo>
                      <a:pt x="22" y="48"/>
                      <a:pt x="22" y="51"/>
                      <a:pt x="23" y="54"/>
                    </a:cubicBezTo>
                    <a:cubicBezTo>
                      <a:pt x="23" y="56"/>
                      <a:pt x="23" y="58"/>
                      <a:pt x="24" y="59"/>
                    </a:cubicBezTo>
                    <a:cubicBezTo>
                      <a:pt x="26" y="56"/>
                      <a:pt x="28" y="52"/>
                      <a:pt x="30" y="49"/>
                    </a:cubicBezTo>
                    <a:cubicBezTo>
                      <a:pt x="36" y="39"/>
                      <a:pt x="42" y="29"/>
                      <a:pt x="49" y="21"/>
                    </a:cubicBezTo>
                    <a:cubicBezTo>
                      <a:pt x="54" y="16"/>
                      <a:pt x="59" y="11"/>
                      <a:pt x="65" y="8"/>
                    </a:cubicBezTo>
                    <a:cubicBezTo>
                      <a:pt x="70" y="4"/>
                      <a:pt x="78" y="2"/>
                      <a:pt x="84" y="1"/>
                    </a:cubicBezTo>
                    <a:cubicBezTo>
                      <a:pt x="90" y="0"/>
                      <a:pt x="97" y="1"/>
                      <a:pt x="101" y="6"/>
                    </a:cubicBezTo>
                    <a:cubicBezTo>
                      <a:pt x="103" y="8"/>
                      <a:pt x="105" y="10"/>
                      <a:pt x="106" y="13"/>
                    </a:cubicBezTo>
                    <a:cubicBezTo>
                      <a:pt x="107" y="17"/>
                      <a:pt x="108" y="20"/>
                      <a:pt x="108" y="24"/>
                    </a:cubicBezTo>
                    <a:cubicBezTo>
                      <a:pt x="108" y="31"/>
                      <a:pt x="106" y="36"/>
                      <a:pt x="104" y="42"/>
                    </a:cubicBezTo>
                    <a:cubicBezTo>
                      <a:pt x="101" y="47"/>
                      <a:pt x="100" y="51"/>
                      <a:pt x="97" y="55"/>
                    </a:cubicBezTo>
                    <a:cubicBezTo>
                      <a:pt x="96" y="59"/>
                      <a:pt x="94" y="62"/>
                      <a:pt x="92" y="66"/>
                    </a:cubicBezTo>
                    <a:cubicBezTo>
                      <a:pt x="89" y="73"/>
                      <a:pt x="85" y="79"/>
                      <a:pt x="81" y="85"/>
                    </a:cubicBezTo>
                    <a:cubicBezTo>
                      <a:pt x="76" y="91"/>
                      <a:pt x="71" y="95"/>
                      <a:pt x="65" y="99"/>
                    </a:cubicBezTo>
                    <a:cubicBezTo>
                      <a:pt x="62" y="101"/>
                      <a:pt x="59" y="102"/>
                      <a:pt x="55" y="103"/>
                    </a:cubicBezTo>
                    <a:cubicBezTo>
                      <a:pt x="52" y="105"/>
                      <a:pt x="48" y="106"/>
                      <a:pt x="44" y="106"/>
                    </a:cubicBezTo>
                    <a:cubicBezTo>
                      <a:pt x="44" y="106"/>
                      <a:pt x="43" y="106"/>
                      <a:pt x="41" y="106"/>
                    </a:cubicBezTo>
                    <a:cubicBezTo>
                      <a:pt x="37" y="106"/>
                      <a:pt x="33" y="106"/>
                      <a:pt x="30" y="1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0"/>
              <p:cNvSpPr/>
              <p:nvPr/>
            </p:nvSpPr>
            <p:spPr>
              <a:xfrm>
                <a:off x="3470760" y="1025280"/>
                <a:ext cx="4032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1" extrusionOk="0">
                    <a:moveTo>
                      <a:pt x="20" y="40"/>
                    </a:moveTo>
                    <a:cubicBezTo>
                      <a:pt x="19" y="40"/>
                      <a:pt x="18" y="40"/>
                      <a:pt x="17" y="40"/>
                    </a:cubicBezTo>
                    <a:cubicBezTo>
                      <a:pt x="16" y="40"/>
                      <a:pt x="14" y="40"/>
                      <a:pt x="13" y="40"/>
                    </a:cubicBezTo>
                    <a:cubicBezTo>
                      <a:pt x="4" y="39"/>
                      <a:pt x="0" y="29"/>
                      <a:pt x="6" y="22"/>
                    </a:cubicBezTo>
                    <a:cubicBezTo>
                      <a:pt x="9" y="18"/>
                      <a:pt x="16" y="16"/>
                      <a:pt x="21" y="14"/>
                    </a:cubicBezTo>
                    <a:cubicBezTo>
                      <a:pt x="24" y="13"/>
                      <a:pt x="28" y="12"/>
                      <a:pt x="31" y="11"/>
                    </a:cubicBezTo>
                    <a:cubicBezTo>
                      <a:pt x="38" y="10"/>
                      <a:pt x="45" y="8"/>
                      <a:pt x="53" y="7"/>
                    </a:cubicBezTo>
                    <a:cubicBezTo>
                      <a:pt x="59" y="6"/>
                      <a:pt x="66" y="5"/>
                      <a:pt x="73" y="4"/>
                    </a:cubicBezTo>
                    <a:cubicBezTo>
                      <a:pt x="82" y="3"/>
                      <a:pt x="91" y="2"/>
                      <a:pt x="100" y="1"/>
                    </a:cubicBezTo>
                    <a:cubicBezTo>
                      <a:pt x="105" y="0"/>
                      <a:pt x="111" y="5"/>
                      <a:pt x="111" y="10"/>
                    </a:cubicBezTo>
                    <a:cubicBezTo>
                      <a:pt x="111" y="16"/>
                      <a:pt x="106" y="20"/>
                      <a:pt x="101" y="21"/>
                    </a:cubicBezTo>
                    <a:cubicBezTo>
                      <a:pt x="100" y="21"/>
                      <a:pt x="98" y="21"/>
                      <a:pt x="96" y="22"/>
                    </a:cubicBezTo>
                    <a:lnTo>
                      <a:pt x="97" y="22"/>
                    </a:lnTo>
                    <a:cubicBezTo>
                      <a:pt x="86" y="23"/>
                      <a:pt x="74" y="25"/>
                      <a:pt x="63" y="26"/>
                    </a:cubicBezTo>
                    <a:cubicBezTo>
                      <a:pt x="58" y="28"/>
                      <a:pt x="52" y="29"/>
                      <a:pt x="46" y="29"/>
                    </a:cubicBezTo>
                    <a:cubicBezTo>
                      <a:pt x="41" y="30"/>
                      <a:pt x="37" y="32"/>
                      <a:pt x="32" y="33"/>
                    </a:cubicBezTo>
                    <a:lnTo>
                      <a:pt x="33" y="33"/>
                    </a:lnTo>
                    <a:cubicBezTo>
                      <a:pt x="32" y="33"/>
                      <a:pt x="31" y="33"/>
                      <a:pt x="31" y="33"/>
                    </a:cubicBezTo>
                    <a:cubicBezTo>
                      <a:pt x="29" y="37"/>
                      <a:pt x="25" y="40"/>
                      <a:pt x="21" y="40"/>
                    </a:cubicBezTo>
                    <a:cubicBezTo>
                      <a:pt x="20" y="40"/>
                      <a:pt x="20" y="40"/>
                      <a:pt x="20" y="4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0"/>
              <p:cNvSpPr/>
              <p:nvPr/>
            </p:nvSpPr>
            <p:spPr>
              <a:xfrm>
                <a:off x="3512520" y="1025640"/>
                <a:ext cx="2052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57" h="254" extrusionOk="0">
                    <a:moveTo>
                      <a:pt x="35" y="243"/>
                    </a:moveTo>
                    <a:cubicBezTo>
                      <a:pt x="35" y="223"/>
                      <a:pt x="35" y="204"/>
                      <a:pt x="36" y="184"/>
                    </a:cubicBezTo>
                    <a:lnTo>
                      <a:pt x="36" y="185"/>
                    </a:lnTo>
                    <a:cubicBezTo>
                      <a:pt x="36" y="177"/>
                      <a:pt x="36" y="171"/>
                      <a:pt x="36" y="163"/>
                    </a:cubicBezTo>
                    <a:cubicBezTo>
                      <a:pt x="36" y="164"/>
                      <a:pt x="36" y="164"/>
                      <a:pt x="36" y="164"/>
                    </a:cubicBezTo>
                    <a:cubicBezTo>
                      <a:pt x="36" y="155"/>
                      <a:pt x="36" y="147"/>
                      <a:pt x="36" y="137"/>
                    </a:cubicBezTo>
                    <a:cubicBezTo>
                      <a:pt x="36" y="138"/>
                      <a:pt x="36" y="138"/>
                      <a:pt x="36" y="139"/>
                    </a:cubicBezTo>
                    <a:cubicBezTo>
                      <a:pt x="36" y="138"/>
                      <a:pt x="36" y="138"/>
                      <a:pt x="36" y="137"/>
                    </a:cubicBezTo>
                    <a:lnTo>
                      <a:pt x="36" y="138"/>
                    </a:lnTo>
                    <a:cubicBezTo>
                      <a:pt x="37" y="129"/>
                      <a:pt x="37" y="119"/>
                      <a:pt x="37" y="109"/>
                    </a:cubicBezTo>
                    <a:cubicBezTo>
                      <a:pt x="37" y="94"/>
                      <a:pt x="36" y="78"/>
                      <a:pt x="36" y="62"/>
                    </a:cubicBezTo>
                    <a:cubicBezTo>
                      <a:pt x="36" y="61"/>
                      <a:pt x="36" y="60"/>
                      <a:pt x="36" y="59"/>
                    </a:cubicBezTo>
                    <a:cubicBezTo>
                      <a:pt x="32" y="69"/>
                      <a:pt x="28" y="80"/>
                      <a:pt x="25" y="91"/>
                    </a:cubicBezTo>
                    <a:cubicBezTo>
                      <a:pt x="25" y="92"/>
                      <a:pt x="24" y="93"/>
                      <a:pt x="24" y="94"/>
                    </a:cubicBezTo>
                    <a:cubicBezTo>
                      <a:pt x="24" y="98"/>
                      <a:pt x="23" y="103"/>
                      <a:pt x="18" y="105"/>
                    </a:cubicBezTo>
                    <a:cubicBezTo>
                      <a:pt x="14" y="106"/>
                      <a:pt x="9" y="106"/>
                      <a:pt x="5" y="102"/>
                    </a:cubicBezTo>
                    <a:cubicBezTo>
                      <a:pt x="0" y="96"/>
                      <a:pt x="3" y="89"/>
                      <a:pt x="5" y="83"/>
                    </a:cubicBezTo>
                    <a:cubicBezTo>
                      <a:pt x="6" y="79"/>
                      <a:pt x="8" y="75"/>
                      <a:pt x="9" y="71"/>
                    </a:cubicBezTo>
                    <a:cubicBezTo>
                      <a:pt x="11" y="64"/>
                      <a:pt x="13" y="59"/>
                      <a:pt x="16" y="53"/>
                    </a:cubicBezTo>
                    <a:cubicBezTo>
                      <a:pt x="18" y="46"/>
                      <a:pt x="21" y="39"/>
                      <a:pt x="23" y="32"/>
                    </a:cubicBezTo>
                    <a:cubicBezTo>
                      <a:pt x="24" y="28"/>
                      <a:pt x="25" y="25"/>
                      <a:pt x="27" y="22"/>
                    </a:cubicBezTo>
                    <a:cubicBezTo>
                      <a:pt x="29" y="16"/>
                      <a:pt x="31" y="8"/>
                      <a:pt x="37" y="3"/>
                    </a:cubicBezTo>
                    <a:cubicBezTo>
                      <a:pt x="39" y="2"/>
                      <a:pt x="41" y="0"/>
                      <a:pt x="44" y="1"/>
                    </a:cubicBezTo>
                    <a:cubicBezTo>
                      <a:pt x="47" y="1"/>
                      <a:pt x="50" y="2"/>
                      <a:pt x="52" y="4"/>
                    </a:cubicBezTo>
                    <a:cubicBezTo>
                      <a:pt x="53" y="6"/>
                      <a:pt x="54" y="7"/>
                      <a:pt x="55" y="9"/>
                    </a:cubicBezTo>
                    <a:cubicBezTo>
                      <a:pt x="55" y="12"/>
                      <a:pt x="56" y="14"/>
                      <a:pt x="56" y="17"/>
                    </a:cubicBezTo>
                    <a:cubicBezTo>
                      <a:pt x="56" y="20"/>
                      <a:pt x="56" y="23"/>
                      <a:pt x="56" y="26"/>
                    </a:cubicBezTo>
                    <a:cubicBezTo>
                      <a:pt x="56" y="31"/>
                      <a:pt x="56" y="35"/>
                      <a:pt x="56" y="41"/>
                    </a:cubicBezTo>
                    <a:cubicBezTo>
                      <a:pt x="56" y="51"/>
                      <a:pt x="56" y="62"/>
                      <a:pt x="56" y="73"/>
                    </a:cubicBezTo>
                    <a:cubicBezTo>
                      <a:pt x="56" y="94"/>
                      <a:pt x="56" y="116"/>
                      <a:pt x="56" y="138"/>
                    </a:cubicBezTo>
                    <a:lnTo>
                      <a:pt x="56" y="137"/>
                    </a:lnTo>
                    <a:cubicBezTo>
                      <a:pt x="56" y="138"/>
                      <a:pt x="56" y="138"/>
                      <a:pt x="56" y="139"/>
                    </a:cubicBezTo>
                    <a:lnTo>
                      <a:pt x="56" y="138"/>
                    </a:lnTo>
                    <a:cubicBezTo>
                      <a:pt x="56" y="139"/>
                      <a:pt x="56" y="140"/>
                      <a:pt x="56" y="141"/>
                    </a:cubicBezTo>
                    <a:cubicBezTo>
                      <a:pt x="56" y="141"/>
                      <a:pt x="56" y="143"/>
                      <a:pt x="56" y="144"/>
                    </a:cubicBezTo>
                    <a:cubicBezTo>
                      <a:pt x="56" y="145"/>
                      <a:pt x="56" y="147"/>
                      <a:pt x="56" y="148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56" y="149"/>
                      <a:pt x="56" y="151"/>
                      <a:pt x="56" y="154"/>
                    </a:cubicBezTo>
                    <a:cubicBezTo>
                      <a:pt x="56" y="155"/>
                      <a:pt x="56" y="155"/>
                      <a:pt x="56" y="156"/>
                    </a:cubicBezTo>
                    <a:cubicBezTo>
                      <a:pt x="56" y="158"/>
                      <a:pt x="56" y="159"/>
                      <a:pt x="56" y="161"/>
                    </a:cubicBezTo>
                    <a:cubicBezTo>
                      <a:pt x="56" y="162"/>
                      <a:pt x="56" y="162"/>
                      <a:pt x="56" y="163"/>
                    </a:cubicBezTo>
                    <a:cubicBezTo>
                      <a:pt x="56" y="165"/>
                      <a:pt x="56" y="168"/>
                      <a:pt x="56" y="169"/>
                    </a:cubicBezTo>
                    <a:lnTo>
                      <a:pt x="56" y="168"/>
                    </a:lnTo>
                    <a:cubicBezTo>
                      <a:pt x="56" y="172"/>
                      <a:pt x="56" y="176"/>
                      <a:pt x="56" y="180"/>
                    </a:cubicBezTo>
                    <a:cubicBezTo>
                      <a:pt x="56" y="182"/>
                      <a:pt x="56" y="183"/>
                      <a:pt x="56" y="184"/>
                    </a:cubicBezTo>
                    <a:cubicBezTo>
                      <a:pt x="56" y="203"/>
                      <a:pt x="56" y="222"/>
                      <a:pt x="56" y="242"/>
                    </a:cubicBezTo>
                    <a:cubicBezTo>
                      <a:pt x="56" y="247"/>
                      <a:pt x="52" y="253"/>
                      <a:pt x="46" y="253"/>
                    </a:cubicBezTo>
                    <a:cubicBezTo>
                      <a:pt x="41" y="253"/>
                      <a:pt x="35" y="249"/>
                      <a:pt x="35" y="2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0"/>
              <p:cNvSpPr/>
              <p:nvPr/>
            </p:nvSpPr>
            <p:spPr>
              <a:xfrm>
                <a:off x="3368880" y="893520"/>
                <a:ext cx="103608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40" extrusionOk="0">
                    <a:moveTo>
                      <a:pt x="2865" y="39"/>
                    </a:moveTo>
                    <a:cubicBezTo>
                      <a:pt x="2836" y="39"/>
                      <a:pt x="2807" y="38"/>
                      <a:pt x="2778" y="38"/>
                    </a:cubicBezTo>
                    <a:cubicBezTo>
                      <a:pt x="2747" y="38"/>
                      <a:pt x="2716" y="38"/>
                      <a:pt x="2685" y="38"/>
                    </a:cubicBezTo>
                    <a:cubicBezTo>
                      <a:pt x="2623" y="37"/>
                      <a:pt x="2562" y="36"/>
                      <a:pt x="2501" y="36"/>
                    </a:cubicBezTo>
                    <a:cubicBezTo>
                      <a:pt x="2489" y="36"/>
                      <a:pt x="2477" y="36"/>
                      <a:pt x="2465" y="36"/>
                    </a:cubicBezTo>
                    <a:cubicBezTo>
                      <a:pt x="2466" y="36"/>
                      <a:pt x="2466" y="36"/>
                      <a:pt x="2467" y="36"/>
                    </a:cubicBezTo>
                    <a:cubicBezTo>
                      <a:pt x="2465" y="36"/>
                      <a:pt x="2463" y="36"/>
                      <a:pt x="2461" y="36"/>
                    </a:cubicBezTo>
                    <a:lnTo>
                      <a:pt x="2462" y="36"/>
                    </a:lnTo>
                    <a:cubicBezTo>
                      <a:pt x="2457" y="36"/>
                      <a:pt x="2451" y="36"/>
                      <a:pt x="2445" y="36"/>
                    </a:cubicBezTo>
                    <a:cubicBezTo>
                      <a:pt x="2444" y="36"/>
                      <a:pt x="2443" y="36"/>
                      <a:pt x="2441" y="36"/>
                    </a:cubicBezTo>
                    <a:cubicBezTo>
                      <a:pt x="2440" y="36"/>
                      <a:pt x="2440" y="36"/>
                      <a:pt x="2439" y="36"/>
                    </a:cubicBezTo>
                    <a:cubicBezTo>
                      <a:pt x="2440" y="36"/>
                      <a:pt x="2440" y="36"/>
                      <a:pt x="2440" y="36"/>
                    </a:cubicBezTo>
                    <a:cubicBezTo>
                      <a:pt x="2429" y="36"/>
                      <a:pt x="2417" y="36"/>
                      <a:pt x="2405" y="35"/>
                    </a:cubicBezTo>
                    <a:cubicBezTo>
                      <a:pt x="2406" y="35"/>
                      <a:pt x="2407" y="35"/>
                      <a:pt x="2407" y="35"/>
                    </a:cubicBezTo>
                    <a:cubicBezTo>
                      <a:pt x="2346" y="35"/>
                      <a:pt x="2285" y="35"/>
                      <a:pt x="2225" y="34"/>
                    </a:cubicBezTo>
                    <a:cubicBezTo>
                      <a:pt x="2164" y="34"/>
                      <a:pt x="2104" y="34"/>
                      <a:pt x="2044" y="33"/>
                    </a:cubicBezTo>
                    <a:cubicBezTo>
                      <a:pt x="1981" y="33"/>
                      <a:pt x="1918" y="32"/>
                      <a:pt x="1856" y="32"/>
                    </a:cubicBezTo>
                    <a:cubicBezTo>
                      <a:pt x="1793" y="32"/>
                      <a:pt x="1730" y="31"/>
                      <a:pt x="1667" y="31"/>
                    </a:cubicBezTo>
                    <a:cubicBezTo>
                      <a:pt x="1545" y="30"/>
                      <a:pt x="1422" y="29"/>
                      <a:pt x="1299" y="29"/>
                    </a:cubicBezTo>
                    <a:cubicBezTo>
                      <a:pt x="1177" y="28"/>
                      <a:pt x="1055" y="27"/>
                      <a:pt x="934" y="27"/>
                    </a:cubicBezTo>
                    <a:cubicBezTo>
                      <a:pt x="810" y="26"/>
                      <a:pt x="687" y="25"/>
                      <a:pt x="563" y="24"/>
                    </a:cubicBezTo>
                    <a:cubicBezTo>
                      <a:pt x="449" y="24"/>
                      <a:pt x="334" y="23"/>
                      <a:pt x="219" y="22"/>
                    </a:cubicBezTo>
                    <a:cubicBezTo>
                      <a:pt x="220" y="22"/>
                      <a:pt x="221" y="22"/>
                      <a:pt x="221" y="22"/>
                    </a:cubicBezTo>
                    <a:cubicBezTo>
                      <a:pt x="183" y="22"/>
                      <a:pt x="146" y="22"/>
                      <a:pt x="109" y="22"/>
                    </a:cubicBezTo>
                    <a:cubicBezTo>
                      <a:pt x="91" y="22"/>
                      <a:pt x="74" y="22"/>
                      <a:pt x="56" y="22"/>
                    </a:cubicBezTo>
                    <a:cubicBezTo>
                      <a:pt x="47" y="22"/>
                      <a:pt x="38" y="22"/>
                      <a:pt x="28" y="22"/>
                    </a:cubicBezTo>
                    <a:cubicBezTo>
                      <a:pt x="22" y="22"/>
                      <a:pt x="17" y="22"/>
                      <a:pt x="11" y="22"/>
                    </a:cubicBezTo>
                    <a:cubicBezTo>
                      <a:pt x="4" y="22"/>
                      <a:pt x="0" y="17"/>
                      <a:pt x="0" y="11"/>
                    </a:cubicBezTo>
                    <a:cubicBezTo>
                      <a:pt x="0" y="8"/>
                      <a:pt x="2" y="5"/>
                      <a:pt x="4" y="3"/>
                    </a:cubicBezTo>
                    <a:cubicBezTo>
                      <a:pt x="7" y="1"/>
                      <a:pt x="9" y="0"/>
                      <a:pt x="12" y="0"/>
                    </a:cubicBezTo>
                    <a:cubicBezTo>
                      <a:pt x="17" y="0"/>
                      <a:pt x="22" y="1"/>
                      <a:pt x="27" y="1"/>
                    </a:cubicBezTo>
                    <a:cubicBezTo>
                      <a:pt x="34" y="1"/>
                      <a:pt x="42" y="1"/>
                      <a:pt x="50" y="1"/>
                    </a:cubicBezTo>
                    <a:cubicBezTo>
                      <a:pt x="65" y="1"/>
                      <a:pt x="81" y="1"/>
                      <a:pt x="96" y="1"/>
                    </a:cubicBezTo>
                    <a:cubicBezTo>
                      <a:pt x="127" y="1"/>
                      <a:pt x="158" y="2"/>
                      <a:pt x="189" y="3"/>
                    </a:cubicBezTo>
                    <a:cubicBezTo>
                      <a:pt x="250" y="3"/>
                      <a:pt x="312" y="3"/>
                      <a:pt x="374" y="4"/>
                    </a:cubicBezTo>
                    <a:cubicBezTo>
                      <a:pt x="497" y="4"/>
                      <a:pt x="620" y="6"/>
                      <a:pt x="743" y="6"/>
                    </a:cubicBezTo>
                    <a:cubicBezTo>
                      <a:pt x="864" y="7"/>
                      <a:pt x="987" y="8"/>
                      <a:pt x="1109" y="8"/>
                    </a:cubicBezTo>
                    <a:cubicBezTo>
                      <a:pt x="1113" y="8"/>
                      <a:pt x="1117" y="8"/>
                      <a:pt x="1121" y="8"/>
                    </a:cubicBezTo>
                    <a:lnTo>
                      <a:pt x="1120" y="8"/>
                    </a:lnTo>
                    <a:cubicBezTo>
                      <a:pt x="1241" y="8"/>
                      <a:pt x="1363" y="9"/>
                      <a:pt x="1484" y="10"/>
                    </a:cubicBezTo>
                    <a:cubicBezTo>
                      <a:pt x="1575" y="11"/>
                      <a:pt x="1666" y="11"/>
                      <a:pt x="1756" y="12"/>
                    </a:cubicBezTo>
                    <a:lnTo>
                      <a:pt x="1755" y="12"/>
                    </a:lnTo>
                    <a:cubicBezTo>
                      <a:pt x="1878" y="12"/>
                      <a:pt x="2001" y="13"/>
                      <a:pt x="2125" y="14"/>
                    </a:cubicBezTo>
                    <a:cubicBezTo>
                      <a:pt x="2150" y="14"/>
                      <a:pt x="2176" y="14"/>
                      <a:pt x="2202" y="14"/>
                    </a:cubicBezTo>
                    <a:cubicBezTo>
                      <a:pt x="2202" y="14"/>
                      <a:pt x="2201" y="14"/>
                      <a:pt x="2200" y="14"/>
                    </a:cubicBezTo>
                    <a:cubicBezTo>
                      <a:pt x="2202" y="14"/>
                      <a:pt x="2203" y="14"/>
                      <a:pt x="2204" y="14"/>
                    </a:cubicBezTo>
                    <a:lnTo>
                      <a:pt x="2203" y="14"/>
                    </a:lnTo>
                    <a:cubicBezTo>
                      <a:pt x="2211" y="14"/>
                      <a:pt x="2218" y="14"/>
                      <a:pt x="2226" y="14"/>
                    </a:cubicBezTo>
                    <a:cubicBezTo>
                      <a:pt x="2225" y="14"/>
                      <a:pt x="2225" y="14"/>
                      <a:pt x="2225" y="14"/>
                    </a:cubicBezTo>
                    <a:cubicBezTo>
                      <a:pt x="2277" y="14"/>
                      <a:pt x="2330" y="15"/>
                      <a:pt x="2383" y="15"/>
                    </a:cubicBezTo>
                    <a:cubicBezTo>
                      <a:pt x="2438" y="15"/>
                      <a:pt x="2493" y="16"/>
                      <a:pt x="2549" y="16"/>
                    </a:cubicBezTo>
                    <a:cubicBezTo>
                      <a:pt x="2548" y="16"/>
                      <a:pt x="2548" y="16"/>
                      <a:pt x="2547" y="16"/>
                    </a:cubicBezTo>
                    <a:cubicBezTo>
                      <a:pt x="2630" y="17"/>
                      <a:pt x="2713" y="17"/>
                      <a:pt x="2795" y="17"/>
                    </a:cubicBezTo>
                    <a:lnTo>
                      <a:pt x="2794" y="17"/>
                    </a:lnTo>
                    <a:cubicBezTo>
                      <a:pt x="2817" y="17"/>
                      <a:pt x="2841" y="17"/>
                      <a:pt x="2865" y="17"/>
                    </a:cubicBezTo>
                    <a:cubicBezTo>
                      <a:pt x="2871" y="17"/>
                      <a:pt x="2876" y="21"/>
                      <a:pt x="2877" y="27"/>
                    </a:cubicBezTo>
                    <a:cubicBezTo>
                      <a:pt x="2877" y="31"/>
                      <a:pt x="2876" y="34"/>
                      <a:pt x="2874" y="36"/>
                    </a:cubicBezTo>
                    <a:cubicBezTo>
                      <a:pt x="2872" y="38"/>
                      <a:pt x="2869" y="39"/>
                      <a:pt x="2865" y="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0"/>
              <p:cNvSpPr/>
              <p:nvPr/>
            </p:nvSpPr>
            <p:spPr>
              <a:xfrm>
                <a:off x="4346640" y="891000"/>
                <a:ext cx="94680" cy="320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89" extrusionOk="0">
                    <a:moveTo>
                      <a:pt x="66" y="77"/>
                    </a:moveTo>
                    <a:cubicBezTo>
                      <a:pt x="66" y="71"/>
                      <a:pt x="71" y="66"/>
                      <a:pt x="76" y="66"/>
                    </a:cubicBezTo>
                    <a:cubicBezTo>
                      <a:pt x="94" y="64"/>
                      <a:pt x="111" y="63"/>
                      <a:pt x="128" y="61"/>
                    </a:cubicBezTo>
                    <a:cubicBezTo>
                      <a:pt x="144" y="60"/>
                      <a:pt x="159" y="59"/>
                      <a:pt x="174" y="57"/>
                    </a:cubicBezTo>
                    <a:cubicBezTo>
                      <a:pt x="181" y="57"/>
                      <a:pt x="186" y="56"/>
                      <a:pt x="192" y="54"/>
                    </a:cubicBezTo>
                    <a:cubicBezTo>
                      <a:pt x="195" y="54"/>
                      <a:pt x="198" y="54"/>
                      <a:pt x="201" y="53"/>
                    </a:cubicBezTo>
                    <a:cubicBezTo>
                      <a:pt x="204" y="52"/>
                      <a:pt x="207" y="52"/>
                      <a:pt x="211" y="50"/>
                    </a:cubicBezTo>
                    <a:cubicBezTo>
                      <a:pt x="216" y="49"/>
                      <a:pt x="220" y="48"/>
                      <a:pt x="224" y="46"/>
                    </a:cubicBezTo>
                    <a:cubicBezTo>
                      <a:pt x="227" y="45"/>
                      <a:pt x="230" y="43"/>
                      <a:pt x="232" y="42"/>
                    </a:cubicBezTo>
                    <a:cubicBezTo>
                      <a:pt x="233" y="42"/>
                      <a:pt x="234" y="42"/>
                      <a:pt x="234" y="41"/>
                    </a:cubicBezTo>
                    <a:cubicBezTo>
                      <a:pt x="230" y="41"/>
                      <a:pt x="225" y="40"/>
                      <a:pt x="221" y="39"/>
                    </a:cubicBezTo>
                    <a:cubicBezTo>
                      <a:pt x="176" y="34"/>
                      <a:pt x="131" y="31"/>
                      <a:pt x="86" y="27"/>
                    </a:cubicBezTo>
                    <a:cubicBezTo>
                      <a:pt x="64" y="25"/>
                      <a:pt x="41" y="23"/>
                      <a:pt x="19" y="22"/>
                    </a:cubicBezTo>
                    <a:cubicBezTo>
                      <a:pt x="17" y="24"/>
                      <a:pt x="15" y="25"/>
                      <a:pt x="12" y="25"/>
                    </a:cubicBezTo>
                    <a:cubicBezTo>
                      <a:pt x="6" y="26"/>
                      <a:pt x="1" y="21"/>
                      <a:pt x="1" y="15"/>
                    </a:cubicBezTo>
                    <a:cubicBezTo>
                      <a:pt x="0" y="13"/>
                      <a:pt x="0" y="10"/>
                      <a:pt x="1" y="7"/>
                    </a:cubicBezTo>
                    <a:cubicBezTo>
                      <a:pt x="5" y="1"/>
                      <a:pt x="12" y="0"/>
                      <a:pt x="18" y="1"/>
                    </a:cubicBezTo>
                    <a:cubicBezTo>
                      <a:pt x="24" y="1"/>
                      <a:pt x="30" y="1"/>
                      <a:pt x="36" y="1"/>
                    </a:cubicBezTo>
                    <a:cubicBezTo>
                      <a:pt x="47" y="3"/>
                      <a:pt x="59" y="4"/>
                      <a:pt x="70" y="4"/>
                    </a:cubicBezTo>
                    <a:cubicBezTo>
                      <a:pt x="94" y="7"/>
                      <a:pt x="118" y="9"/>
                      <a:pt x="142" y="11"/>
                    </a:cubicBezTo>
                    <a:cubicBezTo>
                      <a:pt x="164" y="13"/>
                      <a:pt x="187" y="15"/>
                      <a:pt x="209" y="17"/>
                    </a:cubicBezTo>
                    <a:cubicBezTo>
                      <a:pt x="215" y="18"/>
                      <a:pt x="220" y="18"/>
                      <a:pt x="225" y="19"/>
                    </a:cubicBezTo>
                    <a:cubicBezTo>
                      <a:pt x="228" y="19"/>
                      <a:pt x="231" y="20"/>
                      <a:pt x="234" y="20"/>
                    </a:cubicBezTo>
                    <a:cubicBezTo>
                      <a:pt x="239" y="21"/>
                      <a:pt x="245" y="21"/>
                      <a:pt x="251" y="23"/>
                    </a:cubicBezTo>
                    <a:cubicBezTo>
                      <a:pt x="256" y="25"/>
                      <a:pt x="260" y="29"/>
                      <a:pt x="262" y="35"/>
                    </a:cubicBezTo>
                    <a:cubicBezTo>
                      <a:pt x="262" y="38"/>
                      <a:pt x="262" y="40"/>
                      <a:pt x="262" y="43"/>
                    </a:cubicBezTo>
                    <a:cubicBezTo>
                      <a:pt x="260" y="46"/>
                      <a:pt x="259" y="49"/>
                      <a:pt x="256" y="51"/>
                    </a:cubicBezTo>
                    <a:cubicBezTo>
                      <a:pt x="255" y="53"/>
                      <a:pt x="252" y="55"/>
                      <a:pt x="249" y="57"/>
                    </a:cubicBezTo>
                    <a:cubicBezTo>
                      <a:pt x="246" y="59"/>
                      <a:pt x="243" y="60"/>
                      <a:pt x="240" y="62"/>
                    </a:cubicBezTo>
                    <a:cubicBezTo>
                      <a:pt x="235" y="65"/>
                      <a:pt x="230" y="67"/>
                      <a:pt x="224" y="68"/>
                    </a:cubicBezTo>
                    <a:cubicBezTo>
                      <a:pt x="214" y="72"/>
                      <a:pt x="203" y="75"/>
                      <a:pt x="191" y="76"/>
                    </a:cubicBezTo>
                    <a:cubicBezTo>
                      <a:pt x="180" y="78"/>
                      <a:pt x="168" y="79"/>
                      <a:pt x="157" y="80"/>
                    </a:cubicBezTo>
                    <a:cubicBezTo>
                      <a:pt x="134" y="82"/>
                      <a:pt x="111" y="84"/>
                      <a:pt x="89" y="87"/>
                    </a:cubicBezTo>
                    <a:cubicBezTo>
                      <a:pt x="85" y="87"/>
                      <a:pt x="82" y="87"/>
                      <a:pt x="78" y="88"/>
                    </a:cubicBezTo>
                    <a:lnTo>
                      <a:pt x="77" y="88"/>
                    </a:lnTo>
                    <a:cubicBezTo>
                      <a:pt x="71" y="88"/>
                      <a:pt x="66" y="82"/>
                      <a:pt x="66" y="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0"/>
              <p:cNvSpPr/>
              <p:nvPr/>
            </p:nvSpPr>
            <p:spPr>
              <a:xfrm>
                <a:off x="4155480" y="630720"/>
                <a:ext cx="23040" cy="51948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443" extrusionOk="0">
                    <a:moveTo>
                      <a:pt x="41" y="1432"/>
                    </a:moveTo>
                    <a:cubicBezTo>
                      <a:pt x="40" y="1401"/>
                      <a:pt x="39" y="1370"/>
                      <a:pt x="38" y="1339"/>
                    </a:cubicBezTo>
                    <a:cubicBezTo>
                      <a:pt x="38" y="1308"/>
                      <a:pt x="36" y="1278"/>
                      <a:pt x="36" y="1248"/>
                    </a:cubicBezTo>
                    <a:cubicBezTo>
                      <a:pt x="35" y="1216"/>
                      <a:pt x="35" y="1184"/>
                      <a:pt x="35" y="1152"/>
                    </a:cubicBezTo>
                    <a:cubicBezTo>
                      <a:pt x="35" y="1153"/>
                      <a:pt x="35" y="1153"/>
                      <a:pt x="35" y="1153"/>
                    </a:cubicBezTo>
                    <a:cubicBezTo>
                      <a:pt x="35" y="1152"/>
                      <a:pt x="35" y="1150"/>
                      <a:pt x="35" y="1148"/>
                    </a:cubicBezTo>
                    <a:lnTo>
                      <a:pt x="35" y="1149"/>
                    </a:lnTo>
                    <a:cubicBezTo>
                      <a:pt x="35" y="1145"/>
                      <a:pt x="35" y="1142"/>
                      <a:pt x="35" y="1138"/>
                    </a:cubicBezTo>
                    <a:cubicBezTo>
                      <a:pt x="35" y="1107"/>
                      <a:pt x="34" y="1076"/>
                      <a:pt x="33" y="1046"/>
                    </a:cubicBezTo>
                    <a:cubicBezTo>
                      <a:pt x="32" y="1016"/>
                      <a:pt x="30" y="986"/>
                      <a:pt x="28" y="956"/>
                    </a:cubicBezTo>
                    <a:cubicBezTo>
                      <a:pt x="27" y="925"/>
                      <a:pt x="24" y="894"/>
                      <a:pt x="22" y="863"/>
                    </a:cubicBezTo>
                    <a:cubicBezTo>
                      <a:pt x="20" y="831"/>
                      <a:pt x="17" y="799"/>
                      <a:pt x="14" y="767"/>
                    </a:cubicBezTo>
                    <a:cubicBezTo>
                      <a:pt x="11" y="737"/>
                      <a:pt x="9" y="706"/>
                      <a:pt x="8" y="676"/>
                    </a:cubicBezTo>
                    <a:cubicBezTo>
                      <a:pt x="7" y="646"/>
                      <a:pt x="6" y="616"/>
                      <a:pt x="6" y="586"/>
                    </a:cubicBezTo>
                    <a:cubicBezTo>
                      <a:pt x="6" y="525"/>
                      <a:pt x="6" y="463"/>
                      <a:pt x="5" y="402"/>
                    </a:cubicBezTo>
                    <a:cubicBezTo>
                      <a:pt x="4" y="359"/>
                      <a:pt x="4" y="315"/>
                      <a:pt x="4" y="273"/>
                    </a:cubicBezTo>
                    <a:lnTo>
                      <a:pt x="4" y="274"/>
                    </a:lnTo>
                    <a:cubicBezTo>
                      <a:pt x="4" y="254"/>
                      <a:pt x="5" y="234"/>
                      <a:pt x="6" y="214"/>
                    </a:cubicBezTo>
                    <a:cubicBezTo>
                      <a:pt x="6" y="194"/>
                      <a:pt x="6" y="175"/>
                      <a:pt x="6" y="155"/>
                    </a:cubicBezTo>
                    <a:cubicBezTo>
                      <a:pt x="6" y="156"/>
                      <a:pt x="6" y="156"/>
                      <a:pt x="6" y="157"/>
                    </a:cubicBezTo>
                    <a:cubicBezTo>
                      <a:pt x="6" y="132"/>
                      <a:pt x="6" y="107"/>
                      <a:pt x="4" y="82"/>
                    </a:cubicBezTo>
                    <a:cubicBezTo>
                      <a:pt x="4" y="77"/>
                      <a:pt x="4" y="71"/>
                      <a:pt x="4" y="66"/>
                    </a:cubicBezTo>
                    <a:cubicBezTo>
                      <a:pt x="4" y="59"/>
                      <a:pt x="3" y="52"/>
                      <a:pt x="3" y="46"/>
                    </a:cubicBezTo>
                    <a:cubicBezTo>
                      <a:pt x="2" y="39"/>
                      <a:pt x="2" y="33"/>
                      <a:pt x="2" y="28"/>
                    </a:cubicBezTo>
                    <a:cubicBezTo>
                      <a:pt x="1" y="22"/>
                      <a:pt x="0" y="17"/>
                      <a:pt x="1" y="11"/>
                    </a:cubicBezTo>
                    <a:cubicBezTo>
                      <a:pt x="1" y="5"/>
                      <a:pt x="7" y="0"/>
                      <a:pt x="13" y="1"/>
                    </a:cubicBezTo>
                    <a:cubicBezTo>
                      <a:pt x="19" y="1"/>
                      <a:pt x="24" y="8"/>
                      <a:pt x="23" y="14"/>
                    </a:cubicBezTo>
                    <a:lnTo>
                      <a:pt x="23" y="15"/>
                    </a:lnTo>
                    <a:cubicBezTo>
                      <a:pt x="22" y="15"/>
                      <a:pt x="22" y="17"/>
                      <a:pt x="22" y="17"/>
                    </a:cubicBezTo>
                    <a:cubicBezTo>
                      <a:pt x="23" y="35"/>
                      <a:pt x="24" y="52"/>
                      <a:pt x="25" y="70"/>
                    </a:cubicBezTo>
                    <a:cubicBezTo>
                      <a:pt x="25" y="89"/>
                      <a:pt x="26" y="109"/>
                      <a:pt x="26" y="128"/>
                    </a:cubicBezTo>
                    <a:lnTo>
                      <a:pt x="26" y="127"/>
                    </a:lnTo>
                    <a:cubicBezTo>
                      <a:pt x="26" y="136"/>
                      <a:pt x="26" y="145"/>
                      <a:pt x="26" y="154"/>
                    </a:cubicBezTo>
                    <a:lnTo>
                      <a:pt x="26" y="155"/>
                    </a:lnTo>
                    <a:cubicBezTo>
                      <a:pt x="26" y="175"/>
                      <a:pt x="25" y="195"/>
                      <a:pt x="25" y="214"/>
                    </a:cubicBezTo>
                    <a:cubicBezTo>
                      <a:pt x="25" y="234"/>
                      <a:pt x="25" y="254"/>
                      <a:pt x="24" y="274"/>
                    </a:cubicBezTo>
                    <a:cubicBezTo>
                      <a:pt x="24" y="274"/>
                      <a:pt x="24" y="273"/>
                      <a:pt x="24" y="272"/>
                    </a:cubicBezTo>
                    <a:cubicBezTo>
                      <a:pt x="24" y="280"/>
                      <a:pt x="24" y="287"/>
                      <a:pt x="24" y="294"/>
                    </a:cubicBezTo>
                    <a:cubicBezTo>
                      <a:pt x="24" y="295"/>
                      <a:pt x="24" y="296"/>
                      <a:pt x="24" y="298"/>
                    </a:cubicBezTo>
                    <a:cubicBezTo>
                      <a:pt x="24" y="297"/>
                      <a:pt x="24" y="297"/>
                      <a:pt x="24" y="297"/>
                    </a:cubicBezTo>
                    <a:cubicBezTo>
                      <a:pt x="25" y="328"/>
                      <a:pt x="25" y="359"/>
                      <a:pt x="25" y="389"/>
                    </a:cubicBezTo>
                    <a:cubicBezTo>
                      <a:pt x="25" y="420"/>
                      <a:pt x="25" y="451"/>
                      <a:pt x="25" y="482"/>
                    </a:cubicBezTo>
                    <a:cubicBezTo>
                      <a:pt x="26" y="512"/>
                      <a:pt x="26" y="542"/>
                      <a:pt x="27" y="572"/>
                    </a:cubicBezTo>
                    <a:cubicBezTo>
                      <a:pt x="27" y="588"/>
                      <a:pt x="27" y="603"/>
                      <a:pt x="27" y="618"/>
                    </a:cubicBezTo>
                    <a:cubicBezTo>
                      <a:pt x="27" y="634"/>
                      <a:pt x="27" y="649"/>
                      <a:pt x="28" y="665"/>
                    </a:cubicBezTo>
                    <a:cubicBezTo>
                      <a:pt x="29" y="682"/>
                      <a:pt x="29" y="698"/>
                      <a:pt x="30" y="715"/>
                    </a:cubicBezTo>
                    <a:cubicBezTo>
                      <a:pt x="31" y="730"/>
                      <a:pt x="32" y="745"/>
                      <a:pt x="34" y="761"/>
                    </a:cubicBezTo>
                    <a:cubicBezTo>
                      <a:pt x="36" y="790"/>
                      <a:pt x="39" y="819"/>
                      <a:pt x="41" y="849"/>
                    </a:cubicBezTo>
                    <a:cubicBezTo>
                      <a:pt x="44" y="880"/>
                      <a:pt x="46" y="911"/>
                      <a:pt x="48" y="942"/>
                    </a:cubicBezTo>
                    <a:cubicBezTo>
                      <a:pt x="50" y="975"/>
                      <a:pt x="52" y="1007"/>
                      <a:pt x="53" y="1039"/>
                    </a:cubicBezTo>
                    <a:cubicBezTo>
                      <a:pt x="55" y="1058"/>
                      <a:pt x="55" y="1076"/>
                      <a:pt x="55" y="1094"/>
                    </a:cubicBezTo>
                    <a:cubicBezTo>
                      <a:pt x="56" y="1114"/>
                      <a:pt x="56" y="1134"/>
                      <a:pt x="56" y="1154"/>
                    </a:cubicBezTo>
                    <a:cubicBezTo>
                      <a:pt x="56" y="1213"/>
                      <a:pt x="58" y="1273"/>
                      <a:pt x="59" y="1333"/>
                    </a:cubicBezTo>
                    <a:cubicBezTo>
                      <a:pt x="60" y="1366"/>
                      <a:pt x="61" y="1398"/>
                      <a:pt x="62" y="1431"/>
                    </a:cubicBezTo>
                    <a:cubicBezTo>
                      <a:pt x="63" y="1436"/>
                      <a:pt x="58" y="1442"/>
                      <a:pt x="52" y="1442"/>
                    </a:cubicBezTo>
                    <a:cubicBezTo>
                      <a:pt x="46" y="1442"/>
                      <a:pt x="41" y="1438"/>
                      <a:pt x="41" y="14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0"/>
              <p:cNvSpPr/>
              <p:nvPr/>
            </p:nvSpPr>
            <p:spPr>
              <a:xfrm>
                <a:off x="3905640" y="756720"/>
                <a:ext cx="381240" cy="2995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832" extrusionOk="0">
                    <a:moveTo>
                      <a:pt x="1044" y="831"/>
                    </a:moveTo>
                    <a:cubicBezTo>
                      <a:pt x="1027" y="828"/>
                      <a:pt x="1010" y="825"/>
                      <a:pt x="993" y="823"/>
                    </a:cubicBezTo>
                    <a:cubicBezTo>
                      <a:pt x="994" y="823"/>
                      <a:pt x="994" y="823"/>
                      <a:pt x="995" y="823"/>
                    </a:cubicBezTo>
                    <a:cubicBezTo>
                      <a:pt x="950" y="817"/>
                      <a:pt x="905" y="812"/>
                      <a:pt x="860" y="807"/>
                    </a:cubicBezTo>
                    <a:cubicBezTo>
                      <a:pt x="835" y="804"/>
                      <a:pt x="811" y="802"/>
                      <a:pt x="787" y="799"/>
                    </a:cubicBezTo>
                    <a:cubicBezTo>
                      <a:pt x="776" y="797"/>
                      <a:pt x="765" y="796"/>
                      <a:pt x="754" y="795"/>
                    </a:cubicBezTo>
                    <a:cubicBezTo>
                      <a:pt x="742" y="793"/>
                      <a:pt x="730" y="792"/>
                      <a:pt x="719" y="790"/>
                    </a:cubicBezTo>
                    <a:cubicBezTo>
                      <a:pt x="697" y="786"/>
                      <a:pt x="674" y="783"/>
                      <a:pt x="651" y="779"/>
                    </a:cubicBezTo>
                    <a:cubicBezTo>
                      <a:pt x="628" y="775"/>
                      <a:pt x="605" y="770"/>
                      <a:pt x="582" y="765"/>
                    </a:cubicBezTo>
                    <a:cubicBezTo>
                      <a:pt x="536" y="756"/>
                      <a:pt x="491" y="746"/>
                      <a:pt x="445" y="736"/>
                    </a:cubicBezTo>
                    <a:cubicBezTo>
                      <a:pt x="423" y="732"/>
                      <a:pt x="401" y="726"/>
                      <a:pt x="378" y="721"/>
                    </a:cubicBezTo>
                    <a:cubicBezTo>
                      <a:pt x="367" y="718"/>
                      <a:pt x="356" y="715"/>
                      <a:pt x="345" y="712"/>
                    </a:cubicBezTo>
                    <a:cubicBezTo>
                      <a:pt x="339" y="710"/>
                      <a:pt x="334" y="709"/>
                      <a:pt x="328" y="707"/>
                    </a:cubicBezTo>
                    <a:cubicBezTo>
                      <a:pt x="323" y="705"/>
                      <a:pt x="317" y="704"/>
                      <a:pt x="311" y="701"/>
                    </a:cubicBezTo>
                    <a:cubicBezTo>
                      <a:pt x="305" y="700"/>
                      <a:pt x="299" y="697"/>
                      <a:pt x="293" y="696"/>
                    </a:cubicBezTo>
                    <a:cubicBezTo>
                      <a:pt x="288" y="693"/>
                      <a:pt x="282" y="691"/>
                      <a:pt x="276" y="689"/>
                    </a:cubicBezTo>
                    <a:cubicBezTo>
                      <a:pt x="265" y="684"/>
                      <a:pt x="255" y="679"/>
                      <a:pt x="244" y="673"/>
                    </a:cubicBezTo>
                    <a:cubicBezTo>
                      <a:pt x="234" y="668"/>
                      <a:pt x="224" y="662"/>
                      <a:pt x="214" y="657"/>
                    </a:cubicBezTo>
                    <a:cubicBezTo>
                      <a:pt x="205" y="652"/>
                      <a:pt x="195" y="647"/>
                      <a:pt x="186" y="641"/>
                    </a:cubicBezTo>
                    <a:cubicBezTo>
                      <a:pt x="181" y="637"/>
                      <a:pt x="176" y="634"/>
                      <a:pt x="170" y="630"/>
                    </a:cubicBezTo>
                    <a:cubicBezTo>
                      <a:pt x="165" y="627"/>
                      <a:pt x="160" y="623"/>
                      <a:pt x="155" y="620"/>
                    </a:cubicBezTo>
                    <a:cubicBezTo>
                      <a:pt x="145" y="613"/>
                      <a:pt x="137" y="606"/>
                      <a:pt x="128" y="598"/>
                    </a:cubicBezTo>
                    <a:cubicBezTo>
                      <a:pt x="111" y="583"/>
                      <a:pt x="94" y="567"/>
                      <a:pt x="78" y="551"/>
                    </a:cubicBezTo>
                    <a:cubicBezTo>
                      <a:pt x="66" y="537"/>
                      <a:pt x="52" y="522"/>
                      <a:pt x="40" y="507"/>
                    </a:cubicBezTo>
                    <a:cubicBezTo>
                      <a:pt x="35" y="500"/>
                      <a:pt x="30" y="493"/>
                      <a:pt x="26" y="485"/>
                    </a:cubicBezTo>
                    <a:cubicBezTo>
                      <a:pt x="25" y="485"/>
                      <a:pt x="25" y="484"/>
                      <a:pt x="25" y="483"/>
                    </a:cubicBezTo>
                    <a:cubicBezTo>
                      <a:pt x="25" y="483"/>
                      <a:pt x="25" y="484"/>
                      <a:pt x="25" y="485"/>
                    </a:cubicBezTo>
                    <a:cubicBezTo>
                      <a:pt x="25" y="483"/>
                      <a:pt x="24" y="483"/>
                      <a:pt x="24" y="482"/>
                    </a:cubicBezTo>
                    <a:cubicBezTo>
                      <a:pt x="24" y="481"/>
                      <a:pt x="24" y="481"/>
                      <a:pt x="23" y="481"/>
                    </a:cubicBezTo>
                    <a:cubicBezTo>
                      <a:pt x="20" y="475"/>
                      <a:pt x="16" y="468"/>
                      <a:pt x="14" y="461"/>
                    </a:cubicBezTo>
                    <a:cubicBezTo>
                      <a:pt x="11" y="454"/>
                      <a:pt x="8" y="447"/>
                      <a:pt x="7" y="440"/>
                    </a:cubicBezTo>
                    <a:cubicBezTo>
                      <a:pt x="4" y="433"/>
                      <a:pt x="3" y="426"/>
                      <a:pt x="2" y="420"/>
                    </a:cubicBezTo>
                    <a:cubicBezTo>
                      <a:pt x="1" y="413"/>
                      <a:pt x="0" y="405"/>
                      <a:pt x="0" y="398"/>
                    </a:cubicBezTo>
                    <a:lnTo>
                      <a:pt x="0" y="397"/>
                    </a:lnTo>
                    <a:lnTo>
                      <a:pt x="0" y="398"/>
                    </a:lnTo>
                    <a:cubicBezTo>
                      <a:pt x="0" y="396"/>
                      <a:pt x="0" y="394"/>
                      <a:pt x="0" y="393"/>
                    </a:cubicBezTo>
                    <a:lnTo>
                      <a:pt x="0" y="394"/>
                    </a:lnTo>
                    <a:cubicBezTo>
                      <a:pt x="0" y="382"/>
                      <a:pt x="1" y="370"/>
                      <a:pt x="5" y="359"/>
                    </a:cubicBezTo>
                    <a:cubicBezTo>
                      <a:pt x="7" y="353"/>
                      <a:pt x="8" y="348"/>
                      <a:pt x="11" y="342"/>
                    </a:cubicBezTo>
                    <a:cubicBezTo>
                      <a:pt x="14" y="337"/>
                      <a:pt x="17" y="331"/>
                      <a:pt x="20" y="327"/>
                    </a:cubicBezTo>
                    <a:cubicBezTo>
                      <a:pt x="26" y="317"/>
                      <a:pt x="33" y="308"/>
                      <a:pt x="42" y="300"/>
                    </a:cubicBezTo>
                    <a:cubicBezTo>
                      <a:pt x="49" y="292"/>
                      <a:pt x="57" y="284"/>
                      <a:pt x="66" y="277"/>
                    </a:cubicBezTo>
                    <a:cubicBezTo>
                      <a:pt x="74" y="270"/>
                      <a:pt x="82" y="262"/>
                      <a:pt x="91" y="255"/>
                    </a:cubicBezTo>
                    <a:cubicBezTo>
                      <a:pt x="94" y="253"/>
                      <a:pt x="96" y="250"/>
                      <a:pt x="99" y="248"/>
                    </a:cubicBezTo>
                    <a:cubicBezTo>
                      <a:pt x="104" y="245"/>
                      <a:pt x="109" y="242"/>
                      <a:pt x="114" y="239"/>
                    </a:cubicBezTo>
                    <a:cubicBezTo>
                      <a:pt x="119" y="237"/>
                      <a:pt x="124" y="235"/>
                      <a:pt x="130" y="232"/>
                    </a:cubicBezTo>
                    <a:cubicBezTo>
                      <a:pt x="141" y="228"/>
                      <a:pt x="152" y="225"/>
                      <a:pt x="163" y="221"/>
                    </a:cubicBezTo>
                    <a:cubicBezTo>
                      <a:pt x="175" y="217"/>
                      <a:pt x="186" y="214"/>
                      <a:pt x="197" y="210"/>
                    </a:cubicBezTo>
                    <a:cubicBezTo>
                      <a:pt x="219" y="203"/>
                      <a:pt x="240" y="196"/>
                      <a:pt x="261" y="189"/>
                    </a:cubicBezTo>
                    <a:cubicBezTo>
                      <a:pt x="285" y="182"/>
                      <a:pt x="307" y="174"/>
                      <a:pt x="331" y="165"/>
                    </a:cubicBezTo>
                    <a:cubicBezTo>
                      <a:pt x="373" y="150"/>
                      <a:pt x="414" y="131"/>
                      <a:pt x="457" y="119"/>
                    </a:cubicBezTo>
                    <a:cubicBezTo>
                      <a:pt x="503" y="105"/>
                      <a:pt x="549" y="93"/>
                      <a:pt x="595" y="81"/>
                    </a:cubicBezTo>
                    <a:cubicBezTo>
                      <a:pt x="617" y="76"/>
                      <a:pt x="639" y="71"/>
                      <a:pt x="661" y="66"/>
                    </a:cubicBezTo>
                    <a:cubicBezTo>
                      <a:pt x="684" y="60"/>
                      <a:pt x="707" y="55"/>
                      <a:pt x="730" y="51"/>
                    </a:cubicBezTo>
                    <a:cubicBezTo>
                      <a:pt x="748" y="47"/>
                      <a:pt x="765" y="44"/>
                      <a:pt x="783" y="40"/>
                    </a:cubicBezTo>
                    <a:cubicBezTo>
                      <a:pt x="803" y="36"/>
                      <a:pt x="821" y="32"/>
                      <a:pt x="840" y="28"/>
                    </a:cubicBezTo>
                    <a:lnTo>
                      <a:pt x="839" y="28"/>
                    </a:lnTo>
                    <a:cubicBezTo>
                      <a:pt x="849" y="26"/>
                      <a:pt x="858" y="23"/>
                      <a:pt x="867" y="20"/>
                    </a:cubicBezTo>
                    <a:cubicBezTo>
                      <a:pt x="876" y="17"/>
                      <a:pt x="885" y="14"/>
                      <a:pt x="893" y="12"/>
                    </a:cubicBezTo>
                    <a:cubicBezTo>
                      <a:pt x="897" y="10"/>
                      <a:pt x="900" y="9"/>
                      <a:pt x="903" y="7"/>
                    </a:cubicBezTo>
                    <a:cubicBezTo>
                      <a:pt x="905" y="3"/>
                      <a:pt x="910" y="0"/>
                      <a:pt x="915" y="1"/>
                    </a:cubicBezTo>
                    <a:cubicBezTo>
                      <a:pt x="921" y="2"/>
                      <a:pt x="924" y="8"/>
                      <a:pt x="923" y="14"/>
                    </a:cubicBezTo>
                    <a:cubicBezTo>
                      <a:pt x="921" y="23"/>
                      <a:pt x="913" y="27"/>
                      <a:pt x="905" y="30"/>
                    </a:cubicBezTo>
                    <a:cubicBezTo>
                      <a:pt x="900" y="32"/>
                      <a:pt x="895" y="34"/>
                      <a:pt x="889" y="35"/>
                    </a:cubicBezTo>
                    <a:cubicBezTo>
                      <a:pt x="878" y="39"/>
                      <a:pt x="867" y="42"/>
                      <a:pt x="855" y="45"/>
                    </a:cubicBezTo>
                    <a:cubicBezTo>
                      <a:pt x="832" y="51"/>
                      <a:pt x="808" y="56"/>
                      <a:pt x="785" y="60"/>
                    </a:cubicBezTo>
                    <a:cubicBezTo>
                      <a:pt x="762" y="65"/>
                      <a:pt x="740" y="69"/>
                      <a:pt x="718" y="74"/>
                    </a:cubicBezTo>
                    <a:cubicBezTo>
                      <a:pt x="696" y="79"/>
                      <a:pt x="674" y="83"/>
                      <a:pt x="652" y="88"/>
                    </a:cubicBezTo>
                    <a:cubicBezTo>
                      <a:pt x="619" y="97"/>
                      <a:pt x="585" y="105"/>
                      <a:pt x="552" y="113"/>
                    </a:cubicBezTo>
                    <a:lnTo>
                      <a:pt x="553" y="113"/>
                    </a:lnTo>
                    <a:cubicBezTo>
                      <a:pt x="530" y="119"/>
                      <a:pt x="508" y="125"/>
                      <a:pt x="486" y="132"/>
                    </a:cubicBezTo>
                    <a:cubicBezTo>
                      <a:pt x="475" y="135"/>
                      <a:pt x="464" y="139"/>
                      <a:pt x="452" y="142"/>
                    </a:cubicBezTo>
                    <a:cubicBezTo>
                      <a:pt x="441" y="146"/>
                      <a:pt x="430" y="150"/>
                      <a:pt x="419" y="153"/>
                    </a:cubicBezTo>
                    <a:cubicBezTo>
                      <a:pt x="398" y="161"/>
                      <a:pt x="377" y="169"/>
                      <a:pt x="356" y="177"/>
                    </a:cubicBezTo>
                    <a:cubicBezTo>
                      <a:pt x="334" y="186"/>
                      <a:pt x="310" y="194"/>
                      <a:pt x="288" y="202"/>
                    </a:cubicBezTo>
                    <a:cubicBezTo>
                      <a:pt x="267" y="209"/>
                      <a:pt x="246" y="215"/>
                      <a:pt x="226" y="222"/>
                    </a:cubicBezTo>
                    <a:cubicBezTo>
                      <a:pt x="203" y="229"/>
                      <a:pt x="180" y="237"/>
                      <a:pt x="158" y="245"/>
                    </a:cubicBezTo>
                    <a:cubicBezTo>
                      <a:pt x="151" y="247"/>
                      <a:pt x="145" y="249"/>
                      <a:pt x="138" y="252"/>
                    </a:cubicBezTo>
                    <a:cubicBezTo>
                      <a:pt x="132" y="254"/>
                      <a:pt x="126" y="257"/>
                      <a:pt x="120" y="261"/>
                    </a:cubicBezTo>
                    <a:cubicBezTo>
                      <a:pt x="117" y="263"/>
                      <a:pt x="114" y="264"/>
                      <a:pt x="112" y="266"/>
                    </a:cubicBezTo>
                    <a:cubicBezTo>
                      <a:pt x="95" y="279"/>
                      <a:pt x="80" y="293"/>
                      <a:pt x="64" y="307"/>
                    </a:cubicBezTo>
                    <a:cubicBezTo>
                      <a:pt x="57" y="314"/>
                      <a:pt x="51" y="321"/>
                      <a:pt x="45" y="328"/>
                    </a:cubicBezTo>
                    <a:cubicBezTo>
                      <a:pt x="42" y="333"/>
                      <a:pt x="39" y="338"/>
                      <a:pt x="36" y="343"/>
                    </a:cubicBezTo>
                    <a:cubicBezTo>
                      <a:pt x="34" y="346"/>
                      <a:pt x="32" y="349"/>
                      <a:pt x="31" y="352"/>
                    </a:cubicBezTo>
                    <a:cubicBezTo>
                      <a:pt x="29" y="357"/>
                      <a:pt x="27" y="362"/>
                      <a:pt x="26" y="366"/>
                    </a:cubicBezTo>
                    <a:cubicBezTo>
                      <a:pt x="25" y="369"/>
                      <a:pt x="25" y="372"/>
                      <a:pt x="24" y="376"/>
                    </a:cubicBezTo>
                    <a:cubicBezTo>
                      <a:pt x="23" y="381"/>
                      <a:pt x="22" y="387"/>
                      <a:pt x="22" y="393"/>
                    </a:cubicBezTo>
                    <a:cubicBezTo>
                      <a:pt x="22" y="400"/>
                      <a:pt x="23" y="406"/>
                      <a:pt x="24" y="412"/>
                    </a:cubicBezTo>
                    <a:cubicBezTo>
                      <a:pt x="24" y="416"/>
                      <a:pt x="25" y="419"/>
                      <a:pt x="25" y="422"/>
                    </a:cubicBezTo>
                    <a:cubicBezTo>
                      <a:pt x="26" y="426"/>
                      <a:pt x="27" y="430"/>
                      <a:pt x="28" y="433"/>
                    </a:cubicBezTo>
                    <a:cubicBezTo>
                      <a:pt x="29" y="437"/>
                      <a:pt x="29" y="440"/>
                      <a:pt x="31" y="443"/>
                    </a:cubicBezTo>
                    <a:cubicBezTo>
                      <a:pt x="32" y="447"/>
                      <a:pt x="33" y="450"/>
                      <a:pt x="35" y="454"/>
                    </a:cubicBezTo>
                    <a:cubicBezTo>
                      <a:pt x="36" y="457"/>
                      <a:pt x="38" y="461"/>
                      <a:pt x="39" y="464"/>
                    </a:cubicBezTo>
                    <a:cubicBezTo>
                      <a:pt x="41" y="468"/>
                      <a:pt x="43" y="471"/>
                      <a:pt x="45" y="474"/>
                    </a:cubicBezTo>
                    <a:cubicBezTo>
                      <a:pt x="47" y="478"/>
                      <a:pt x="50" y="482"/>
                      <a:pt x="52" y="486"/>
                    </a:cubicBezTo>
                    <a:cubicBezTo>
                      <a:pt x="55" y="490"/>
                      <a:pt x="57" y="493"/>
                      <a:pt x="60" y="497"/>
                    </a:cubicBezTo>
                    <a:cubicBezTo>
                      <a:pt x="65" y="503"/>
                      <a:pt x="71" y="510"/>
                      <a:pt x="76" y="515"/>
                    </a:cubicBezTo>
                    <a:cubicBezTo>
                      <a:pt x="82" y="522"/>
                      <a:pt x="88" y="529"/>
                      <a:pt x="95" y="536"/>
                    </a:cubicBezTo>
                    <a:cubicBezTo>
                      <a:pt x="115" y="556"/>
                      <a:pt x="135" y="576"/>
                      <a:pt x="158" y="594"/>
                    </a:cubicBezTo>
                    <a:cubicBezTo>
                      <a:pt x="164" y="599"/>
                      <a:pt x="170" y="604"/>
                      <a:pt x="177" y="609"/>
                    </a:cubicBezTo>
                    <a:cubicBezTo>
                      <a:pt x="184" y="613"/>
                      <a:pt x="191" y="618"/>
                      <a:pt x="199" y="623"/>
                    </a:cubicBezTo>
                    <a:lnTo>
                      <a:pt x="200" y="623"/>
                    </a:lnTo>
                    <a:cubicBezTo>
                      <a:pt x="200" y="624"/>
                      <a:pt x="200" y="624"/>
                      <a:pt x="201" y="624"/>
                    </a:cubicBezTo>
                    <a:cubicBezTo>
                      <a:pt x="200" y="624"/>
                      <a:pt x="200" y="624"/>
                      <a:pt x="200" y="623"/>
                    </a:cubicBezTo>
                    <a:cubicBezTo>
                      <a:pt x="202" y="625"/>
                      <a:pt x="205" y="626"/>
                      <a:pt x="207" y="628"/>
                    </a:cubicBezTo>
                    <a:cubicBezTo>
                      <a:pt x="208" y="628"/>
                      <a:pt x="208" y="629"/>
                      <a:pt x="208" y="629"/>
                    </a:cubicBezTo>
                    <a:lnTo>
                      <a:pt x="209" y="629"/>
                    </a:lnTo>
                    <a:cubicBezTo>
                      <a:pt x="208" y="629"/>
                      <a:pt x="208" y="629"/>
                      <a:pt x="208" y="629"/>
                    </a:cubicBezTo>
                    <a:cubicBezTo>
                      <a:pt x="209" y="629"/>
                      <a:pt x="209" y="629"/>
                      <a:pt x="209" y="629"/>
                    </a:cubicBezTo>
                    <a:cubicBezTo>
                      <a:pt x="210" y="630"/>
                      <a:pt x="211" y="630"/>
                      <a:pt x="211" y="630"/>
                    </a:cubicBezTo>
                    <a:cubicBezTo>
                      <a:pt x="223" y="637"/>
                      <a:pt x="236" y="644"/>
                      <a:pt x="248" y="651"/>
                    </a:cubicBezTo>
                    <a:cubicBezTo>
                      <a:pt x="254" y="654"/>
                      <a:pt x="260" y="657"/>
                      <a:pt x="267" y="660"/>
                    </a:cubicBezTo>
                    <a:cubicBezTo>
                      <a:pt x="272" y="663"/>
                      <a:pt x="278" y="665"/>
                      <a:pt x="284" y="668"/>
                    </a:cubicBezTo>
                    <a:cubicBezTo>
                      <a:pt x="289" y="670"/>
                      <a:pt x="295" y="673"/>
                      <a:pt x="301" y="675"/>
                    </a:cubicBezTo>
                    <a:cubicBezTo>
                      <a:pt x="307" y="677"/>
                      <a:pt x="313" y="679"/>
                      <a:pt x="318" y="682"/>
                    </a:cubicBezTo>
                    <a:cubicBezTo>
                      <a:pt x="324" y="684"/>
                      <a:pt x="331" y="686"/>
                      <a:pt x="336" y="687"/>
                    </a:cubicBezTo>
                    <a:cubicBezTo>
                      <a:pt x="342" y="689"/>
                      <a:pt x="348" y="691"/>
                      <a:pt x="354" y="693"/>
                    </a:cubicBezTo>
                    <a:cubicBezTo>
                      <a:pt x="398" y="704"/>
                      <a:pt x="444" y="714"/>
                      <a:pt x="489" y="723"/>
                    </a:cubicBezTo>
                    <a:cubicBezTo>
                      <a:pt x="534" y="733"/>
                      <a:pt x="578" y="743"/>
                      <a:pt x="623" y="752"/>
                    </a:cubicBezTo>
                    <a:cubicBezTo>
                      <a:pt x="641" y="756"/>
                      <a:pt x="657" y="759"/>
                      <a:pt x="675" y="762"/>
                    </a:cubicBezTo>
                    <a:cubicBezTo>
                      <a:pt x="691" y="764"/>
                      <a:pt x="707" y="767"/>
                      <a:pt x="723" y="769"/>
                    </a:cubicBezTo>
                    <a:lnTo>
                      <a:pt x="722" y="769"/>
                    </a:lnTo>
                    <a:cubicBezTo>
                      <a:pt x="768" y="775"/>
                      <a:pt x="815" y="781"/>
                      <a:pt x="862" y="786"/>
                    </a:cubicBezTo>
                    <a:cubicBezTo>
                      <a:pt x="907" y="791"/>
                      <a:pt x="952" y="796"/>
                      <a:pt x="997" y="802"/>
                    </a:cubicBezTo>
                    <a:cubicBezTo>
                      <a:pt x="1014" y="804"/>
                      <a:pt x="1031" y="806"/>
                      <a:pt x="1048" y="809"/>
                    </a:cubicBezTo>
                    <a:cubicBezTo>
                      <a:pt x="1054" y="810"/>
                      <a:pt x="1058" y="816"/>
                      <a:pt x="1057" y="822"/>
                    </a:cubicBezTo>
                    <a:cubicBezTo>
                      <a:pt x="1056" y="827"/>
                      <a:pt x="1051" y="831"/>
                      <a:pt x="1046" y="831"/>
                    </a:cubicBezTo>
                    <a:lnTo>
                      <a:pt x="1044" y="83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0"/>
              <p:cNvSpPr/>
              <p:nvPr/>
            </p:nvSpPr>
            <p:spPr>
              <a:xfrm>
                <a:off x="3659040" y="926640"/>
                <a:ext cx="3420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95" h="143" extrusionOk="0">
                    <a:moveTo>
                      <a:pt x="67" y="142"/>
                    </a:moveTo>
                    <a:cubicBezTo>
                      <a:pt x="61" y="141"/>
                      <a:pt x="56" y="136"/>
                      <a:pt x="57" y="130"/>
                    </a:cubicBezTo>
                    <a:cubicBezTo>
                      <a:pt x="58" y="111"/>
                      <a:pt x="60" y="92"/>
                      <a:pt x="61" y="73"/>
                    </a:cubicBezTo>
                    <a:cubicBezTo>
                      <a:pt x="63" y="66"/>
                      <a:pt x="63" y="59"/>
                      <a:pt x="64" y="52"/>
                    </a:cubicBezTo>
                    <a:cubicBezTo>
                      <a:pt x="62" y="54"/>
                      <a:pt x="59" y="57"/>
                      <a:pt x="57" y="59"/>
                    </a:cubicBezTo>
                    <a:cubicBezTo>
                      <a:pt x="51" y="64"/>
                      <a:pt x="46" y="70"/>
                      <a:pt x="40" y="74"/>
                    </a:cubicBezTo>
                    <a:cubicBezTo>
                      <a:pt x="33" y="80"/>
                      <a:pt x="28" y="85"/>
                      <a:pt x="21" y="91"/>
                    </a:cubicBezTo>
                    <a:cubicBezTo>
                      <a:pt x="19" y="95"/>
                      <a:pt x="14" y="97"/>
                      <a:pt x="10" y="96"/>
                    </a:cubicBezTo>
                    <a:cubicBezTo>
                      <a:pt x="4" y="95"/>
                      <a:pt x="0" y="89"/>
                      <a:pt x="1" y="83"/>
                    </a:cubicBezTo>
                    <a:cubicBezTo>
                      <a:pt x="3" y="77"/>
                      <a:pt x="8" y="74"/>
                      <a:pt x="13" y="70"/>
                    </a:cubicBezTo>
                    <a:cubicBezTo>
                      <a:pt x="17" y="66"/>
                      <a:pt x="21" y="63"/>
                      <a:pt x="25" y="59"/>
                    </a:cubicBezTo>
                    <a:cubicBezTo>
                      <a:pt x="32" y="53"/>
                      <a:pt x="39" y="46"/>
                      <a:pt x="46" y="41"/>
                    </a:cubicBezTo>
                    <a:cubicBezTo>
                      <a:pt x="52" y="34"/>
                      <a:pt x="58" y="28"/>
                      <a:pt x="63" y="21"/>
                    </a:cubicBezTo>
                    <a:cubicBezTo>
                      <a:pt x="65" y="19"/>
                      <a:pt x="66" y="17"/>
                      <a:pt x="67" y="16"/>
                    </a:cubicBezTo>
                    <a:cubicBezTo>
                      <a:pt x="70" y="13"/>
                      <a:pt x="72" y="9"/>
                      <a:pt x="75" y="6"/>
                    </a:cubicBezTo>
                    <a:cubicBezTo>
                      <a:pt x="82" y="0"/>
                      <a:pt x="93" y="5"/>
                      <a:pt x="94" y="14"/>
                    </a:cubicBezTo>
                    <a:cubicBezTo>
                      <a:pt x="94" y="16"/>
                      <a:pt x="94" y="17"/>
                      <a:pt x="94" y="18"/>
                    </a:cubicBezTo>
                    <a:cubicBezTo>
                      <a:pt x="93" y="21"/>
                      <a:pt x="92" y="22"/>
                      <a:pt x="92" y="25"/>
                    </a:cubicBezTo>
                    <a:cubicBezTo>
                      <a:pt x="91" y="27"/>
                      <a:pt x="91" y="28"/>
                      <a:pt x="91" y="30"/>
                    </a:cubicBezTo>
                    <a:cubicBezTo>
                      <a:pt x="89" y="34"/>
                      <a:pt x="89" y="37"/>
                      <a:pt x="88" y="41"/>
                    </a:cubicBezTo>
                    <a:cubicBezTo>
                      <a:pt x="87" y="47"/>
                      <a:pt x="85" y="54"/>
                      <a:pt x="84" y="61"/>
                    </a:cubicBezTo>
                    <a:cubicBezTo>
                      <a:pt x="81" y="84"/>
                      <a:pt x="79" y="108"/>
                      <a:pt x="78" y="132"/>
                    </a:cubicBezTo>
                    <a:cubicBezTo>
                      <a:pt x="78" y="137"/>
                      <a:pt x="73" y="142"/>
                      <a:pt x="67" y="1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0"/>
              <p:cNvSpPr/>
              <p:nvPr/>
            </p:nvSpPr>
            <p:spPr>
              <a:xfrm>
                <a:off x="3857760" y="930240"/>
                <a:ext cx="4572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4" extrusionOk="0">
                    <a:moveTo>
                      <a:pt x="18" y="202"/>
                    </a:moveTo>
                    <a:cubicBezTo>
                      <a:pt x="15" y="202"/>
                      <a:pt x="12" y="201"/>
                      <a:pt x="9" y="200"/>
                    </a:cubicBezTo>
                    <a:cubicBezTo>
                      <a:pt x="3" y="198"/>
                      <a:pt x="0" y="191"/>
                      <a:pt x="2" y="186"/>
                    </a:cubicBezTo>
                    <a:cubicBezTo>
                      <a:pt x="4" y="180"/>
                      <a:pt x="10" y="177"/>
                      <a:pt x="16" y="179"/>
                    </a:cubicBezTo>
                    <a:cubicBezTo>
                      <a:pt x="17" y="179"/>
                      <a:pt x="18" y="180"/>
                      <a:pt x="20" y="180"/>
                    </a:cubicBezTo>
                    <a:lnTo>
                      <a:pt x="21" y="180"/>
                    </a:lnTo>
                    <a:cubicBezTo>
                      <a:pt x="23" y="180"/>
                      <a:pt x="24" y="180"/>
                      <a:pt x="27" y="180"/>
                    </a:cubicBezTo>
                    <a:cubicBezTo>
                      <a:pt x="26" y="180"/>
                      <a:pt x="25" y="180"/>
                      <a:pt x="25" y="180"/>
                    </a:cubicBezTo>
                    <a:cubicBezTo>
                      <a:pt x="28" y="180"/>
                      <a:pt x="31" y="180"/>
                      <a:pt x="34" y="180"/>
                    </a:cubicBezTo>
                    <a:cubicBezTo>
                      <a:pt x="42" y="180"/>
                      <a:pt x="51" y="180"/>
                      <a:pt x="59" y="179"/>
                    </a:cubicBezTo>
                    <a:cubicBezTo>
                      <a:pt x="65" y="178"/>
                      <a:pt x="70" y="177"/>
                      <a:pt x="76" y="176"/>
                    </a:cubicBezTo>
                    <a:cubicBezTo>
                      <a:pt x="79" y="174"/>
                      <a:pt x="82" y="173"/>
                      <a:pt x="85" y="172"/>
                    </a:cubicBezTo>
                    <a:cubicBezTo>
                      <a:pt x="87" y="172"/>
                      <a:pt x="88" y="170"/>
                      <a:pt x="90" y="170"/>
                    </a:cubicBezTo>
                    <a:cubicBezTo>
                      <a:pt x="92" y="169"/>
                      <a:pt x="93" y="167"/>
                      <a:pt x="95" y="167"/>
                    </a:cubicBezTo>
                    <a:cubicBezTo>
                      <a:pt x="95" y="166"/>
                      <a:pt x="96" y="166"/>
                      <a:pt x="97" y="165"/>
                    </a:cubicBezTo>
                    <a:cubicBezTo>
                      <a:pt x="97" y="165"/>
                      <a:pt x="98" y="164"/>
                      <a:pt x="98" y="163"/>
                    </a:cubicBezTo>
                    <a:cubicBezTo>
                      <a:pt x="99" y="163"/>
                      <a:pt x="99" y="162"/>
                      <a:pt x="100" y="160"/>
                    </a:cubicBezTo>
                    <a:cubicBezTo>
                      <a:pt x="101" y="159"/>
                      <a:pt x="101" y="159"/>
                      <a:pt x="102" y="158"/>
                    </a:cubicBezTo>
                    <a:cubicBezTo>
                      <a:pt x="102" y="156"/>
                      <a:pt x="102" y="156"/>
                      <a:pt x="102" y="155"/>
                    </a:cubicBezTo>
                    <a:cubicBezTo>
                      <a:pt x="103" y="152"/>
                      <a:pt x="104" y="151"/>
                      <a:pt x="104" y="148"/>
                    </a:cubicBezTo>
                    <a:cubicBezTo>
                      <a:pt x="104" y="147"/>
                      <a:pt x="104" y="145"/>
                      <a:pt x="104" y="144"/>
                    </a:cubicBezTo>
                    <a:cubicBezTo>
                      <a:pt x="104" y="144"/>
                      <a:pt x="104" y="143"/>
                      <a:pt x="104" y="142"/>
                    </a:cubicBezTo>
                    <a:cubicBezTo>
                      <a:pt x="104" y="141"/>
                      <a:pt x="104" y="139"/>
                      <a:pt x="104" y="138"/>
                    </a:cubicBezTo>
                    <a:cubicBezTo>
                      <a:pt x="103" y="136"/>
                      <a:pt x="102" y="135"/>
                      <a:pt x="102" y="134"/>
                    </a:cubicBezTo>
                    <a:cubicBezTo>
                      <a:pt x="101" y="132"/>
                      <a:pt x="100" y="130"/>
                      <a:pt x="99" y="128"/>
                    </a:cubicBezTo>
                    <a:lnTo>
                      <a:pt x="100" y="129"/>
                    </a:lnTo>
                    <a:cubicBezTo>
                      <a:pt x="98" y="126"/>
                      <a:pt x="96" y="123"/>
                      <a:pt x="94" y="120"/>
                    </a:cubicBezTo>
                    <a:cubicBezTo>
                      <a:pt x="92" y="117"/>
                      <a:pt x="90" y="114"/>
                      <a:pt x="88" y="112"/>
                    </a:cubicBezTo>
                    <a:cubicBezTo>
                      <a:pt x="86" y="110"/>
                      <a:pt x="84" y="109"/>
                      <a:pt x="82" y="107"/>
                    </a:cubicBezTo>
                    <a:cubicBezTo>
                      <a:pt x="75" y="102"/>
                      <a:pt x="67" y="97"/>
                      <a:pt x="60" y="91"/>
                    </a:cubicBezTo>
                    <a:cubicBezTo>
                      <a:pt x="57" y="89"/>
                      <a:pt x="55" y="87"/>
                      <a:pt x="53" y="84"/>
                    </a:cubicBezTo>
                    <a:cubicBezTo>
                      <a:pt x="51" y="81"/>
                      <a:pt x="51" y="78"/>
                      <a:pt x="51" y="74"/>
                    </a:cubicBezTo>
                    <a:cubicBezTo>
                      <a:pt x="51" y="71"/>
                      <a:pt x="52" y="68"/>
                      <a:pt x="55" y="65"/>
                    </a:cubicBezTo>
                    <a:cubicBezTo>
                      <a:pt x="56" y="63"/>
                      <a:pt x="59" y="60"/>
                      <a:pt x="62" y="58"/>
                    </a:cubicBezTo>
                    <a:cubicBezTo>
                      <a:pt x="64" y="56"/>
                      <a:pt x="66" y="53"/>
                      <a:pt x="68" y="50"/>
                    </a:cubicBezTo>
                    <a:cubicBezTo>
                      <a:pt x="70" y="48"/>
                      <a:pt x="72" y="45"/>
                      <a:pt x="73" y="43"/>
                    </a:cubicBezTo>
                    <a:cubicBezTo>
                      <a:pt x="75" y="40"/>
                      <a:pt x="76" y="38"/>
                      <a:pt x="77" y="35"/>
                    </a:cubicBezTo>
                    <a:cubicBezTo>
                      <a:pt x="78" y="34"/>
                      <a:pt x="79" y="32"/>
                      <a:pt x="79" y="31"/>
                    </a:cubicBezTo>
                    <a:cubicBezTo>
                      <a:pt x="79" y="29"/>
                      <a:pt x="79" y="28"/>
                      <a:pt x="80" y="28"/>
                    </a:cubicBezTo>
                    <a:cubicBezTo>
                      <a:pt x="80" y="28"/>
                      <a:pt x="79" y="28"/>
                      <a:pt x="79" y="29"/>
                    </a:cubicBezTo>
                    <a:cubicBezTo>
                      <a:pt x="79" y="28"/>
                      <a:pt x="80" y="27"/>
                      <a:pt x="80" y="26"/>
                    </a:cubicBezTo>
                    <a:cubicBezTo>
                      <a:pt x="80" y="26"/>
                      <a:pt x="79" y="26"/>
                      <a:pt x="79" y="25"/>
                    </a:cubicBezTo>
                    <a:cubicBezTo>
                      <a:pt x="79" y="24"/>
                      <a:pt x="79" y="24"/>
                      <a:pt x="78" y="24"/>
                    </a:cubicBezTo>
                    <a:lnTo>
                      <a:pt x="77" y="23"/>
                    </a:lnTo>
                    <a:cubicBezTo>
                      <a:pt x="77" y="22"/>
                      <a:pt x="76" y="22"/>
                      <a:pt x="76" y="22"/>
                    </a:cubicBezTo>
                    <a:lnTo>
                      <a:pt x="77" y="22"/>
                    </a:lnTo>
                    <a:lnTo>
                      <a:pt x="76" y="22"/>
                    </a:lnTo>
                    <a:cubicBezTo>
                      <a:pt x="77" y="22"/>
                      <a:pt x="77" y="22"/>
                      <a:pt x="77" y="22"/>
                    </a:cubicBezTo>
                    <a:lnTo>
                      <a:pt x="76" y="22"/>
                    </a:lnTo>
                    <a:cubicBezTo>
                      <a:pt x="76" y="22"/>
                      <a:pt x="75" y="22"/>
                      <a:pt x="74" y="22"/>
                    </a:cubicBezTo>
                    <a:lnTo>
                      <a:pt x="73" y="22"/>
                    </a:lnTo>
                    <a:lnTo>
                      <a:pt x="72" y="22"/>
                    </a:lnTo>
                    <a:cubicBezTo>
                      <a:pt x="69" y="22"/>
                      <a:pt x="67" y="22"/>
                      <a:pt x="65" y="23"/>
                    </a:cubicBezTo>
                    <a:cubicBezTo>
                      <a:pt x="60" y="24"/>
                      <a:pt x="55" y="26"/>
                      <a:pt x="51" y="28"/>
                    </a:cubicBezTo>
                    <a:cubicBezTo>
                      <a:pt x="49" y="28"/>
                      <a:pt x="48" y="29"/>
                      <a:pt x="46" y="30"/>
                    </a:cubicBezTo>
                    <a:cubicBezTo>
                      <a:pt x="45" y="31"/>
                      <a:pt x="44" y="31"/>
                      <a:pt x="43" y="32"/>
                    </a:cubicBezTo>
                    <a:cubicBezTo>
                      <a:pt x="45" y="34"/>
                      <a:pt x="45" y="36"/>
                      <a:pt x="45" y="39"/>
                    </a:cubicBezTo>
                    <a:cubicBezTo>
                      <a:pt x="45" y="45"/>
                      <a:pt x="39" y="50"/>
                      <a:pt x="34" y="49"/>
                    </a:cubicBezTo>
                    <a:cubicBezTo>
                      <a:pt x="28" y="49"/>
                      <a:pt x="23" y="47"/>
                      <a:pt x="20" y="43"/>
                    </a:cubicBezTo>
                    <a:cubicBezTo>
                      <a:pt x="18" y="42"/>
                      <a:pt x="17" y="40"/>
                      <a:pt x="16" y="38"/>
                    </a:cubicBezTo>
                    <a:cubicBezTo>
                      <a:pt x="16" y="35"/>
                      <a:pt x="16" y="33"/>
                      <a:pt x="16" y="31"/>
                    </a:cubicBezTo>
                    <a:cubicBezTo>
                      <a:pt x="17" y="25"/>
                      <a:pt x="22" y="21"/>
                      <a:pt x="25" y="18"/>
                    </a:cubicBezTo>
                    <a:cubicBezTo>
                      <a:pt x="37" y="9"/>
                      <a:pt x="52" y="3"/>
                      <a:pt x="67" y="0"/>
                    </a:cubicBezTo>
                    <a:cubicBezTo>
                      <a:pt x="69" y="0"/>
                      <a:pt x="72" y="0"/>
                      <a:pt x="74" y="0"/>
                    </a:cubicBezTo>
                    <a:cubicBezTo>
                      <a:pt x="77" y="0"/>
                      <a:pt x="80" y="1"/>
                      <a:pt x="83" y="1"/>
                    </a:cubicBezTo>
                    <a:cubicBezTo>
                      <a:pt x="87" y="3"/>
                      <a:pt x="91" y="6"/>
                      <a:pt x="95" y="10"/>
                    </a:cubicBezTo>
                    <a:cubicBezTo>
                      <a:pt x="98" y="13"/>
                      <a:pt x="101" y="18"/>
                      <a:pt x="101" y="24"/>
                    </a:cubicBezTo>
                    <a:cubicBezTo>
                      <a:pt x="101" y="30"/>
                      <a:pt x="99" y="36"/>
                      <a:pt x="97" y="43"/>
                    </a:cubicBezTo>
                    <a:cubicBezTo>
                      <a:pt x="95" y="48"/>
                      <a:pt x="92" y="53"/>
                      <a:pt x="89" y="58"/>
                    </a:cubicBezTo>
                    <a:cubicBezTo>
                      <a:pt x="88" y="60"/>
                      <a:pt x="87" y="61"/>
                      <a:pt x="85" y="64"/>
                    </a:cubicBezTo>
                    <a:cubicBezTo>
                      <a:pt x="84" y="66"/>
                      <a:pt x="82" y="68"/>
                      <a:pt x="80" y="70"/>
                    </a:cubicBezTo>
                    <a:cubicBezTo>
                      <a:pt x="79" y="71"/>
                      <a:pt x="77" y="74"/>
                      <a:pt x="75" y="75"/>
                    </a:cubicBezTo>
                    <a:cubicBezTo>
                      <a:pt x="80" y="79"/>
                      <a:pt x="84" y="82"/>
                      <a:pt x="90" y="86"/>
                    </a:cubicBezTo>
                    <a:cubicBezTo>
                      <a:pt x="93" y="89"/>
                      <a:pt x="97" y="91"/>
                      <a:pt x="99" y="94"/>
                    </a:cubicBezTo>
                    <a:cubicBezTo>
                      <a:pt x="104" y="99"/>
                      <a:pt x="108" y="103"/>
                      <a:pt x="112" y="109"/>
                    </a:cubicBezTo>
                    <a:cubicBezTo>
                      <a:pt x="120" y="119"/>
                      <a:pt x="125" y="131"/>
                      <a:pt x="126" y="143"/>
                    </a:cubicBezTo>
                    <a:cubicBezTo>
                      <a:pt x="126" y="150"/>
                      <a:pt x="125" y="157"/>
                      <a:pt x="122" y="163"/>
                    </a:cubicBezTo>
                    <a:cubicBezTo>
                      <a:pt x="120" y="169"/>
                      <a:pt x="118" y="174"/>
                      <a:pt x="113" y="179"/>
                    </a:cubicBezTo>
                    <a:cubicBezTo>
                      <a:pt x="110" y="183"/>
                      <a:pt x="105" y="186"/>
                      <a:pt x="101" y="188"/>
                    </a:cubicBezTo>
                    <a:cubicBezTo>
                      <a:pt x="94" y="192"/>
                      <a:pt x="87" y="194"/>
                      <a:pt x="81" y="197"/>
                    </a:cubicBezTo>
                    <a:cubicBezTo>
                      <a:pt x="70" y="199"/>
                      <a:pt x="59" y="201"/>
                      <a:pt x="49" y="201"/>
                    </a:cubicBezTo>
                    <a:cubicBezTo>
                      <a:pt x="44" y="202"/>
                      <a:pt x="39" y="202"/>
                      <a:pt x="34" y="203"/>
                    </a:cubicBezTo>
                    <a:cubicBezTo>
                      <a:pt x="32" y="203"/>
                      <a:pt x="29" y="203"/>
                      <a:pt x="26" y="203"/>
                    </a:cubicBezTo>
                    <a:cubicBezTo>
                      <a:pt x="25" y="203"/>
                      <a:pt x="24" y="203"/>
                      <a:pt x="24" y="203"/>
                    </a:cubicBezTo>
                    <a:cubicBezTo>
                      <a:pt x="22" y="203"/>
                      <a:pt x="20" y="203"/>
                      <a:pt x="18" y="20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0"/>
              <p:cNvSpPr/>
              <p:nvPr/>
            </p:nvSpPr>
            <p:spPr>
              <a:xfrm>
                <a:off x="4181760" y="941040"/>
                <a:ext cx="33120" cy="7056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96" extrusionOk="0">
                    <a:moveTo>
                      <a:pt x="30" y="194"/>
                    </a:moveTo>
                    <a:cubicBezTo>
                      <a:pt x="27" y="194"/>
                      <a:pt x="24" y="193"/>
                      <a:pt x="21" y="193"/>
                    </a:cubicBezTo>
                    <a:cubicBezTo>
                      <a:pt x="19" y="192"/>
                      <a:pt x="18" y="192"/>
                      <a:pt x="16" y="191"/>
                    </a:cubicBezTo>
                    <a:cubicBezTo>
                      <a:pt x="13" y="191"/>
                      <a:pt x="10" y="189"/>
                      <a:pt x="8" y="188"/>
                    </a:cubicBezTo>
                    <a:cubicBezTo>
                      <a:pt x="2" y="185"/>
                      <a:pt x="0" y="178"/>
                      <a:pt x="3" y="172"/>
                    </a:cubicBezTo>
                    <a:cubicBezTo>
                      <a:pt x="5" y="167"/>
                      <a:pt x="12" y="164"/>
                      <a:pt x="18" y="167"/>
                    </a:cubicBezTo>
                    <a:cubicBezTo>
                      <a:pt x="19" y="168"/>
                      <a:pt x="20" y="168"/>
                      <a:pt x="21" y="168"/>
                    </a:cubicBezTo>
                    <a:cubicBezTo>
                      <a:pt x="22" y="169"/>
                      <a:pt x="23" y="169"/>
                      <a:pt x="24" y="170"/>
                    </a:cubicBezTo>
                    <a:cubicBezTo>
                      <a:pt x="28" y="171"/>
                      <a:pt x="33" y="172"/>
                      <a:pt x="37" y="172"/>
                    </a:cubicBezTo>
                    <a:cubicBezTo>
                      <a:pt x="39" y="172"/>
                      <a:pt x="41" y="172"/>
                      <a:pt x="43" y="172"/>
                    </a:cubicBezTo>
                    <a:cubicBezTo>
                      <a:pt x="45" y="172"/>
                      <a:pt x="47" y="172"/>
                      <a:pt x="50" y="172"/>
                    </a:cubicBezTo>
                    <a:cubicBezTo>
                      <a:pt x="51" y="172"/>
                      <a:pt x="53" y="172"/>
                      <a:pt x="55" y="171"/>
                    </a:cubicBezTo>
                    <a:cubicBezTo>
                      <a:pt x="56" y="171"/>
                      <a:pt x="57" y="171"/>
                      <a:pt x="58" y="171"/>
                    </a:cubicBezTo>
                    <a:cubicBezTo>
                      <a:pt x="58" y="170"/>
                      <a:pt x="59" y="170"/>
                      <a:pt x="60" y="170"/>
                    </a:cubicBezTo>
                    <a:cubicBezTo>
                      <a:pt x="60" y="169"/>
                      <a:pt x="61" y="169"/>
                      <a:pt x="61" y="168"/>
                    </a:cubicBezTo>
                    <a:cubicBezTo>
                      <a:pt x="62" y="168"/>
                      <a:pt x="63" y="168"/>
                      <a:pt x="63" y="167"/>
                    </a:cubicBezTo>
                    <a:cubicBezTo>
                      <a:pt x="63" y="167"/>
                      <a:pt x="64" y="166"/>
                      <a:pt x="64" y="165"/>
                    </a:cubicBezTo>
                    <a:cubicBezTo>
                      <a:pt x="65" y="165"/>
                      <a:pt x="65" y="165"/>
                      <a:pt x="65" y="164"/>
                    </a:cubicBezTo>
                    <a:lnTo>
                      <a:pt x="66" y="163"/>
                    </a:lnTo>
                    <a:cubicBezTo>
                      <a:pt x="67" y="162"/>
                      <a:pt x="67" y="161"/>
                      <a:pt x="67" y="160"/>
                    </a:cubicBezTo>
                    <a:cubicBezTo>
                      <a:pt x="67" y="159"/>
                      <a:pt x="68" y="158"/>
                      <a:pt x="68" y="157"/>
                    </a:cubicBezTo>
                    <a:cubicBezTo>
                      <a:pt x="68" y="154"/>
                      <a:pt x="68" y="153"/>
                      <a:pt x="68" y="150"/>
                    </a:cubicBezTo>
                    <a:cubicBezTo>
                      <a:pt x="68" y="143"/>
                      <a:pt x="67" y="136"/>
                      <a:pt x="66" y="129"/>
                    </a:cubicBezTo>
                    <a:cubicBezTo>
                      <a:pt x="65" y="123"/>
                      <a:pt x="64" y="119"/>
                      <a:pt x="63" y="114"/>
                    </a:cubicBezTo>
                    <a:cubicBezTo>
                      <a:pt x="62" y="110"/>
                      <a:pt x="61" y="107"/>
                      <a:pt x="60" y="103"/>
                    </a:cubicBezTo>
                    <a:cubicBezTo>
                      <a:pt x="58" y="100"/>
                      <a:pt x="57" y="98"/>
                      <a:pt x="56" y="95"/>
                    </a:cubicBezTo>
                    <a:cubicBezTo>
                      <a:pt x="54" y="93"/>
                      <a:pt x="53" y="91"/>
                      <a:pt x="52" y="89"/>
                    </a:cubicBezTo>
                    <a:cubicBezTo>
                      <a:pt x="51" y="88"/>
                      <a:pt x="50" y="86"/>
                      <a:pt x="48" y="85"/>
                    </a:cubicBezTo>
                    <a:cubicBezTo>
                      <a:pt x="47" y="84"/>
                      <a:pt x="46" y="83"/>
                      <a:pt x="45" y="82"/>
                    </a:cubicBezTo>
                    <a:cubicBezTo>
                      <a:pt x="44" y="82"/>
                      <a:pt x="43" y="80"/>
                      <a:pt x="42" y="80"/>
                    </a:cubicBezTo>
                    <a:cubicBezTo>
                      <a:pt x="41" y="79"/>
                      <a:pt x="40" y="79"/>
                      <a:pt x="40" y="79"/>
                    </a:cubicBezTo>
                    <a:cubicBezTo>
                      <a:pt x="39" y="79"/>
                      <a:pt x="37" y="78"/>
                      <a:pt x="36" y="77"/>
                    </a:cubicBezTo>
                    <a:lnTo>
                      <a:pt x="35" y="77"/>
                    </a:lnTo>
                    <a:cubicBezTo>
                      <a:pt x="33" y="77"/>
                      <a:pt x="32" y="77"/>
                      <a:pt x="31" y="77"/>
                    </a:cubicBezTo>
                    <a:cubicBezTo>
                      <a:pt x="32" y="77"/>
                      <a:pt x="32" y="77"/>
                      <a:pt x="33" y="77"/>
                    </a:cubicBezTo>
                    <a:cubicBezTo>
                      <a:pt x="32" y="77"/>
                      <a:pt x="30" y="77"/>
                      <a:pt x="29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29" y="77"/>
                      <a:pt x="28" y="77"/>
                    </a:cubicBezTo>
                    <a:cubicBezTo>
                      <a:pt x="27" y="77"/>
                      <a:pt x="27" y="77"/>
                      <a:pt x="26" y="78"/>
                    </a:cubicBezTo>
                    <a:cubicBezTo>
                      <a:pt x="25" y="80"/>
                      <a:pt x="22" y="82"/>
                      <a:pt x="20" y="83"/>
                    </a:cubicBezTo>
                    <a:cubicBezTo>
                      <a:pt x="14" y="86"/>
                      <a:pt x="8" y="83"/>
                      <a:pt x="5" y="77"/>
                    </a:cubicBezTo>
                    <a:cubicBezTo>
                      <a:pt x="3" y="73"/>
                      <a:pt x="4" y="69"/>
                      <a:pt x="5" y="66"/>
                    </a:cubicBezTo>
                    <a:cubicBezTo>
                      <a:pt x="7" y="64"/>
                      <a:pt x="9" y="62"/>
                      <a:pt x="11" y="61"/>
                    </a:cubicBezTo>
                    <a:cubicBezTo>
                      <a:pt x="12" y="60"/>
                      <a:pt x="12" y="59"/>
                      <a:pt x="13" y="58"/>
                    </a:cubicBezTo>
                    <a:cubicBezTo>
                      <a:pt x="14" y="57"/>
                      <a:pt x="14" y="56"/>
                      <a:pt x="15" y="55"/>
                    </a:cubicBezTo>
                    <a:lnTo>
                      <a:pt x="14" y="56"/>
                    </a:lnTo>
                    <a:cubicBezTo>
                      <a:pt x="17" y="52"/>
                      <a:pt x="18" y="48"/>
                      <a:pt x="20" y="44"/>
                    </a:cubicBezTo>
                    <a:cubicBezTo>
                      <a:pt x="22" y="40"/>
                      <a:pt x="24" y="35"/>
                      <a:pt x="25" y="30"/>
                    </a:cubicBezTo>
                    <a:cubicBezTo>
                      <a:pt x="26" y="27"/>
                      <a:pt x="27" y="23"/>
                      <a:pt x="28" y="20"/>
                    </a:cubicBezTo>
                    <a:cubicBezTo>
                      <a:pt x="29" y="15"/>
                      <a:pt x="30" y="9"/>
                      <a:pt x="32" y="5"/>
                    </a:cubicBezTo>
                    <a:cubicBezTo>
                      <a:pt x="35" y="2"/>
                      <a:pt x="39" y="0"/>
                      <a:pt x="42" y="1"/>
                    </a:cubicBezTo>
                    <a:cubicBezTo>
                      <a:pt x="47" y="1"/>
                      <a:pt x="50" y="3"/>
                      <a:pt x="51" y="8"/>
                    </a:cubicBezTo>
                    <a:cubicBezTo>
                      <a:pt x="52" y="8"/>
                      <a:pt x="52" y="9"/>
                      <a:pt x="52" y="10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3" y="12"/>
                      <a:pt x="52" y="16"/>
                      <a:pt x="51" y="18"/>
                    </a:cubicBezTo>
                    <a:cubicBezTo>
                      <a:pt x="50" y="18"/>
                      <a:pt x="50" y="19"/>
                      <a:pt x="50" y="19"/>
                    </a:cubicBezTo>
                    <a:cubicBezTo>
                      <a:pt x="48" y="29"/>
                      <a:pt x="46" y="39"/>
                      <a:pt x="42" y="48"/>
                    </a:cubicBezTo>
                    <a:cubicBezTo>
                      <a:pt x="41" y="51"/>
                      <a:pt x="40" y="53"/>
                      <a:pt x="39" y="56"/>
                    </a:cubicBezTo>
                    <a:cubicBezTo>
                      <a:pt x="51" y="58"/>
                      <a:pt x="61" y="66"/>
                      <a:pt x="69" y="76"/>
                    </a:cubicBezTo>
                    <a:cubicBezTo>
                      <a:pt x="78" y="87"/>
                      <a:pt x="83" y="101"/>
                      <a:pt x="86" y="116"/>
                    </a:cubicBezTo>
                    <a:cubicBezTo>
                      <a:pt x="88" y="123"/>
                      <a:pt x="89" y="130"/>
                      <a:pt x="89" y="137"/>
                    </a:cubicBezTo>
                    <a:cubicBezTo>
                      <a:pt x="90" y="147"/>
                      <a:pt x="91" y="158"/>
                      <a:pt x="88" y="168"/>
                    </a:cubicBezTo>
                    <a:cubicBezTo>
                      <a:pt x="86" y="174"/>
                      <a:pt x="83" y="178"/>
                      <a:pt x="79" y="183"/>
                    </a:cubicBezTo>
                    <a:cubicBezTo>
                      <a:pt x="74" y="188"/>
                      <a:pt x="68" y="191"/>
                      <a:pt x="61" y="193"/>
                    </a:cubicBezTo>
                    <a:cubicBezTo>
                      <a:pt x="56" y="195"/>
                      <a:pt x="50" y="195"/>
                      <a:pt x="44" y="195"/>
                    </a:cubicBezTo>
                    <a:cubicBezTo>
                      <a:pt x="39" y="195"/>
                      <a:pt x="35" y="195"/>
                      <a:pt x="30" y="19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0"/>
              <p:cNvSpPr/>
              <p:nvPr/>
            </p:nvSpPr>
            <p:spPr>
              <a:xfrm>
                <a:off x="4196520" y="928080"/>
                <a:ext cx="5940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90" extrusionOk="0">
                    <a:moveTo>
                      <a:pt x="0" y="79"/>
                    </a:moveTo>
                    <a:cubicBezTo>
                      <a:pt x="0" y="77"/>
                      <a:pt x="0" y="76"/>
                      <a:pt x="0" y="74"/>
                    </a:cubicBezTo>
                    <a:cubicBezTo>
                      <a:pt x="0" y="72"/>
                      <a:pt x="0" y="69"/>
                      <a:pt x="0" y="66"/>
                    </a:cubicBezTo>
                    <a:cubicBezTo>
                      <a:pt x="2" y="60"/>
                      <a:pt x="4" y="55"/>
                      <a:pt x="8" y="50"/>
                    </a:cubicBezTo>
                    <a:cubicBezTo>
                      <a:pt x="17" y="39"/>
                      <a:pt x="29" y="32"/>
                      <a:pt x="41" y="27"/>
                    </a:cubicBezTo>
                    <a:cubicBezTo>
                      <a:pt x="50" y="24"/>
                      <a:pt x="59" y="21"/>
                      <a:pt x="67" y="18"/>
                    </a:cubicBezTo>
                    <a:cubicBezTo>
                      <a:pt x="73" y="17"/>
                      <a:pt x="78" y="16"/>
                      <a:pt x="83" y="14"/>
                    </a:cubicBezTo>
                    <a:cubicBezTo>
                      <a:pt x="105" y="9"/>
                      <a:pt x="129" y="5"/>
                      <a:pt x="151" y="2"/>
                    </a:cubicBezTo>
                    <a:cubicBezTo>
                      <a:pt x="157" y="0"/>
                      <a:pt x="162" y="4"/>
                      <a:pt x="163" y="9"/>
                    </a:cubicBezTo>
                    <a:cubicBezTo>
                      <a:pt x="164" y="14"/>
                      <a:pt x="161" y="20"/>
                      <a:pt x="155" y="21"/>
                    </a:cubicBezTo>
                    <a:cubicBezTo>
                      <a:pt x="142" y="23"/>
                      <a:pt x="129" y="25"/>
                      <a:pt x="116" y="28"/>
                    </a:cubicBezTo>
                    <a:cubicBezTo>
                      <a:pt x="104" y="31"/>
                      <a:pt x="93" y="33"/>
                      <a:pt x="82" y="36"/>
                    </a:cubicBezTo>
                    <a:cubicBezTo>
                      <a:pt x="73" y="39"/>
                      <a:pt x="63" y="42"/>
                      <a:pt x="54" y="45"/>
                    </a:cubicBezTo>
                    <a:lnTo>
                      <a:pt x="55" y="45"/>
                    </a:ln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49" y="47"/>
                      <a:pt x="45" y="49"/>
                      <a:pt x="40" y="52"/>
                    </a:cubicBezTo>
                    <a:cubicBezTo>
                      <a:pt x="37" y="53"/>
                      <a:pt x="34" y="55"/>
                      <a:pt x="31" y="58"/>
                    </a:cubicBezTo>
                    <a:cubicBezTo>
                      <a:pt x="30" y="59"/>
                      <a:pt x="29" y="59"/>
                      <a:pt x="28" y="60"/>
                    </a:cubicBezTo>
                    <a:cubicBezTo>
                      <a:pt x="27" y="62"/>
                      <a:pt x="26" y="63"/>
                      <a:pt x="25" y="63"/>
                    </a:cubicBezTo>
                    <a:cubicBezTo>
                      <a:pt x="24" y="65"/>
                      <a:pt x="24" y="66"/>
                      <a:pt x="23" y="67"/>
                    </a:cubicBezTo>
                    <a:lnTo>
                      <a:pt x="22" y="68"/>
                    </a:lnTo>
                    <a:lnTo>
                      <a:pt x="22" y="69"/>
                    </a:lnTo>
                    <a:cubicBezTo>
                      <a:pt x="21" y="70"/>
                      <a:pt x="21" y="70"/>
                      <a:pt x="21" y="71"/>
                    </a:cubicBezTo>
                    <a:cubicBezTo>
                      <a:pt x="21" y="73"/>
                      <a:pt x="22" y="75"/>
                      <a:pt x="22" y="77"/>
                    </a:cubicBezTo>
                    <a:cubicBezTo>
                      <a:pt x="23" y="83"/>
                      <a:pt x="17" y="88"/>
                      <a:pt x="11" y="89"/>
                    </a:cubicBezTo>
                    <a:cubicBezTo>
                      <a:pt x="6" y="89"/>
                      <a:pt x="0" y="84"/>
                      <a:pt x="0" y="7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0"/>
              <p:cNvSpPr/>
              <p:nvPr/>
            </p:nvSpPr>
            <p:spPr>
              <a:xfrm>
                <a:off x="4221720" y="681120"/>
                <a:ext cx="3960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42" extrusionOk="0">
                    <a:moveTo>
                      <a:pt x="89" y="136"/>
                    </a:moveTo>
                    <a:cubicBezTo>
                      <a:pt x="82" y="125"/>
                      <a:pt x="75" y="114"/>
                      <a:pt x="67" y="104"/>
                    </a:cubicBezTo>
                    <a:cubicBezTo>
                      <a:pt x="63" y="99"/>
                      <a:pt x="59" y="93"/>
                      <a:pt x="54" y="88"/>
                    </a:cubicBezTo>
                    <a:cubicBezTo>
                      <a:pt x="49" y="82"/>
                      <a:pt x="45" y="76"/>
                      <a:pt x="41" y="71"/>
                    </a:cubicBezTo>
                    <a:cubicBezTo>
                      <a:pt x="35" y="65"/>
                      <a:pt x="29" y="59"/>
                      <a:pt x="24" y="53"/>
                    </a:cubicBezTo>
                    <a:cubicBezTo>
                      <a:pt x="20" y="47"/>
                      <a:pt x="15" y="41"/>
                      <a:pt x="11" y="35"/>
                    </a:cubicBezTo>
                    <a:cubicBezTo>
                      <a:pt x="8" y="32"/>
                      <a:pt x="6" y="27"/>
                      <a:pt x="3" y="23"/>
                    </a:cubicBezTo>
                    <a:cubicBezTo>
                      <a:pt x="1" y="20"/>
                      <a:pt x="0" y="16"/>
                      <a:pt x="0" y="12"/>
                    </a:cubicBezTo>
                    <a:cubicBezTo>
                      <a:pt x="0" y="9"/>
                      <a:pt x="0" y="6"/>
                      <a:pt x="3" y="4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5" y="0"/>
                      <a:pt x="18" y="2"/>
                      <a:pt x="22" y="5"/>
                    </a:cubicBezTo>
                    <a:cubicBezTo>
                      <a:pt x="27" y="8"/>
                      <a:pt x="28" y="14"/>
                      <a:pt x="25" y="19"/>
                    </a:cubicBezTo>
                    <a:cubicBezTo>
                      <a:pt x="28" y="22"/>
                      <a:pt x="30" y="26"/>
                      <a:pt x="32" y="29"/>
                    </a:cubicBezTo>
                    <a:cubicBezTo>
                      <a:pt x="45" y="45"/>
                      <a:pt x="59" y="61"/>
                      <a:pt x="71" y="76"/>
                    </a:cubicBezTo>
                    <a:cubicBezTo>
                      <a:pt x="84" y="92"/>
                      <a:pt x="96" y="107"/>
                      <a:pt x="106" y="124"/>
                    </a:cubicBezTo>
                    <a:cubicBezTo>
                      <a:pt x="109" y="129"/>
                      <a:pt x="108" y="136"/>
                      <a:pt x="103" y="139"/>
                    </a:cubicBezTo>
                    <a:cubicBezTo>
                      <a:pt x="102" y="140"/>
                      <a:pt x="99" y="141"/>
                      <a:pt x="98" y="141"/>
                    </a:cubicBezTo>
                    <a:cubicBezTo>
                      <a:pt x="94" y="141"/>
                      <a:pt x="91" y="139"/>
                      <a:pt x="89" y="13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0"/>
              <p:cNvSpPr/>
              <p:nvPr/>
            </p:nvSpPr>
            <p:spPr>
              <a:xfrm>
                <a:off x="4224240" y="676440"/>
                <a:ext cx="4392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81" extrusionOk="0">
                    <a:moveTo>
                      <a:pt x="6" y="179"/>
                    </a:moveTo>
                    <a:cubicBezTo>
                      <a:pt x="1" y="175"/>
                      <a:pt x="0" y="169"/>
                      <a:pt x="3" y="163"/>
                    </a:cubicBezTo>
                    <a:cubicBezTo>
                      <a:pt x="10" y="152"/>
                      <a:pt x="18" y="140"/>
                      <a:pt x="25" y="129"/>
                    </a:cubicBezTo>
                    <a:lnTo>
                      <a:pt x="24" y="130"/>
                    </a:lnTo>
                    <a:cubicBezTo>
                      <a:pt x="27" y="126"/>
                      <a:pt x="29" y="121"/>
                      <a:pt x="32" y="116"/>
                    </a:cubicBezTo>
                    <a:cubicBezTo>
                      <a:pt x="44" y="97"/>
                      <a:pt x="55" y="77"/>
                      <a:pt x="66" y="57"/>
                    </a:cubicBezTo>
                    <a:cubicBezTo>
                      <a:pt x="70" y="48"/>
                      <a:pt x="75" y="39"/>
                      <a:pt x="80" y="30"/>
                    </a:cubicBezTo>
                    <a:cubicBezTo>
                      <a:pt x="83" y="25"/>
                      <a:pt x="86" y="21"/>
                      <a:pt x="89" y="17"/>
                    </a:cubicBezTo>
                    <a:cubicBezTo>
                      <a:pt x="94" y="10"/>
                      <a:pt x="101" y="0"/>
                      <a:pt x="111" y="3"/>
                    </a:cubicBezTo>
                    <a:cubicBezTo>
                      <a:pt x="117" y="4"/>
                      <a:pt x="121" y="11"/>
                      <a:pt x="119" y="17"/>
                    </a:cubicBezTo>
                    <a:cubicBezTo>
                      <a:pt x="117" y="21"/>
                      <a:pt x="114" y="24"/>
                      <a:pt x="110" y="24"/>
                    </a:cubicBezTo>
                    <a:cubicBezTo>
                      <a:pt x="109" y="25"/>
                      <a:pt x="108" y="27"/>
                      <a:pt x="108" y="27"/>
                    </a:cubicBezTo>
                    <a:cubicBezTo>
                      <a:pt x="106" y="29"/>
                      <a:pt x="104" y="32"/>
                      <a:pt x="103" y="34"/>
                    </a:cubicBezTo>
                    <a:cubicBezTo>
                      <a:pt x="101" y="38"/>
                      <a:pt x="98" y="41"/>
                      <a:pt x="96" y="44"/>
                    </a:cubicBezTo>
                    <a:cubicBezTo>
                      <a:pt x="92" y="52"/>
                      <a:pt x="88" y="59"/>
                      <a:pt x="84" y="66"/>
                    </a:cubicBezTo>
                    <a:cubicBezTo>
                      <a:pt x="80" y="75"/>
                      <a:pt x="74" y="85"/>
                      <a:pt x="69" y="94"/>
                    </a:cubicBezTo>
                    <a:cubicBezTo>
                      <a:pt x="60" y="110"/>
                      <a:pt x="50" y="126"/>
                      <a:pt x="41" y="142"/>
                    </a:cubicBezTo>
                    <a:cubicBezTo>
                      <a:pt x="40" y="144"/>
                      <a:pt x="38" y="147"/>
                      <a:pt x="37" y="149"/>
                    </a:cubicBezTo>
                    <a:lnTo>
                      <a:pt x="37" y="148"/>
                    </a:lnTo>
                    <a:cubicBezTo>
                      <a:pt x="37" y="149"/>
                      <a:pt x="36" y="149"/>
                      <a:pt x="36" y="150"/>
                    </a:cubicBezTo>
                    <a:lnTo>
                      <a:pt x="36" y="149"/>
                    </a:lnTo>
                    <a:cubicBezTo>
                      <a:pt x="31" y="158"/>
                      <a:pt x="26" y="167"/>
                      <a:pt x="21" y="176"/>
                    </a:cubicBezTo>
                    <a:cubicBezTo>
                      <a:pt x="19" y="179"/>
                      <a:pt x="15" y="180"/>
                      <a:pt x="12" y="180"/>
                    </a:cubicBezTo>
                    <a:cubicBezTo>
                      <a:pt x="10" y="180"/>
                      <a:pt x="8" y="180"/>
                      <a:pt x="6" y="17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0"/>
              <p:cNvSpPr/>
              <p:nvPr/>
            </p:nvSpPr>
            <p:spPr>
              <a:xfrm>
                <a:off x="4281480" y="690120"/>
                <a:ext cx="2736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76" h="33" extrusionOk="0">
                    <a:moveTo>
                      <a:pt x="13" y="31"/>
                    </a:moveTo>
                    <a:cubicBezTo>
                      <a:pt x="8" y="30"/>
                      <a:pt x="4" y="28"/>
                      <a:pt x="2" y="23"/>
                    </a:cubicBezTo>
                    <a:cubicBezTo>
                      <a:pt x="0" y="18"/>
                      <a:pt x="2" y="13"/>
                      <a:pt x="4" y="9"/>
                    </a:cubicBezTo>
                    <a:cubicBezTo>
                      <a:pt x="7" y="7"/>
                      <a:pt x="10" y="6"/>
                      <a:pt x="14" y="5"/>
                    </a:cubicBezTo>
                    <a:lnTo>
                      <a:pt x="13" y="5"/>
                    </a:lnTo>
                    <a:cubicBezTo>
                      <a:pt x="16" y="4"/>
                      <a:pt x="18" y="3"/>
                      <a:pt x="20" y="2"/>
                    </a:cubicBezTo>
                    <a:cubicBezTo>
                      <a:pt x="25" y="0"/>
                      <a:pt x="32" y="1"/>
                      <a:pt x="34" y="7"/>
                    </a:cubicBezTo>
                    <a:cubicBezTo>
                      <a:pt x="35" y="8"/>
                      <a:pt x="35" y="9"/>
                      <a:pt x="35" y="11"/>
                    </a:cubicBezTo>
                    <a:cubicBezTo>
                      <a:pt x="45" y="11"/>
                      <a:pt x="54" y="9"/>
                      <a:pt x="63" y="9"/>
                    </a:cubicBezTo>
                    <a:cubicBezTo>
                      <a:pt x="69" y="9"/>
                      <a:pt x="74" y="13"/>
                      <a:pt x="75" y="19"/>
                    </a:cubicBezTo>
                    <a:cubicBezTo>
                      <a:pt x="75" y="25"/>
                      <a:pt x="71" y="30"/>
                      <a:pt x="65" y="30"/>
                    </a:cubicBezTo>
                    <a:cubicBezTo>
                      <a:pt x="53" y="31"/>
                      <a:pt x="42" y="32"/>
                      <a:pt x="30" y="32"/>
                    </a:cubicBezTo>
                    <a:cubicBezTo>
                      <a:pt x="29" y="32"/>
                      <a:pt x="28" y="32"/>
                      <a:pt x="27" y="32"/>
                    </a:cubicBezTo>
                    <a:cubicBezTo>
                      <a:pt x="22" y="32"/>
                      <a:pt x="17" y="32"/>
                      <a:pt x="13" y="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0"/>
              <p:cNvSpPr/>
              <p:nvPr/>
            </p:nvSpPr>
            <p:spPr>
              <a:xfrm>
                <a:off x="4272840" y="708480"/>
                <a:ext cx="4824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5" extrusionOk="0">
                    <a:moveTo>
                      <a:pt x="7" y="42"/>
                    </a:moveTo>
                    <a:cubicBezTo>
                      <a:pt x="3" y="41"/>
                      <a:pt x="0" y="36"/>
                      <a:pt x="0" y="32"/>
                    </a:cubicBezTo>
                    <a:cubicBezTo>
                      <a:pt x="2" y="25"/>
                      <a:pt x="7" y="20"/>
                      <a:pt x="14" y="22"/>
                    </a:cubicBezTo>
                    <a:lnTo>
                      <a:pt x="15" y="22"/>
                    </a:lnTo>
                    <a:cubicBezTo>
                      <a:pt x="16" y="22"/>
                      <a:pt x="17" y="22"/>
                      <a:pt x="19" y="22"/>
                    </a:cubicBezTo>
                    <a:cubicBezTo>
                      <a:pt x="27" y="21"/>
                      <a:pt x="36" y="19"/>
                      <a:pt x="44" y="17"/>
                    </a:cubicBezTo>
                    <a:cubicBezTo>
                      <a:pt x="53" y="16"/>
                      <a:pt x="62" y="14"/>
                      <a:pt x="70" y="12"/>
                    </a:cubicBezTo>
                    <a:cubicBezTo>
                      <a:pt x="87" y="9"/>
                      <a:pt x="104" y="5"/>
                      <a:pt x="121" y="2"/>
                    </a:cubicBezTo>
                    <a:cubicBezTo>
                      <a:pt x="126" y="0"/>
                      <a:pt x="132" y="4"/>
                      <a:pt x="132" y="9"/>
                    </a:cubicBezTo>
                    <a:cubicBezTo>
                      <a:pt x="133" y="14"/>
                      <a:pt x="130" y="20"/>
                      <a:pt x="125" y="21"/>
                    </a:cubicBezTo>
                    <a:cubicBezTo>
                      <a:pt x="105" y="25"/>
                      <a:pt x="85" y="30"/>
                      <a:pt x="65" y="34"/>
                    </a:cubicBezTo>
                    <a:cubicBezTo>
                      <a:pt x="57" y="37"/>
                      <a:pt x="49" y="38"/>
                      <a:pt x="41" y="39"/>
                    </a:cubicBezTo>
                    <a:cubicBezTo>
                      <a:pt x="34" y="41"/>
                      <a:pt x="27" y="43"/>
                      <a:pt x="20" y="44"/>
                    </a:cubicBezTo>
                    <a:cubicBezTo>
                      <a:pt x="18" y="44"/>
                      <a:pt x="16" y="44"/>
                      <a:pt x="14" y="44"/>
                    </a:cubicBezTo>
                    <a:cubicBezTo>
                      <a:pt x="12" y="44"/>
                      <a:pt x="9" y="44"/>
                      <a:pt x="7" y="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0"/>
              <p:cNvSpPr/>
              <p:nvPr/>
            </p:nvSpPr>
            <p:spPr>
              <a:xfrm>
                <a:off x="4314240" y="670320"/>
                <a:ext cx="58320" cy="8676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41" extrusionOk="0">
                    <a:moveTo>
                      <a:pt x="13" y="240"/>
                    </a:moveTo>
                    <a:cubicBezTo>
                      <a:pt x="10" y="240"/>
                      <a:pt x="7" y="239"/>
                      <a:pt x="5" y="236"/>
                    </a:cubicBezTo>
                    <a:cubicBezTo>
                      <a:pt x="2" y="231"/>
                      <a:pt x="0" y="226"/>
                      <a:pt x="1" y="220"/>
                    </a:cubicBezTo>
                    <a:cubicBezTo>
                      <a:pt x="2" y="213"/>
                      <a:pt x="6" y="207"/>
                      <a:pt x="9" y="201"/>
                    </a:cubicBezTo>
                    <a:cubicBezTo>
                      <a:pt x="16" y="192"/>
                      <a:pt x="24" y="184"/>
                      <a:pt x="34" y="178"/>
                    </a:cubicBezTo>
                    <a:cubicBezTo>
                      <a:pt x="42" y="173"/>
                      <a:pt x="53" y="169"/>
                      <a:pt x="63" y="169"/>
                    </a:cubicBezTo>
                    <a:cubicBezTo>
                      <a:pt x="66" y="167"/>
                      <a:pt x="68" y="164"/>
                      <a:pt x="70" y="161"/>
                    </a:cubicBezTo>
                    <a:cubicBezTo>
                      <a:pt x="76" y="155"/>
                      <a:pt x="80" y="149"/>
                      <a:pt x="86" y="143"/>
                    </a:cubicBezTo>
                    <a:cubicBezTo>
                      <a:pt x="90" y="137"/>
                      <a:pt x="95" y="130"/>
                      <a:pt x="100" y="124"/>
                    </a:cubicBezTo>
                    <a:cubicBezTo>
                      <a:pt x="102" y="122"/>
                      <a:pt x="103" y="119"/>
                      <a:pt x="105" y="117"/>
                    </a:cubicBezTo>
                    <a:cubicBezTo>
                      <a:pt x="107" y="113"/>
                      <a:pt x="110" y="110"/>
                      <a:pt x="112" y="106"/>
                    </a:cubicBezTo>
                    <a:cubicBezTo>
                      <a:pt x="115" y="102"/>
                      <a:pt x="118" y="98"/>
                      <a:pt x="120" y="93"/>
                    </a:cubicBezTo>
                    <a:cubicBezTo>
                      <a:pt x="125" y="84"/>
                      <a:pt x="129" y="76"/>
                      <a:pt x="133" y="67"/>
                    </a:cubicBezTo>
                    <a:cubicBezTo>
                      <a:pt x="134" y="63"/>
                      <a:pt x="136" y="59"/>
                      <a:pt x="137" y="55"/>
                    </a:cubicBezTo>
                    <a:cubicBezTo>
                      <a:pt x="138" y="52"/>
                      <a:pt x="139" y="49"/>
                      <a:pt x="139" y="46"/>
                    </a:cubicBezTo>
                    <a:cubicBezTo>
                      <a:pt x="139" y="43"/>
                      <a:pt x="139" y="39"/>
                      <a:pt x="139" y="35"/>
                    </a:cubicBezTo>
                    <a:cubicBezTo>
                      <a:pt x="139" y="33"/>
                      <a:pt x="139" y="31"/>
                      <a:pt x="139" y="29"/>
                    </a:cubicBezTo>
                    <a:lnTo>
                      <a:pt x="139" y="28"/>
                    </a:lnTo>
                    <a:cubicBezTo>
                      <a:pt x="139" y="29"/>
                      <a:pt x="139" y="29"/>
                      <a:pt x="139" y="30"/>
                    </a:cubicBezTo>
                    <a:cubicBezTo>
                      <a:pt x="138" y="30"/>
                      <a:pt x="137" y="31"/>
                      <a:pt x="137" y="32"/>
                    </a:cubicBezTo>
                    <a:cubicBezTo>
                      <a:pt x="137" y="33"/>
                      <a:pt x="136" y="34"/>
                      <a:pt x="136" y="34"/>
                    </a:cubicBezTo>
                    <a:cubicBezTo>
                      <a:pt x="140" y="38"/>
                      <a:pt x="140" y="44"/>
                      <a:pt x="137" y="48"/>
                    </a:cubicBezTo>
                    <a:cubicBezTo>
                      <a:pt x="134" y="52"/>
                      <a:pt x="126" y="54"/>
                      <a:pt x="122" y="51"/>
                    </a:cubicBezTo>
                    <a:cubicBezTo>
                      <a:pt x="118" y="48"/>
                      <a:pt x="115" y="44"/>
                      <a:pt x="115" y="39"/>
                    </a:cubicBezTo>
                    <a:cubicBezTo>
                      <a:pt x="113" y="33"/>
                      <a:pt x="115" y="27"/>
                      <a:pt x="118" y="21"/>
                    </a:cubicBezTo>
                    <a:cubicBezTo>
                      <a:pt x="120" y="16"/>
                      <a:pt x="124" y="11"/>
                      <a:pt x="129" y="7"/>
                    </a:cubicBezTo>
                    <a:cubicBezTo>
                      <a:pt x="133" y="3"/>
                      <a:pt x="140" y="0"/>
                      <a:pt x="146" y="3"/>
                    </a:cubicBezTo>
                    <a:cubicBezTo>
                      <a:pt x="149" y="4"/>
                      <a:pt x="151" y="5"/>
                      <a:pt x="153" y="7"/>
                    </a:cubicBezTo>
                    <a:cubicBezTo>
                      <a:pt x="155" y="9"/>
                      <a:pt x="157" y="11"/>
                      <a:pt x="158" y="14"/>
                    </a:cubicBezTo>
                    <a:cubicBezTo>
                      <a:pt x="161" y="21"/>
                      <a:pt x="161" y="29"/>
                      <a:pt x="161" y="36"/>
                    </a:cubicBezTo>
                    <a:cubicBezTo>
                      <a:pt x="161" y="44"/>
                      <a:pt x="160" y="52"/>
                      <a:pt x="158" y="59"/>
                    </a:cubicBezTo>
                    <a:cubicBezTo>
                      <a:pt x="155" y="67"/>
                      <a:pt x="152" y="75"/>
                      <a:pt x="148" y="83"/>
                    </a:cubicBezTo>
                    <a:cubicBezTo>
                      <a:pt x="146" y="90"/>
                      <a:pt x="141" y="97"/>
                      <a:pt x="138" y="104"/>
                    </a:cubicBezTo>
                    <a:cubicBezTo>
                      <a:pt x="136" y="106"/>
                      <a:pt x="135" y="108"/>
                      <a:pt x="133" y="111"/>
                    </a:cubicBezTo>
                    <a:cubicBezTo>
                      <a:pt x="132" y="113"/>
                      <a:pt x="130" y="116"/>
                      <a:pt x="129" y="118"/>
                    </a:cubicBezTo>
                    <a:cubicBezTo>
                      <a:pt x="125" y="123"/>
                      <a:pt x="122" y="129"/>
                      <a:pt x="118" y="134"/>
                    </a:cubicBezTo>
                    <a:cubicBezTo>
                      <a:pt x="115" y="139"/>
                      <a:pt x="111" y="143"/>
                      <a:pt x="107" y="148"/>
                    </a:cubicBezTo>
                    <a:cubicBezTo>
                      <a:pt x="100" y="157"/>
                      <a:pt x="93" y="166"/>
                      <a:pt x="85" y="175"/>
                    </a:cubicBezTo>
                    <a:cubicBezTo>
                      <a:pt x="88" y="177"/>
                      <a:pt x="91" y="179"/>
                      <a:pt x="95" y="181"/>
                    </a:cubicBezTo>
                    <a:cubicBezTo>
                      <a:pt x="101" y="185"/>
                      <a:pt x="106" y="190"/>
                      <a:pt x="111" y="196"/>
                    </a:cubicBezTo>
                    <a:cubicBezTo>
                      <a:pt x="115" y="200"/>
                      <a:pt x="115" y="207"/>
                      <a:pt x="110" y="211"/>
                    </a:cubicBezTo>
                    <a:cubicBezTo>
                      <a:pt x="108" y="212"/>
                      <a:pt x="105" y="214"/>
                      <a:pt x="102" y="214"/>
                    </a:cubicBezTo>
                    <a:cubicBezTo>
                      <a:pt x="100" y="213"/>
                      <a:pt x="97" y="212"/>
                      <a:pt x="95" y="210"/>
                    </a:cubicBezTo>
                    <a:cubicBezTo>
                      <a:pt x="94" y="209"/>
                      <a:pt x="94" y="208"/>
                      <a:pt x="93" y="208"/>
                    </a:cubicBezTo>
                    <a:cubicBezTo>
                      <a:pt x="91" y="205"/>
                      <a:pt x="88" y="203"/>
                      <a:pt x="86" y="201"/>
                    </a:cubicBezTo>
                    <a:cubicBezTo>
                      <a:pt x="83" y="199"/>
                      <a:pt x="81" y="198"/>
                      <a:pt x="79" y="196"/>
                    </a:cubicBezTo>
                    <a:cubicBezTo>
                      <a:pt x="77" y="196"/>
                      <a:pt x="76" y="194"/>
                      <a:pt x="74" y="194"/>
                    </a:cubicBezTo>
                    <a:cubicBezTo>
                      <a:pt x="73" y="193"/>
                      <a:pt x="72" y="193"/>
                      <a:pt x="70" y="193"/>
                    </a:cubicBezTo>
                    <a:cubicBezTo>
                      <a:pt x="67" y="196"/>
                      <a:pt x="65" y="199"/>
                      <a:pt x="62" y="202"/>
                    </a:cubicBezTo>
                    <a:cubicBezTo>
                      <a:pt x="53" y="211"/>
                      <a:pt x="45" y="219"/>
                      <a:pt x="37" y="229"/>
                    </a:cubicBezTo>
                    <a:cubicBezTo>
                      <a:pt x="32" y="233"/>
                      <a:pt x="28" y="238"/>
                      <a:pt x="22" y="239"/>
                    </a:cubicBezTo>
                    <a:cubicBezTo>
                      <a:pt x="20" y="240"/>
                      <a:pt x="18" y="240"/>
                      <a:pt x="16" y="240"/>
                    </a:cubicBezTo>
                    <a:cubicBezTo>
                      <a:pt x="15" y="240"/>
                      <a:pt x="14" y="240"/>
                      <a:pt x="13" y="24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0"/>
              <p:cNvSpPr/>
              <p:nvPr/>
            </p:nvSpPr>
            <p:spPr>
              <a:xfrm>
                <a:off x="4379760" y="692280"/>
                <a:ext cx="52200" cy="14832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12" extrusionOk="0">
                    <a:moveTo>
                      <a:pt x="47" y="410"/>
                    </a:moveTo>
                    <a:cubicBezTo>
                      <a:pt x="43" y="410"/>
                      <a:pt x="40" y="408"/>
                      <a:pt x="38" y="405"/>
                    </a:cubicBezTo>
                    <a:cubicBezTo>
                      <a:pt x="32" y="403"/>
                      <a:pt x="27" y="397"/>
                      <a:pt x="24" y="393"/>
                    </a:cubicBezTo>
                    <a:cubicBezTo>
                      <a:pt x="19" y="386"/>
                      <a:pt x="16" y="380"/>
                      <a:pt x="13" y="373"/>
                    </a:cubicBezTo>
                    <a:cubicBezTo>
                      <a:pt x="7" y="359"/>
                      <a:pt x="4" y="343"/>
                      <a:pt x="2" y="327"/>
                    </a:cubicBezTo>
                    <a:cubicBezTo>
                      <a:pt x="0" y="311"/>
                      <a:pt x="0" y="295"/>
                      <a:pt x="3" y="279"/>
                    </a:cubicBezTo>
                    <a:cubicBezTo>
                      <a:pt x="5" y="265"/>
                      <a:pt x="10" y="252"/>
                      <a:pt x="15" y="240"/>
                    </a:cubicBezTo>
                    <a:cubicBezTo>
                      <a:pt x="18" y="235"/>
                      <a:pt x="20" y="230"/>
                      <a:pt x="23" y="224"/>
                    </a:cubicBezTo>
                    <a:cubicBezTo>
                      <a:pt x="27" y="216"/>
                      <a:pt x="32" y="207"/>
                      <a:pt x="36" y="199"/>
                    </a:cubicBezTo>
                    <a:cubicBezTo>
                      <a:pt x="39" y="194"/>
                      <a:pt x="45" y="192"/>
                      <a:pt x="50" y="195"/>
                    </a:cubicBezTo>
                    <a:cubicBezTo>
                      <a:pt x="55" y="197"/>
                      <a:pt x="57" y="203"/>
                      <a:pt x="54" y="209"/>
                    </a:cubicBezTo>
                    <a:cubicBezTo>
                      <a:pt x="50" y="216"/>
                      <a:pt x="46" y="224"/>
                      <a:pt x="42" y="231"/>
                    </a:cubicBezTo>
                    <a:cubicBezTo>
                      <a:pt x="39" y="238"/>
                      <a:pt x="36" y="244"/>
                      <a:pt x="33" y="250"/>
                    </a:cubicBezTo>
                    <a:cubicBezTo>
                      <a:pt x="31" y="257"/>
                      <a:pt x="28" y="263"/>
                      <a:pt x="26" y="270"/>
                    </a:cubicBezTo>
                    <a:cubicBezTo>
                      <a:pt x="25" y="276"/>
                      <a:pt x="24" y="282"/>
                      <a:pt x="22" y="288"/>
                    </a:cubicBezTo>
                    <a:cubicBezTo>
                      <a:pt x="22" y="294"/>
                      <a:pt x="21" y="301"/>
                      <a:pt x="21" y="307"/>
                    </a:cubicBezTo>
                    <a:cubicBezTo>
                      <a:pt x="21" y="313"/>
                      <a:pt x="22" y="320"/>
                      <a:pt x="22" y="327"/>
                    </a:cubicBezTo>
                    <a:cubicBezTo>
                      <a:pt x="24" y="334"/>
                      <a:pt x="25" y="341"/>
                      <a:pt x="26" y="348"/>
                    </a:cubicBezTo>
                    <a:cubicBezTo>
                      <a:pt x="28" y="354"/>
                      <a:pt x="30" y="359"/>
                      <a:pt x="32" y="364"/>
                    </a:cubicBezTo>
                    <a:cubicBezTo>
                      <a:pt x="33" y="367"/>
                      <a:pt x="35" y="370"/>
                      <a:pt x="36" y="373"/>
                    </a:cubicBezTo>
                    <a:cubicBezTo>
                      <a:pt x="38" y="376"/>
                      <a:pt x="39" y="378"/>
                      <a:pt x="41" y="380"/>
                    </a:cubicBezTo>
                    <a:cubicBezTo>
                      <a:pt x="42" y="382"/>
                      <a:pt x="43" y="382"/>
                      <a:pt x="43" y="383"/>
                    </a:cubicBezTo>
                    <a:cubicBezTo>
                      <a:pt x="45" y="384"/>
                      <a:pt x="46" y="386"/>
                      <a:pt x="47" y="386"/>
                    </a:cubicBezTo>
                    <a:cubicBezTo>
                      <a:pt x="47" y="387"/>
                      <a:pt x="48" y="387"/>
                      <a:pt x="49" y="388"/>
                    </a:cubicBezTo>
                    <a:cubicBezTo>
                      <a:pt x="50" y="389"/>
                      <a:pt x="51" y="389"/>
                      <a:pt x="52" y="389"/>
                    </a:cubicBezTo>
                    <a:cubicBezTo>
                      <a:pt x="52" y="390"/>
                      <a:pt x="52" y="390"/>
                      <a:pt x="52" y="390"/>
                    </a:cubicBezTo>
                    <a:cubicBezTo>
                      <a:pt x="53" y="390"/>
                      <a:pt x="53" y="390"/>
                      <a:pt x="53" y="390"/>
                    </a:cubicBezTo>
                    <a:cubicBezTo>
                      <a:pt x="54" y="390"/>
                      <a:pt x="54" y="390"/>
                      <a:pt x="55" y="390"/>
                    </a:cubicBezTo>
                    <a:lnTo>
                      <a:pt x="56" y="390"/>
                    </a:lnTo>
                    <a:cubicBezTo>
                      <a:pt x="56" y="389"/>
                      <a:pt x="56" y="389"/>
                      <a:pt x="57" y="389"/>
                    </a:cubicBezTo>
                    <a:lnTo>
                      <a:pt x="58" y="389"/>
                    </a:lnTo>
                    <a:cubicBezTo>
                      <a:pt x="58" y="388"/>
                      <a:pt x="59" y="387"/>
                      <a:pt x="59" y="387"/>
                    </a:cubicBezTo>
                    <a:cubicBezTo>
                      <a:pt x="60" y="386"/>
                      <a:pt x="60" y="386"/>
                      <a:pt x="61" y="384"/>
                    </a:cubicBezTo>
                    <a:cubicBezTo>
                      <a:pt x="63" y="381"/>
                      <a:pt x="63" y="378"/>
                      <a:pt x="64" y="375"/>
                    </a:cubicBezTo>
                    <a:lnTo>
                      <a:pt x="64" y="376"/>
                    </a:lnTo>
                    <a:cubicBezTo>
                      <a:pt x="66" y="366"/>
                      <a:pt x="67" y="357"/>
                      <a:pt x="69" y="347"/>
                    </a:cubicBezTo>
                    <a:cubicBezTo>
                      <a:pt x="70" y="340"/>
                      <a:pt x="71" y="333"/>
                      <a:pt x="72" y="326"/>
                    </a:cubicBezTo>
                    <a:cubicBezTo>
                      <a:pt x="75" y="305"/>
                      <a:pt x="78" y="283"/>
                      <a:pt x="80" y="262"/>
                    </a:cubicBezTo>
                    <a:cubicBezTo>
                      <a:pt x="81" y="250"/>
                      <a:pt x="82" y="239"/>
                      <a:pt x="84" y="228"/>
                    </a:cubicBezTo>
                    <a:cubicBezTo>
                      <a:pt x="85" y="220"/>
                      <a:pt x="85" y="212"/>
                      <a:pt x="86" y="205"/>
                    </a:cubicBezTo>
                    <a:cubicBezTo>
                      <a:pt x="87" y="199"/>
                      <a:pt x="87" y="194"/>
                      <a:pt x="88" y="189"/>
                    </a:cubicBezTo>
                    <a:cubicBezTo>
                      <a:pt x="90" y="176"/>
                      <a:pt x="92" y="163"/>
                      <a:pt x="93" y="150"/>
                    </a:cubicBezTo>
                    <a:cubicBezTo>
                      <a:pt x="95" y="139"/>
                      <a:pt x="98" y="128"/>
                      <a:pt x="100" y="117"/>
                    </a:cubicBezTo>
                    <a:cubicBezTo>
                      <a:pt x="102" y="109"/>
                      <a:pt x="104" y="100"/>
                      <a:pt x="106" y="91"/>
                    </a:cubicBezTo>
                    <a:cubicBezTo>
                      <a:pt x="97" y="100"/>
                      <a:pt x="86" y="106"/>
                      <a:pt x="75" y="108"/>
                    </a:cubicBezTo>
                    <a:cubicBezTo>
                      <a:pt x="63" y="111"/>
                      <a:pt x="49" y="108"/>
                      <a:pt x="42" y="97"/>
                    </a:cubicBezTo>
                    <a:cubicBezTo>
                      <a:pt x="39" y="92"/>
                      <a:pt x="37" y="87"/>
                      <a:pt x="36" y="82"/>
                    </a:cubicBezTo>
                    <a:cubicBezTo>
                      <a:pt x="35" y="75"/>
                      <a:pt x="35" y="68"/>
                      <a:pt x="35" y="61"/>
                    </a:cubicBezTo>
                    <a:cubicBezTo>
                      <a:pt x="36" y="57"/>
                      <a:pt x="36" y="52"/>
                      <a:pt x="38" y="48"/>
                    </a:cubicBezTo>
                    <a:cubicBezTo>
                      <a:pt x="38" y="43"/>
                      <a:pt x="39" y="39"/>
                      <a:pt x="40" y="35"/>
                    </a:cubicBezTo>
                    <a:cubicBezTo>
                      <a:pt x="44" y="22"/>
                      <a:pt x="50" y="9"/>
                      <a:pt x="62" y="3"/>
                    </a:cubicBezTo>
                    <a:cubicBezTo>
                      <a:pt x="67" y="0"/>
                      <a:pt x="74" y="0"/>
                      <a:pt x="79" y="3"/>
                    </a:cubicBezTo>
                    <a:cubicBezTo>
                      <a:pt x="82" y="5"/>
                      <a:pt x="86" y="9"/>
                      <a:pt x="89" y="12"/>
                    </a:cubicBezTo>
                    <a:cubicBezTo>
                      <a:pt x="92" y="17"/>
                      <a:pt x="91" y="24"/>
                      <a:pt x="86" y="27"/>
                    </a:cubicBezTo>
                    <a:cubicBezTo>
                      <a:pt x="81" y="31"/>
                      <a:pt x="74" y="30"/>
                      <a:pt x="71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24"/>
                      <a:pt x="68" y="25"/>
                      <a:pt x="68" y="26"/>
                    </a:cubicBezTo>
                    <a:cubicBezTo>
                      <a:pt x="67" y="27"/>
                      <a:pt x="67" y="28"/>
                      <a:pt x="66" y="29"/>
                    </a:cubicBezTo>
                    <a:cubicBezTo>
                      <a:pt x="66" y="30"/>
                      <a:pt x="65" y="31"/>
                      <a:pt x="64" y="33"/>
                    </a:cubicBezTo>
                    <a:cubicBezTo>
                      <a:pt x="63" y="36"/>
                      <a:pt x="61" y="40"/>
                      <a:pt x="60" y="43"/>
                    </a:cubicBezTo>
                    <a:cubicBezTo>
                      <a:pt x="59" y="49"/>
                      <a:pt x="58" y="54"/>
                      <a:pt x="57" y="60"/>
                    </a:cubicBezTo>
                    <a:cubicBezTo>
                      <a:pt x="57" y="62"/>
                      <a:pt x="57" y="65"/>
                      <a:pt x="57" y="68"/>
                    </a:cubicBezTo>
                    <a:cubicBezTo>
                      <a:pt x="57" y="70"/>
                      <a:pt x="57" y="72"/>
                      <a:pt x="57" y="75"/>
                    </a:cubicBezTo>
                    <a:cubicBezTo>
                      <a:pt x="57" y="77"/>
                      <a:pt x="58" y="79"/>
                      <a:pt x="59" y="81"/>
                    </a:cubicBezTo>
                    <a:cubicBezTo>
                      <a:pt x="59" y="82"/>
                      <a:pt x="59" y="82"/>
                      <a:pt x="59" y="83"/>
                    </a:cubicBezTo>
                    <a:cubicBezTo>
                      <a:pt x="59" y="84"/>
                      <a:pt x="60" y="84"/>
                      <a:pt x="60" y="84"/>
                    </a:cubicBezTo>
                    <a:cubicBezTo>
                      <a:pt x="60" y="84"/>
                      <a:pt x="60" y="85"/>
                      <a:pt x="61" y="85"/>
                    </a:cubicBezTo>
                    <a:lnTo>
                      <a:pt x="61" y="86"/>
                    </a:lnTo>
                    <a:cubicBezTo>
                      <a:pt x="62" y="86"/>
                      <a:pt x="63" y="86"/>
                      <a:pt x="63" y="87"/>
                    </a:cubicBezTo>
                    <a:lnTo>
                      <a:pt x="64" y="87"/>
                    </a:lnTo>
                    <a:cubicBezTo>
                      <a:pt x="64" y="87"/>
                      <a:pt x="65" y="87"/>
                      <a:pt x="66" y="87"/>
                    </a:cubicBezTo>
                    <a:lnTo>
                      <a:pt x="67" y="87"/>
                    </a:lnTo>
                    <a:cubicBezTo>
                      <a:pt x="68" y="87"/>
                      <a:pt x="69" y="87"/>
                      <a:pt x="70" y="87"/>
                    </a:cubicBezTo>
                    <a:cubicBezTo>
                      <a:pt x="71" y="87"/>
                      <a:pt x="72" y="87"/>
                      <a:pt x="74" y="86"/>
                    </a:cubicBezTo>
                    <a:cubicBezTo>
                      <a:pt x="74" y="86"/>
                      <a:pt x="75" y="86"/>
                      <a:pt x="76" y="86"/>
                    </a:cubicBezTo>
                    <a:cubicBezTo>
                      <a:pt x="78" y="84"/>
                      <a:pt x="80" y="84"/>
                      <a:pt x="82" y="83"/>
                    </a:cubicBezTo>
                    <a:cubicBezTo>
                      <a:pt x="84" y="82"/>
                      <a:pt x="86" y="80"/>
                      <a:pt x="88" y="79"/>
                    </a:cubicBezTo>
                    <a:cubicBezTo>
                      <a:pt x="91" y="76"/>
                      <a:pt x="95" y="73"/>
                      <a:pt x="98" y="70"/>
                    </a:cubicBezTo>
                    <a:cubicBezTo>
                      <a:pt x="104" y="65"/>
                      <a:pt x="109" y="59"/>
                      <a:pt x="114" y="52"/>
                    </a:cubicBezTo>
                    <a:cubicBezTo>
                      <a:pt x="116" y="50"/>
                      <a:pt x="118" y="47"/>
                      <a:pt x="120" y="44"/>
                    </a:cubicBezTo>
                    <a:cubicBezTo>
                      <a:pt x="121" y="43"/>
                      <a:pt x="121" y="41"/>
                      <a:pt x="122" y="40"/>
                    </a:cubicBezTo>
                    <a:cubicBezTo>
                      <a:pt x="125" y="35"/>
                      <a:pt x="131" y="33"/>
                      <a:pt x="137" y="36"/>
                    </a:cubicBezTo>
                    <a:cubicBezTo>
                      <a:pt x="142" y="38"/>
                      <a:pt x="144" y="45"/>
                      <a:pt x="141" y="50"/>
                    </a:cubicBezTo>
                    <a:cubicBezTo>
                      <a:pt x="141" y="51"/>
                      <a:pt x="141" y="52"/>
                      <a:pt x="140" y="54"/>
                    </a:cubicBezTo>
                    <a:cubicBezTo>
                      <a:pt x="140" y="53"/>
                      <a:pt x="140" y="53"/>
                      <a:pt x="141" y="52"/>
                    </a:cubicBezTo>
                    <a:cubicBezTo>
                      <a:pt x="139" y="57"/>
                      <a:pt x="137" y="62"/>
                      <a:pt x="135" y="66"/>
                    </a:cubicBezTo>
                    <a:cubicBezTo>
                      <a:pt x="134" y="72"/>
                      <a:pt x="131" y="79"/>
                      <a:pt x="130" y="85"/>
                    </a:cubicBezTo>
                    <a:cubicBezTo>
                      <a:pt x="127" y="94"/>
                      <a:pt x="125" y="104"/>
                      <a:pt x="122" y="113"/>
                    </a:cubicBezTo>
                    <a:cubicBezTo>
                      <a:pt x="121" y="115"/>
                      <a:pt x="121" y="118"/>
                      <a:pt x="120" y="121"/>
                    </a:cubicBezTo>
                    <a:cubicBezTo>
                      <a:pt x="119" y="127"/>
                      <a:pt x="118" y="133"/>
                      <a:pt x="117" y="140"/>
                    </a:cubicBezTo>
                    <a:cubicBezTo>
                      <a:pt x="116" y="144"/>
                      <a:pt x="115" y="147"/>
                      <a:pt x="114" y="151"/>
                    </a:cubicBezTo>
                    <a:cubicBezTo>
                      <a:pt x="113" y="154"/>
                      <a:pt x="113" y="158"/>
                      <a:pt x="113" y="161"/>
                    </a:cubicBezTo>
                    <a:cubicBezTo>
                      <a:pt x="111" y="172"/>
                      <a:pt x="109" y="182"/>
                      <a:pt x="108" y="192"/>
                    </a:cubicBezTo>
                    <a:cubicBezTo>
                      <a:pt x="106" y="205"/>
                      <a:pt x="104" y="217"/>
                      <a:pt x="103" y="230"/>
                    </a:cubicBezTo>
                    <a:cubicBezTo>
                      <a:pt x="102" y="241"/>
                      <a:pt x="101" y="252"/>
                      <a:pt x="99" y="263"/>
                    </a:cubicBezTo>
                    <a:cubicBezTo>
                      <a:pt x="97" y="285"/>
                      <a:pt x="95" y="307"/>
                      <a:pt x="92" y="329"/>
                    </a:cubicBezTo>
                    <a:lnTo>
                      <a:pt x="92" y="330"/>
                    </a:lnTo>
                    <a:cubicBezTo>
                      <a:pt x="91" y="337"/>
                      <a:pt x="90" y="344"/>
                      <a:pt x="89" y="351"/>
                    </a:cubicBezTo>
                    <a:cubicBezTo>
                      <a:pt x="88" y="357"/>
                      <a:pt x="87" y="362"/>
                      <a:pt x="86" y="368"/>
                    </a:cubicBezTo>
                    <a:cubicBezTo>
                      <a:pt x="85" y="375"/>
                      <a:pt x="84" y="380"/>
                      <a:pt x="82" y="387"/>
                    </a:cubicBezTo>
                    <a:cubicBezTo>
                      <a:pt x="81" y="393"/>
                      <a:pt x="77" y="399"/>
                      <a:pt x="72" y="404"/>
                    </a:cubicBezTo>
                    <a:cubicBezTo>
                      <a:pt x="68" y="408"/>
                      <a:pt x="63" y="411"/>
                      <a:pt x="56" y="411"/>
                    </a:cubicBezTo>
                    <a:cubicBezTo>
                      <a:pt x="56" y="411"/>
                      <a:pt x="55" y="411"/>
                      <a:pt x="54" y="411"/>
                    </a:cubicBezTo>
                    <a:cubicBezTo>
                      <a:pt x="52" y="411"/>
                      <a:pt x="49" y="411"/>
                      <a:pt x="47" y="4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0"/>
              <p:cNvSpPr/>
              <p:nvPr/>
            </p:nvSpPr>
            <p:spPr>
              <a:xfrm>
                <a:off x="4446360" y="669240"/>
                <a:ext cx="29160" cy="56880"/>
              </a:xfrm>
              <a:custGeom>
                <a:avLst/>
                <a:gdLst/>
                <a:ahLst/>
                <a:cxnLst/>
                <a:rect l="l" t="t" r="r" b="b"/>
                <a:pathLst>
                  <a:path w="81" h="158" extrusionOk="0">
                    <a:moveTo>
                      <a:pt x="56" y="31"/>
                    </a:moveTo>
                    <a:lnTo>
                      <a:pt x="57" y="31"/>
                    </a:ln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28"/>
                      <a:pt x="57" y="28"/>
                      <a:pt x="56" y="27"/>
                    </a:cubicBezTo>
                    <a:lnTo>
                      <a:pt x="56" y="26"/>
                    </a:lnTo>
                    <a:cubicBezTo>
                      <a:pt x="56" y="25"/>
                      <a:pt x="55" y="25"/>
                      <a:pt x="55" y="24"/>
                    </a:cubicBezTo>
                    <a:cubicBezTo>
                      <a:pt x="54" y="24"/>
                      <a:pt x="54" y="23"/>
                      <a:pt x="54" y="23"/>
                    </a:cubicBezTo>
                    <a:lnTo>
                      <a:pt x="53" y="23"/>
                    </a:lnTo>
                    <a:lnTo>
                      <a:pt x="52" y="23"/>
                    </a:lnTo>
                    <a:cubicBezTo>
                      <a:pt x="52" y="24"/>
                      <a:pt x="52" y="24"/>
                      <a:pt x="51" y="24"/>
                    </a:cubicBezTo>
                    <a:cubicBezTo>
                      <a:pt x="51" y="24"/>
                      <a:pt x="50" y="24"/>
                      <a:pt x="50" y="25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8" y="27"/>
                    </a:cubicBezTo>
                    <a:lnTo>
                      <a:pt x="48" y="28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49" y="30"/>
                    </a:lnTo>
                    <a:cubicBezTo>
                      <a:pt x="50" y="30"/>
                      <a:pt x="50" y="30"/>
                      <a:pt x="50" y="30"/>
                    </a:cubicBezTo>
                    <a:lnTo>
                      <a:pt x="51" y="30"/>
                    </a:lnTo>
                    <a:cubicBezTo>
                      <a:pt x="52" y="31"/>
                      <a:pt x="54" y="31"/>
                      <a:pt x="56" y="31"/>
                    </a:cubicBezTo>
                    <a:moveTo>
                      <a:pt x="32" y="157"/>
                    </a:moveTo>
                    <a:cubicBezTo>
                      <a:pt x="29" y="156"/>
                      <a:pt x="26" y="155"/>
                      <a:pt x="23" y="155"/>
                    </a:cubicBezTo>
                    <a:cubicBezTo>
                      <a:pt x="18" y="154"/>
                      <a:pt x="12" y="153"/>
                      <a:pt x="7" y="150"/>
                    </a:cubicBezTo>
                    <a:cubicBezTo>
                      <a:pt x="6" y="148"/>
                      <a:pt x="4" y="146"/>
                      <a:pt x="3" y="144"/>
                    </a:cubicBezTo>
                    <a:cubicBezTo>
                      <a:pt x="1" y="142"/>
                      <a:pt x="1" y="140"/>
                      <a:pt x="0" y="137"/>
                    </a:cubicBezTo>
                    <a:cubicBezTo>
                      <a:pt x="0" y="132"/>
                      <a:pt x="3" y="126"/>
                      <a:pt x="7" y="123"/>
                    </a:cubicBezTo>
                    <a:cubicBezTo>
                      <a:pt x="10" y="118"/>
                      <a:pt x="14" y="114"/>
                      <a:pt x="18" y="109"/>
                    </a:cubicBezTo>
                    <a:cubicBezTo>
                      <a:pt x="21" y="106"/>
                      <a:pt x="24" y="102"/>
                      <a:pt x="27" y="99"/>
                    </a:cubicBezTo>
                    <a:cubicBezTo>
                      <a:pt x="33" y="91"/>
                      <a:pt x="39" y="82"/>
                      <a:pt x="45" y="73"/>
                    </a:cubicBezTo>
                    <a:cubicBezTo>
                      <a:pt x="48" y="69"/>
                      <a:pt x="50" y="63"/>
                      <a:pt x="53" y="59"/>
                    </a:cubicBezTo>
                    <a:cubicBezTo>
                      <a:pt x="53" y="56"/>
                      <a:pt x="54" y="55"/>
                      <a:pt x="55" y="53"/>
                    </a:cubicBezTo>
                    <a:cubicBezTo>
                      <a:pt x="51" y="53"/>
                      <a:pt x="48" y="52"/>
                      <a:pt x="45" y="52"/>
                    </a:cubicBezTo>
                    <a:cubicBezTo>
                      <a:pt x="32" y="49"/>
                      <a:pt x="23" y="36"/>
                      <a:pt x="26" y="24"/>
                    </a:cubicBezTo>
                    <a:cubicBezTo>
                      <a:pt x="27" y="17"/>
                      <a:pt x="30" y="13"/>
                      <a:pt x="35" y="8"/>
                    </a:cubicBezTo>
                    <a:cubicBezTo>
                      <a:pt x="40" y="4"/>
                      <a:pt x="46" y="1"/>
                      <a:pt x="52" y="0"/>
                    </a:cubicBezTo>
                    <a:cubicBezTo>
                      <a:pt x="59" y="0"/>
                      <a:pt x="64" y="3"/>
                      <a:pt x="69" y="7"/>
                    </a:cubicBezTo>
                    <a:cubicBezTo>
                      <a:pt x="74" y="12"/>
                      <a:pt x="77" y="18"/>
                      <a:pt x="78" y="24"/>
                    </a:cubicBezTo>
                    <a:cubicBezTo>
                      <a:pt x="80" y="31"/>
                      <a:pt x="80" y="38"/>
                      <a:pt x="79" y="45"/>
                    </a:cubicBezTo>
                    <a:cubicBezTo>
                      <a:pt x="78" y="53"/>
                      <a:pt x="75" y="60"/>
                      <a:pt x="72" y="68"/>
                    </a:cubicBezTo>
                    <a:cubicBezTo>
                      <a:pt x="67" y="79"/>
                      <a:pt x="61" y="89"/>
                      <a:pt x="54" y="98"/>
                    </a:cubicBezTo>
                    <a:cubicBezTo>
                      <a:pt x="47" y="108"/>
                      <a:pt x="40" y="118"/>
                      <a:pt x="32" y="128"/>
                    </a:cubicBezTo>
                    <a:cubicBezTo>
                      <a:pt x="31" y="129"/>
                      <a:pt x="29" y="132"/>
                      <a:pt x="27" y="133"/>
                    </a:cubicBezTo>
                    <a:cubicBezTo>
                      <a:pt x="30" y="134"/>
                      <a:pt x="33" y="134"/>
                      <a:pt x="36" y="135"/>
                    </a:cubicBezTo>
                    <a:cubicBezTo>
                      <a:pt x="42" y="136"/>
                      <a:pt x="46" y="142"/>
                      <a:pt x="45" y="148"/>
                    </a:cubicBezTo>
                    <a:cubicBezTo>
                      <a:pt x="43" y="154"/>
                      <a:pt x="39" y="157"/>
                      <a:pt x="34" y="157"/>
                    </a:cubicBezTo>
                    <a:cubicBezTo>
                      <a:pt x="33" y="157"/>
                      <a:pt x="32" y="157"/>
                      <a:pt x="32" y="1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0"/>
              <p:cNvSpPr/>
              <p:nvPr/>
            </p:nvSpPr>
            <p:spPr>
              <a:xfrm>
                <a:off x="4500000" y="709200"/>
                <a:ext cx="291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81" h="28" extrusionOk="0">
                    <a:moveTo>
                      <a:pt x="5" y="23"/>
                    </a:moveTo>
                    <a:cubicBezTo>
                      <a:pt x="4" y="22"/>
                      <a:pt x="3" y="21"/>
                      <a:pt x="3" y="19"/>
                    </a:cubicBezTo>
                    <a:cubicBezTo>
                      <a:pt x="0" y="15"/>
                      <a:pt x="2" y="11"/>
                      <a:pt x="4" y="8"/>
                    </a:cubicBezTo>
                    <a:cubicBezTo>
                      <a:pt x="7" y="4"/>
                      <a:pt x="11" y="3"/>
                      <a:pt x="14" y="3"/>
                    </a:cubicBezTo>
                    <a:cubicBezTo>
                      <a:pt x="18" y="2"/>
                      <a:pt x="21" y="2"/>
                      <a:pt x="25" y="1"/>
                    </a:cubicBezTo>
                    <a:cubicBezTo>
                      <a:pt x="30" y="1"/>
                      <a:pt x="34" y="1"/>
                      <a:pt x="38" y="1"/>
                    </a:cubicBezTo>
                    <a:cubicBezTo>
                      <a:pt x="48" y="1"/>
                      <a:pt x="58" y="1"/>
                      <a:pt x="68" y="0"/>
                    </a:cubicBezTo>
                    <a:cubicBezTo>
                      <a:pt x="74" y="0"/>
                      <a:pt x="79" y="4"/>
                      <a:pt x="80" y="10"/>
                    </a:cubicBezTo>
                    <a:cubicBezTo>
                      <a:pt x="80" y="16"/>
                      <a:pt x="76" y="22"/>
                      <a:pt x="70" y="22"/>
                    </a:cubicBezTo>
                    <a:cubicBezTo>
                      <a:pt x="61" y="22"/>
                      <a:pt x="52" y="22"/>
                      <a:pt x="44" y="22"/>
                    </a:cubicBezTo>
                    <a:cubicBezTo>
                      <a:pt x="37" y="23"/>
                      <a:pt x="29" y="23"/>
                      <a:pt x="22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4"/>
                      <a:pt x="19" y="25"/>
                      <a:pt x="19" y="25"/>
                    </a:cubicBezTo>
                    <a:cubicBezTo>
                      <a:pt x="17" y="26"/>
                      <a:pt x="15" y="27"/>
                      <a:pt x="13" y="27"/>
                    </a:cubicBezTo>
                    <a:cubicBezTo>
                      <a:pt x="10" y="27"/>
                      <a:pt x="7" y="25"/>
                      <a:pt x="5" y="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0"/>
              <p:cNvSpPr/>
              <p:nvPr/>
            </p:nvSpPr>
            <p:spPr>
              <a:xfrm>
                <a:off x="4510080" y="684720"/>
                <a:ext cx="12960" cy="4932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7" extrusionOk="0">
                    <a:moveTo>
                      <a:pt x="0" y="126"/>
                    </a:moveTo>
                    <a:cubicBezTo>
                      <a:pt x="0" y="106"/>
                      <a:pt x="1" y="86"/>
                      <a:pt x="3" y="67"/>
                    </a:cubicBezTo>
                    <a:cubicBezTo>
                      <a:pt x="5" y="57"/>
                      <a:pt x="6" y="48"/>
                      <a:pt x="7" y="38"/>
                    </a:cubicBezTo>
                    <a:cubicBezTo>
                      <a:pt x="8" y="33"/>
                      <a:pt x="9" y="29"/>
                      <a:pt x="10" y="23"/>
                    </a:cubicBezTo>
                    <a:cubicBezTo>
                      <a:pt x="11" y="19"/>
                      <a:pt x="12" y="15"/>
                      <a:pt x="12" y="11"/>
                    </a:cubicBezTo>
                    <a:lnTo>
                      <a:pt x="12" y="10"/>
                    </a:lnTo>
                    <a:lnTo>
                      <a:pt x="12" y="11"/>
                    </a:lnTo>
                    <a:cubicBezTo>
                      <a:pt x="14" y="4"/>
                      <a:pt x="20" y="0"/>
                      <a:pt x="26" y="1"/>
                    </a:cubicBezTo>
                    <a:cubicBezTo>
                      <a:pt x="28" y="2"/>
                      <a:pt x="31" y="4"/>
                      <a:pt x="32" y="6"/>
                    </a:cubicBezTo>
                    <a:cubicBezTo>
                      <a:pt x="34" y="9"/>
                      <a:pt x="35" y="12"/>
                      <a:pt x="34" y="16"/>
                    </a:cubicBezTo>
                    <a:cubicBezTo>
                      <a:pt x="32" y="22"/>
                      <a:pt x="31" y="29"/>
                      <a:pt x="30" y="35"/>
                    </a:cubicBezTo>
                    <a:cubicBezTo>
                      <a:pt x="28" y="43"/>
                      <a:pt x="27" y="51"/>
                      <a:pt x="26" y="58"/>
                    </a:cubicBezTo>
                    <a:cubicBezTo>
                      <a:pt x="25" y="68"/>
                      <a:pt x="24" y="77"/>
                      <a:pt x="23" y="87"/>
                    </a:cubicBezTo>
                    <a:cubicBezTo>
                      <a:pt x="23" y="91"/>
                      <a:pt x="22" y="97"/>
                      <a:pt x="21" y="101"/>
                    </a:cubicBezTo>
                    <a:cubicBezTo>
                      <a:pt x="21" y="107"/>
                      <a:pt x="21" y="112"/>
                      <a:pt x="21" y="118"/>
                    </a:cubicBezTo>
                    <a:cubicBezTo>
                      <a:pt x="21" y="120"/>
                      <a:pt x="21" y="122"/>
                      <a:pt x="21" y="125"/>
                    </a:cubicBezTo>
                    <a:cubicBezTo>
                      <a:pt x="21" y="131"/>
                      <a:pt x="17" y="136"/>
                      <a:pt x="11" y="136"/>
                    </a:cubicBezTo>
                    <a:lnTo>
                      <a:pt x="10" y="136"/>
                    </a:lnTo>
                    <a:cubicBezTo>
                      <a:pt x="5" y="136"/>
                      <a:pt x="0" y="132"/>
                      <a:pt x="0" y="1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0"/>
              <p:cNvSpPr/>
              <p:nvPr/>
            </p:nvSpPr>
            <p:spPr>
              <a:xfrm>
                <a:off x="4557600" y="667440"/>
                <a:ext cx="46800" cy="10476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91" extrusionOk="0">
                    <a:moveTo>
                      <a:pt x="1" y="281"/>
                    </a:moveTo>
                    <a:cubicBezTo>
                      <a:pt x="0" y="275"/>
                      <a:pt x="4" y="269"/>
                      <a:pt x="10" y="268"/>
                    </a:cubicBezTo>
                    <a:cubicBezTo>
                      <a:pt x="12" y="268"/>
                      <a:pt x="14" y="267"/>
                      <a:pt x="17" y="267"/>
                    </a:cubicBezTo>
                    <a:cubicBezTo>
                      <a:pt x="17" y="267"/>
                      <a:pt x="16" y="267"/>
                      <a:pt x="15" y="267"/>
                    </a:cubicBezTo>
                    <a:cubicBezTo>
                      <a:pt x="19" y="266"/>
                      <a:pt x="22" y="265"/>
                      <a:pt x="25" y="264"/>
                    </a:cubicBezTo>
                    <a:cubicBezTo>
                      <a:pt x="33" y="262"/>
                      <a:pt x="41" y="259"/>
                      <a:pt x="49" y="256"/>
                    </a:cubicBezTo>
                    <a:cubicBezTo>
                      <a:pt x="55" y="254"/>
                      <a:pt x="61" y="251"/>
                      <a:pt x="66" y="248"/>
                    </a:cubicBezTo>
                    <a:cubicBezTo>
                      <a:pt x="70" y="246"/>
                      <a:pt x="73" y="244"/>
                      <a:pt x="77" y="241"/>
                    </a:cubicBezTo>
                    <a:cubicBezTo>
                      <a:pt x="80" y="239"/>
                      <a:pt x="82" y="236"/>
                      <a:pt x="85" y="234"/>
                    </a:cubicBezTo>
                    <a:cubicBezTo>
                      <a:pt x="87" y="232"/>
                      <a:pt x="89" y="230"/>
                      <a:pt x="91" y="227"/>
                    </a:cubicBezTo>
                    <a:cubicBezTo>
                      <a:pt x="93" y="225"/>
                      <a:pt x="95" y="222"/>
                      <a:pt x="97" y="219"/>
                    </a:cubicBezTo>
                    <a:cubicBezTo>
                      <a:pt x="98" y="216"/>
                      <a:pt x="99" y="214"/>
                      <a:pt x="101" y="211"/>
                    </a:cubicBezTo>
                    <a:cubicBezTo>
                      <a:pt x="102" y="208"/>
                      <a:pt x="103" y="205"/>
                      <a:pt x="104" y="202"/>
                    </a:cubicBezTo>
                    <a:cubicBezTo>
                      <a:pt x="105" y="200"/>
                      <a:pt x="106" y="196"/>
                      <a:pt x="106" y="193"/>
                    </a:cubicBezTo>
                    <a:cubicBezTo>
                      <a:pt x="106" y="190"/>
                      <a:pt x="106" y="187"/>
                      <a:pt x="107" y="184"/>
                    </a:cubicBezTo>
                    <a:cubicBezTo>
                      <a:pt x="106" y="180"/>
                      <a:pt x="106" y="176"/>
                      <a:pt x="106" y="173"/>
                    </a:cubicBezTo>
                    <a:cubicBezTo>
                      <a:pt x="105" y="168"/>
                      <a:pt x="105" y="164"/>
                      <a:pt x="103" y="160"/>
                    </a:cubicBezTo>
                    <a:cubicBezTo>
                      <a:pt x="102" y="156"/>
                      <a:pt x="101" y="153"/>
                      <a:pt x="100" y="149"/>
                    </a:cubicBezTo>
                    <a:cubicBezTo>
                      <a:pt x="99" y="148"/>
                      <a:pt x="98" y="145"/>
                      <a:pt x="97" y="144"/>
                    </a:cubicBezTo>
                    <a:cubicBezTo>
                      <a:pt x="96" y="142"/>
                      <a:pt x="95" y="140"/>
                      <a:pt x="94" y="138"/>
                    </a:cubicBezTo>
                    <a:cubicBezTo>
                      <a:pt x="92" y="137"/>
                      <a:pt x="90" y="134"/>
                      <a:pt x="88" y="133"/>
                    </a:cubicBezTo>
                    <a:cubicBezTo>
                      <a:pt x="87" y="131"/>
                      <a:pt x="85" y="129"/>
                      <a:pt x="82" y="127"/>
                    </a:cubicBezTo>
                    <a:cubicBezTo>
                      <a:pt x="81" y="126"/>
                      <a:pt x="79" y="124"/>
                      <a:pt x="77" y="123"/>
                    </a:cubicBezTo>
                    <a:cubicBezTo>
                      <a:pt x="75" y="122"/>
                      <a:pt x="74" y="121"/>
                      <a:pt x="72" y="121"/>
                    </a:cubicBezTo>
                    <a:cubicBezTo>
                      <a:pt x="70" y="120"/>
                      <a:pt x="69" y="120"/>
                      <a:pt x="67" y="119"/>
                    </a:cubicBezTo>
                    <a:lnTo>
                      <a:pt x="66" y="119"/>
                    </a:lnTo>
                    <a:lnTo>
                      <a:pt x="64" y="120"/>
                    </a:lnTo>
                    <a:cubicBezTo>
                      <a:pt x="60" y="122"/>
                      <a:pt x="57" y="123"/>
                      <a:pt x="53" y="123"/>
                    </a:cubicBezTo>
                    <a:cubicBezTo>
                      <a:pt x="49" y="122"/>
                      <a:pt x="44" y="119"/>
                      <a:pt x="43" y="113"/>
                    </a:cubicBezTo>
                    <a:cubicBezTo>
                      <a:pt x="43" y="111"/>
                      <a:pt x="43" y="109"/>
                      <a:pt x="43" y="106"/>
                    </a:cubicBezTo>
                    <a:cubicBezTo>
                      <a:pt x="45" y="103"/>
                      <a:pt x="46" y="101"/>
                      <a:pt x="49" y="99"/>
                    </a:cubicBezTo>
                    <a:cubicBezTo>
                      <a:pt x="51" y="98"/>
                      <a:pt x="53" y="97"/>
                      <a:pt x="56" y="97"/>
                    </a:cubicBezTo>
                    <a:cubicBezTo>
                      <a:pt x="57" y="96"/>
                      <a:pt x="57" y="95"/>
                      <a:pt x="58" y="94"/>
                    </a:cubicBezTo>
                    <a:cubicBezTo>
                      <a:pt x="60" y="91"/>
                      <a:pt x="63" y="88"/>
                      <a:pt x="64" y="85"/>
                    </a:cubicBezTo>
                    <a:cubicBezTo>
                      <a:pt x="67" y="80"/>
                      <a:pt x="69" y="76"/>
                      <a:pt x="71" y="71"/>
                    </a:cubicBezTo>
                    <a:cubicBezTo>
                      <a:pt x="74" y="66"/>
                      <a:pt x="75" y="60"/>
                      <a:pt x="77" y="54"/>
                    </a:cubicBezTo>
                    <a:cubicBezTo>
                      <a:pt x="78" y="51"/>
                      <a:pt x="79" y="47"/>
                      <a:pt x="80" y="43"/>
                    </a:cubicBezTo>
                    <a:cubicBezTo>
                      <a:pt x="80" y="41"/>
                      <a:pt x="80" y="39"/>
                      <a:pt x="80" y="37"/>
                    </a:cubicBezTo>
                    <a:cubicBezTo>
                      <a:pt x="80" y="35"/>
                      <a:pt x="80" y="33"/>
                      <a:pt x="80" y="32"/>
                    </a:cubicBezTo>
                    <a:cubicBezTo>
                      <a:pt x="80" y="31"/>
                      <a:pt x="80" y="30"/>
                      <a:pt x="79" y="29"/>
                    </a:cubicBezTo>
                    <a:cubicBezTo>
                      <a:pt x="79" y="28"/>
                      <a:pt x="78" y="28"/>
                      <a:pt x="78" y="2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7" y="25"/>
                      <a:pt x="77" y="25"/>
                      <a:pt x="77" y="25"/>
                    </a:cubicBezTo>
                    <a:lnTo>
                      <a:pt x="77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5" y="23"/>
                    </a:lnTo>
                    <a:cubicBezTo>
                      <a:pt x="74" y="24"/>
                      <a:pt x="74" y="24"/>
                      <a:pt x="74" y="24"/>
                    </a:cubicBezTo>
                    <a:cubicBezTo>
                      <a:pt x="73" y="24"/>
                      <a:pt x="73" y="24"/>
                      <a:pt x="72" y="24"/>
                    </a:cubicBezTo>
                    <a:lnTo>
                      <a:pt x="73" y="24"/>
                    </a:lnTo>
                    <a:cubicBezTo>
                      <a:pt x="72" y="24"/>
                      <a:pt x="71" y="25"/>
                      <a:pt x="70" y="25"/>
                    </a:cubicBezTo>
                    <a:lnTo>
                      <a:pt x="71" y="25"/>
                    </a:lnTo>
                    <a:cubicBezTo>
                      <a:pt x="70" y="26"/>
                      <a:pt x="68" y="26"/>
                      <a:pt x="68" y="27"/>
                    </a:cubicBezTo>
                    <a:cubicBezTo>
                      <a:pt x="67" y="28"/>
                      <a:pt x="66" y="28"/>
                      <a:pt x="66" y="29"/>
                    </a:cubicBezTo>
                    <a:lnTo>
                      <a:pt x="66" y="30"/>
                    </a:lnTo>
                    <a:cubicBezTo>
                      <a:pt x="67" y="36"/>
                      <a:pt x="63" y="42"/>
                      <a:pt x="57" y="43"/>
                    </a:cubicBezTo>
                    <a:cubicBezTo>
                      <a:pt x="55" y="43"/>
                      <a:pt x="53" y="43"/>
                      <a:pt x="51" y="43"/>
                    </a:cubicBezTo>
                    <a:cubicBezTo>
                      <a:pt x="47" y="43"/>
                      <a:pt x="45" y="42"/>
                      <a:pt x="43" y="39"/>
                    </a:cubicBezTo>
                    <a:cubicBezTo>
                      <a:pt x="41" y="36"/>
                      <a:pt x="40" y="33"/>
                      <a:pt x="40" y="30"/>
                    </a:cubicBezTo>
                    <a:cubicBezTo>
                      <a:pt x="40" y="26"/>
                      <a:pt x="42" y="22"/>
                      <a:pt x="45" y="19"/>
                    </a:cubicBezTo>
                    <a:cubicBezTo>
                      <a:pt x="50" y="12"/>
                      <a:pt x="57" y="7"/>
                      <a:pt x="66" y="3"/>
                    </a:cubicBezTo>
                    <a:cubicBezTo>
                      <a:pt x="72" y="0"/>
                      <a:pt x="81" y="0"/>
                      <a:pt x="87" y="4"/>
                    </a:cubicBezTo>
                    <a:cubicBezTo>
                      <a:pt x="102" y="14"/>
                      <a:pt x="103" y="33"/>
                      <a:pt x="101" y="49"/>
                    </a:cubicBezTo>
                    <a:cubicBezTo>
                      <a:pt x="99" y="60"/>
                      <a:pt x="95" y="71"/>
                      <a:pt x="90" y="81"/>
                    </a:cubicBezTo>
                    <a:cubicBezTo>
                      <a:pt x="91" y="81"/>
                      <a:pt x="91" y="81"/>
                      <a:pt x="91" y="80"/>
                    </a:cubicBezTo>
                    <a:cubicBezTo>
                      <a:pt x="90" y="82"/>
                      <a:pt x="89" y="84"/>
                      <a:pt x="88" y="86"/>
                    </a:cubicBezTo>
                    <a:cubicBezTo>
                      <a:pt x="88" y="85"/>
                      <a:pt x="89" y="85"/>
                      <a:pt x="89" y="85"/>
                    </a:cubicBezTo>
                    <a:cubicBezTo>
                      <a:pt x="88" y="86"/>
                      <a:pt x="88" y="87"/>
                      <a:pt x="87" y="88"/>
                    </a:cubicBezTo>
                    <a:cubicBezTo>
                      <a:pt x="88" y="88"/>
                      <a:pt x="88" y="87"/>
                      <a:pt x="88" y="86"/>
                    </a:cubicBezTo>
                    <a:cubicBezTo>
                      <a:pt x="86" y="91"/>
                      <a:pt x="84" y="96"/>
                      <a:pt x="81" y="100"/>
                    </a:cubicBezTo>
                    <a:cubicBezTo>
                      <a:pt x="84" y="102"/>
                      <a:pt x="85" y="103"/>
                      <a:pt x="88" y="104"/>
                    </a:cubicBezTo>
                    <a:cubicBezTo>
                      <a:pt x="94" y="108"/>
                      <a:pt x="100" y="113"/>
                      <a:pt x="105" y="118"/>
                    </a:cubicBezTo>
                    <a:cubicBezTo>
                      <a:pt x="109" y="123"/>
                      <a:pt x="113" y="129"/>
                      <a:pt x="117" y="135"/>
                    </a:cubicBezTo>
                    <a:cubicBezTo>
                      <a:pt x="121" y="142"/>
                      <a:pt x="123" y="149"/>
                      <a:pt x="125" y="157"/>
                    </a:cubicBezTo>
                    <a:cubicBezTo>
                      <a:pt x="129" y="173"/>
                      <a:pt x="129" y="190"/>
                      <a:pt x="126" y="205"/>
                    </a:cubicBezTo>
                    <a:cubicBezTo>
                      <a:pt x="122" y="220"/>
                      <a:pt x="115" y="233"/>
                      <a:pt x="105" y="245"/>
                    </a:cubicBezTo>
                    <a:cubicBezTo>
                      <a:pt x="95" y="256"/>
                      <a:pt x="82" y="264"/>
                      <a:pt x="69" y="271"/>
                    </a:cubicBezTo>
                    <a:cubicBezTo>
                      <a:pt x="59" y="276"/>
                      <a:pt x="47" y="280"/>
                      <a:pt x="35" y="285"/>
                    </a:cubicBezTo>
                    <a:cubicBezTo>
                      <a:pt x="28" y="287"/>
                      <a:pt x="21" y="289"/>
                      <a:pt x="14" y="290"/>
                    </a:cubicBezTo>
                    <a:cubicBezTo>
                      <a:pt x="13" y="290"/>
                      <a:pt x="13" y="290"/>
                      <a:pt x="12" y="290"/>
                    </a:cubicBezTo>
                    <a:cubicBezTo>
                      <a:pt x="7" y="290"/>
                      <a:pt x="1" y="286"/>
                      <a:pt x="1" y="2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0"/>
              <p:cNvSpPr/>
              <p:nvPr/>
            </p:nvSpPr>
            <p:spPr>
              <a:xfrm>
                <a:off x="4394160" y="948240"/>
                <a:ext cx="4104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5" extrusionOk="0">
                    <a:moveTo>
                      <a:pt x="95" y="112"/>
                    </a:moveTo>
                    <a:cubicBezTo>
                      <a:pt x="82" y="103"/>
                      <a:pt x="70" y="92"/>
                      <a:pt x="59" y="81"/>
                    </a:cubicBezTo>
                    <a:cubicBezTo>
                      <a:pt x="49" y="70"/>
                      <a:pt x="39" y="60"/>
                      <a:pt x="29" y="49"/>
                    </a:cubicBezTo>
                    <a:cubicBezTo>
                      <a:pt x="25" y="45"/>
                      <a:pt x="21" y="40"/>
                      <a:pt x="17" y="35"/>
                    </a:cubicBezTo>
                    <a:cubicBezTo>
                      <a:pt x="15" y="33"/>
                      <a:pt x="13" y="31"/>
                      <a:pt x="10" y="28"/>
                    </a:cubicBezTo>
                    <a:cubicBezTo>
                      <a:pt x="9" y="27"/>
                      <a:pt x="8" y="25"/>
                      <a:pt x="7" y="23"/>
                    </a:cubicBezTo>
                    <a:cubicBezTo>
                      <a:pt x="5" y="21"/>
                      <a:pt x="3" y="19"/>
                      <a:pt x="2" y="17"/>
                    </a:cubicBezTo>
                    <a:cubicBezTo>
                      <a:pt x="0" y="13"/>
                      <a:pt x="0" y="8"/>
                      <a:pt x="4" y="4"/>
                    </a:cubicBezTo>
                    <a:cubicBezTo>
                      <a:pt x="7" y="1"/>
                      <a:pt x="12" y="0"/>
                      <a:pt x="16" y="2"/>
                    </a:cubicBezTo>
                    <a:cubicBezTo>
                      <a:pt x="19" y="3"/>
                      <a:pt x="21" y="5"/>
                      <a:pt x="22" y="8"/>
                    </a:cubicBezTo>
                    <a:cubicBezTo>
                      <a:pt x="29" y="17"/>
                      <a:pt x="37" y="25"/>
                      <a:pt x="44" y="34"/>
                    </a:cubicBezTo>
                    <a:cubicBezTo>
                      <a:pt x="51" y="42"/>
                      <a:pt x="57" y="49"/>
                      <a:pt x="64" y="57"/>
                    </a:cubicBezTo>
                    <a:cubicBezTo>
                      <a:pt x="70" y="62"/>
                      <a:pt x="75" y="67"/>
                      <a:pt x="80" y="73"/>
                    </a:cubicBezTo>
                    <a:cubicBezTo>
                      <a:pt x="85" y="77"/>
                      <a:pt x="91" y="81"/>
                      <a:pt x="96" y="86"/>
                    </a:cubicBezTo>
                    <a:cubicBezTo>
                      <a:pt x="99" y="89"/>
                      <a:pt x="104" y="92"/>
                      <a:pt x="108" y="95"/>
                    </a:cubicBezTo>
                    <a:cubicBezTo>
                      <a:pt x="112" y="98"/>
                      <a:pt x="113" y="105"/>
                      <a:pt x="110" y="109"/>
                    </a:cubicBezTo>
                    <a:cubicBezTo>
                      <a:pt x="108" y="112"/>
                      <a:pt x="105" y="114"/>
                      <a:pt x="101" y="114"/>
                    </a:cubicBezTo>
                    <a:cubicBezTo>
                      <a:pt x="99" y="114"/>
                      <a:pt x="97" y="113"/>
                      <a:pt x="95" y="1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30"/>
              <p:cNvSpPr/>
              <p:nvPr/>
            </p:nvSpPr>
            <p:spPr>
              <a:xfrm>
                <a:off x="4386600" y="940680"/>
                <a:ext cx="66960" cy="8172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227" extrusionOk="0">
                    <a:moveTo>
                      <a:pt x="7" y="225"/>
                    </a:moveTo>
                    <a:cubicBezTo>
                      <a:pt x="2" y="222"/>
                      <a:pt x="0" y="217"/>
                      <a:pt x="3" y="211"/>
                    </a:cubicBezTo>
                    <a:cubicBezTo>
                      <a:pt x="8" y="201"/>
                      <a:pt x="14" y="190"/>
                      <a:pt x="20" y="179"/>
                    </a:cubicBezTo>
                    <a:cubicBezTo>
                      <a:pt x="25" y="170"/>
                      <a:pt x="30" y="160"/>
                      <a:pt x="36" y="151"/>
                    </a:cubicBezTo>
                    <a:lnTo>
                      <a:pt x="35" y="151"/>
                    </a:lnTo>
                    <a:cubicBezTo>
                      <a:pt x="36" y="151"/>
                      <a:pt x="36" y="151"/>
                      <a:pt x="36" y="150"/>
                    </a:cubicBezTo>
                    <a:cubicBezTo>
                      <a:pt x="37" y="149"/>
                      <a:pt x="38" y="147"/>
                      <a:pt x="39" y="146"/>
                    </a:cubicBezTo>
                    <a:lnTo>
                      <a:pt x="38" y="146"/>
                    </a:lnTo>
                    <a:cubicBezTo>
                      <a:pt x="42" y="141"/>
                      <a:pt x="45" y="136"/>
                      <a:pt x="48" y="131"/>
                    </a:cubicBezTo>
                    <a:lnTo>
                      <a:pt x="47" y="131"/>
                    </a:lnTo>
                    <a:cubicBezTo>
                      <a:pt x="48" y="131"/>
                      <a:pt x="48" y="130"/>
                      <a:pt x="49" y="129"/>
                    </a:cubicBezTo>
                    <a:lnTo>
                      <a:pt x="48" y="130"/>
                    </a:lnTo>
                    <a:cubicBezTo>
                      <a:pt x="52" y="124"/>
                      <a:pt x="55" y="120"/>
                      <a:pt x="58" y="115"/>
                    </a:cubicBezTo>
                    <a:cubicBezTo>
                      <a:pt x="60" y="111"/>
                      <a:pt x="63" y="107"/>
                      <a:pt x="66" y="104"/>
                    </a:cubicBezTo>
                    <a:cubicBezTo>
                      <a:pt x="70" y="98"/>
                      <a:pt x="74" y="91"/>
                      <a:pt x="78" y="85"/>
                    </a:cubicBezTo>
                    <a:cubicBezTo>
                      <a:pt x="81" y="81"/>
                      <a:pt x="84" y="77"/>
                      <a:pt x="87" y="74"/>
                    </a:cubicBezTo>
                    <a:cubicBezTo>
                      <a:pt x="91" y="69"/>
                      <a:pt x="94" y="64"/>
                      <a:pt x="98" y="60"/>
                    </a:cubicBezTo>
                    <a:cubicBezTo>
                      <a:pt x="102" y="55"/>
                      <a:pt x="106" y="49"/>
                      <a:pt x="111" y="44"/>
                    </a:cubicBezTo>
                    <a:cubicBezTo>
                      <a:pt x="118" y="36"/>
                      <a:pt x="125" y="28"/>
                      <a:pt x="133" y="21"/>
                    </a:cubicBezTo>
                    <a:cubicBezTo>
                      <a:pt x="139" y="16"/>
                      <a:pt x="144" y="11"/>
                      <a:pt x="150" y="8"/>
                    </a:cubicBezTo>
                    <a:cubicBezTo>
                      <a:pt x="156" y="4"/>
                      <a:pt x="163" y="0"/>
                      <a:pt x="170" y="1"/>
                    </a:cubicBezTo>
                    <a:cubicBezTo>
                      <a:pt x="172" y="1"/>
                      <a:pt x="173" y="1"/>
                      <a:pt x="175" y="2"/>
                    </a:cubicBezTo>
                    <a:cubicBezTo>
                      <a:pt x="181" y="3"/>
                      <a:pt x="185" y="9"/>
                      <a:pt x="183" y="14"/>
                    </a:cubicBezTo>
                    <a:cubicBezTo>
                      <a:pt x="182" y="20"/>
                      <a:pt x="176" y="24"/>
                      <a:pt x="171" y="23"/>
                    </a:cubicBezTo>
                    <a:lnTo>
                      <a:pt x="170" y="23"/>
                    </a:lnTo>
                    <a:lnTo>
                      <a:pt x="169" y="23"/>
                    </a:lnTo>
                    <a:lnTo>
                      <a:pt x="168" y="23"/>
                    </a:lnTo>
                    <a:cubicBezTo>
                      <a:pt x="168" y="23"/>
                      <a:pt x="167" y="23"/>
                      <a:pt x="166" y="24"/>
                    </a:cubicBezTo>
                    <a:cubicBezTo>
                      <a:pt x="165" y="24"/>
                      <a:pt x="164" y="25"/>
                      <a:pt x="163" y="25"/>
                    </a:cubicBezTo>
                    <a:cubicBezTo>
                      <a:pt x="160" y="27"/>
                      <a:pt x="157" y="29"/>
                      <a:pt x="154" y="31"/>
                    </a:cubicBezTo>
                    <a:cubicBezTo>
                      <a:pt x="150" y="35"/>
                      <a:pt x="145" y="39"/>
                      <a:pt x="141" y="43"/>
                    </a:cubicBezTo>
                    <a:cubicBezTo>
                      <a:pt x="131" y="53"/>
                      <a:pt x="122" y="63"/>
                      <a:pt x="113" y="74"/>
                    </a:cubicBezTo>
                    <a:cubicBezTo>
                      <a:pt x="109" y="80"/>
                      <a:pt x="104" y="85"/>
                      <a:pt x="99" y="91"/>
                    </a:cubicBezTo>
                    <a:cubicBezTo>
                      <a:pt x="96" y="96"/>
                      <a:pt x="92" y="101"/>
                      <a:pt x="89" y="106"/>
                    </a:cubicBezTo>
                    <a:cubicBezTo>
                      <a:pt x="85" y="111"/>
                      <a:pt x="81" y="116"/>
                      <a:pt x="78" y="121"/>
                    </a:cubicBezTo>
                    <a:cubicBezTo>
                      <a:pt x="74" y="127"/>
                      <a:pt x="70" y="134"/>
                      <a:pt x="65" y="141"/>
                    </a:cubicBezTo>
                    <a:cubicBezTo>
                      <a:pt x="66" y="140"/>
                      <a:pt x="66" y="140"/>
                      <a:pt x="66" y="140"/>
                    </a:cubicBezTo>
                    <a:lnTo>
                      <a:pt x="65" y="141"/>
                    </a:lnTo>
                    <a:lnTo>
                      <a:pt x="65" y="142"/>
                    </a:lnTo>
                    <a:cubicBezTo>
                      <a:pt x="62" y="147"/>
                      <a:pt x="59" y="152"/>
                      <a:pt x="56" y="157"/>
                    </a:cubicBezTo>
                    <a:cubicBezTo>
                      <a:pt x="55" y="158"/>
                      <a:pt x="54" y="159"/>
                      <a:pt x="53" y="161"/>
                    </a:cubicBezTo>
                    <a:lnTo>
                      <a:pt x="52" y="162"/>
                    </a:lnTo>
                    <a:cubicBezTo>
                      <a:pt x="53" y="162"/>
                      <a:pt x="53" y="161"/>
                      <a:pt x="53" y="161"/>
                    </a:cubicBezTo>
                    <a:cubicBezTo>
                      <a:pt x="48" y="170"/>
                      <a:pt x="42" y="180"/>
                      <a:pt x="37" y="189"/>
                    </a:cubicBezTo>
                    <a:cubicBezTo>
                      <a:pt x="31" y="200"/>
                      <a:pt x="26" y="210"/>
                      <a:pt x="21" y="221"/>
                    </a:cubicBezTo>
                    <a:cubicBezTo>
                      <a:pt x="19" y="224"/>
                      <a:pt x="15" y="226"/>
                      <a:pt x="12" y="226"/>
                    </a:cubicBezTo>
                    <a:cubicBezTo>
                      <a:pt x="10" y="226"/>
                      <a:pt x="9" y="226"/>
                      <a:pt x="7" y="2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30"/>
              <p:cNvSpPr/>
              <p:nvPr/>
            </p:nvSpPr>
            <p:spPr>
              <a:xfrm>
                <a:off x="3907440" y="882000"/>
                <a:ext cx="12420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8" extrusionOk="0">
                    <a:moveTo>
                      <a:pt x="324" y="344"/>
                    </a:moveTo>
                    <a:cubicBezTo>
                      <a:pt x="322" y="341"/>
                      <a:pt x="319" y="337"/>
                      <a:pt x="315" y="334"/>
                    </a:cubicBezTo>
                    <a:cubicBezTo>
                      <a:pt x="313" y="332"/>
                      <a:pt x="311" y="330"/>
                      <a:pt x="309" y="328"/>
                    </a:cubicBezTo>
                    <a:cubicBezTo>
                      <a:pt x="301" y="323"/>
                      <a:pt x="292" y="318"/>
                      <a:pt x="285" y="313"/>
                    </a:cubicBezTo>
                    <a:cubicBezTo>
                      <a:pt x="277" y="306"/>
                      <a:pt x="270" y="299"/>
                      <a:pt x="262" y="292"/>
                    </a:cubicBezTo>
                    <a:cubicBezTo>
                      <a:pt x="262" y="293"/>
                      <a:pt x="262" y="293"/>
                      <a:pt x="262" y="293"/>
                    </a:cubicBezTo>
                    <a:cubicBezTo>
                      <a:pt x="246" y="278"/>
                      <a:pt x="231" y="262"/>
                      <a:pt x="216" y="247"/>
                    </a:cubicBezTo>
                    <a:cubicBezTo>
                      <a:pt x="200" y="232"/>
                      <a:pt x="185" y="216"/>
                      <a:pt x="171" y="200"/>
                    </a:cubicBezTo>
                    <a:cubicBezTo>
                      <a:pt x="156" y="183"/>
                      <a:pt x="140" y="166"/>
                      <a:pt x="124" y="150"/>
                    </a:cubicBezTo>
                    <a:cubicBezTo>
                      <a:pt x="109" y="134"/>
                      <a:pt x="93" y="117"/>
                      <a:pt x="78" y="100"/>
                    </a:cubicBezTo>
                    <a:cubicBezTo>
                      <a:pt x="66" y="86"/>
                      <a:pt x="53" y="72"/>
                      <a:pt x="41" y="59"/>
                    </a:cubicBezTo>
                    <a:cubicBezTo>
                      <a:pt x="35" y="52"/>
                      <a:pt x="28" y="46"/>
                      <a:pt x="23" y="39"/>
                    </a:cubicBezTo>
                    <a:cubicBezTo>
                      <a:pt x="19" y="36"/>
                      <a:pt x="16" y="32"/>
                      <a:pt x="13" y="29"/>
                    </a:cubicBezTo>
                    <a:cubicBezTo>
                      <a:pt x="10" y="25"/>
                      <a:pt x="6" y="22"/>
                      <a:pt x="4" y="18"/>
                    </a:cubicBezTo>
                    <a:cubicBezTo>
                      <a:pt x="0" y="13"/>
                      <a:pt x="2" y="5"/>
                      <a:pt x="8" y="2"/>
                    </a:cubicBezTo>
                    <a:cubicBezTo>
                      <a:pt x="10" y="0"/>
                      <a:pt x="14" y="0"/>
                      <a:pt x="17" y="1"/>
                    </a:cubicBezTo>
                    <a:cubicBezTo>
                      <a:pt x="20" y="3"/>
                      <a:pt x="22" y="5"/>
                      <a:pt x="22" y="7"/>
                    </a:cubicBezTo>
                    <a:lnTo>
                      <a:pt x="23" y="7"/>
                    </a:lnTo>
                    <a:cubicBezTo>
                      <a:pt x="24" y="10"/>
                      <a:pt x="26" y="12"/>
                      <a:pt x="28" y="15"/>
                    </a:cubicBezTo>
                    <a:cubicBezTo>
                      <a:pt x="35" y="23"/>
                      <a:pt x="43" y="32"/>
                      <a:pt x="50" y="40"/>
                    </a:cubicBezTo>
                    <a:cubicBezTo>
                      <a:pt x="57" y="47"/>
                      <a:pt x="64" y="56"/>
                      <a:pt x="71" y="64"/>
                    </a:cubicBezTo>
                    <a:cubicBezTo>
                      <a:pt x="86" y="80"/>
                      <a:pt x="101" y="97"/>
                      <a:pt x="116" y="113"/>
                    </a:cubicBezTo>
                    <a:cubicBezTo>
                      <a:pt x="132" y="130"/>
                      <a:pt x="147" y="146"/>
                      <a:pt x="163" y="163"/>
                    </a:cubicBezTo>
                    <a:cubicBezTo>
                      <a:pt x="178" y="179"/>
                      <a:pt x="192" y="195"/>
                      <a:pt x="207" y="210"/>
                    </a:cubicBezTo>
                    <a:cubicBezTo>
                      <a:pt x="217" y="220"/>
                      <a:pt x="227" y="230"/>
                      <a:pt x="237" y="240"/>
                    </a:cubicBezTo>
                    <a:cubicBezTo>
                      <a:pt x="248" y="250"/>
                      <a:pt x="259" y="260"/>
                      <a:pt x="269" y="271"/>
                    </a:cubicBezTo>
                    <a:cubicBezTo>
                      <a:pt x="280" y="280"/>
                      <a:pt x="290" y="289"/>
                      <a:pt x="301" y="297"/>
                    </a:cubicBezTo>
                    <a:cubicBezTo>
                      <a:pt x="301" y="298"/>
                      <a:pt x="302" y="298"/>
                      <a:pt x="302" y="298"/>
                    </a:cubicBezTo>
                    <a:lnTo>
                      <a:pt x="301" y="297"/>
                    </a:lnTo>
                    <a:cubicBezTo>
                      <a:pt x="308" y="302"/>
                      <a:pt x="315" y="306"/>
                      <a:pt x="321" y="311"/>
                    </a:cubicBezTo>
                    <a:cubicBezTo>
                      <a:pt x="322" y="311"/>
                      <a:pt x="322" y="311"/>
                      <a:pt x="322" y="311"/>
                    </a:cubicBezTo>
                    <a:cubicBezTo>
                      <a:pt x="329" y="317"/>
                      <a:pt x="334" y="322"/>
                      <a:pt x="340" y="329"/>
                    </a:cubicBezTo>
                    <a:cubicBezTo>
                      <a:pt x="344" y="334"/>
                      <a:pt x="344" y="340"/>
                      <a:pt x="340" y="344"/>
                    </a:cubicBezTo>
                    <a:cubicBezTo>
                      <a:pt x="338" y="346"/>
                      <a:pt x="335" y="347"/>
                      <a:pt x="332" y="347"/>
                    </a:cubicBezTo>
                    <a:cubicBezTo>
                      <a:pt x="329" y="347"/>
                      <a:pt x="326" y="346"/>
                      <a:pt x="324" y="3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0"/>
              <p:cNvSpPr/>
              <p:nvPr/>
            </p:nvSpPr>
            <p:spPr>
              <a:xfrm>
                <a:off x="3924720" y="854640"/>
                <a:ext cx="170280" cy="1782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95" extrusionOk="0">
                    <a:moveTo>
                      <a:pt x="452" y="491"/>
                    </a:moveTo>
                    <a:cubicBezTo>
                      <a:pt x="451" y="491"/>
                      <a:pt x="451" y="490"/>
                      <a:pt x="451" y="490"/>
                    </a:cubicBezTo>
                    <a:lnTo>
                      <a:pt x="451" y="491"/>
                    </a:lnTo>
                    <a:cubicBezTo>
                      <a:pt x="451" y="490"/>
                      <a:pt x="450" y="489"/>
                      <a:pt x="450" y="488"/>
                    </a:cubicBezTo>
                    <a:cubicBezTo>
                      <a:pt x="450" y="489"/>
                      <a:pt x="450" y="489"/>
                      <a:pt x="450" y="489"/>
                    </a:cubicBezTo>
                    <a:cubicBezTo>
                      <a:pt x="434" y="474"/>
                      <a:pt x="419" y="460"/>
                      <a:pt x="404" y="444"/>
                    </a:cubicBezTo>
                    <a:cubicBezTo>
                      <a:pt x="389" y="429"/>
                      <a:pt x="374" y="414"/>
                      <a:pt x="359" y="398"/>
                    </a:cubicBezTo>
                    <a:cubicBezTo>
                      <a:pt x="345" y="382"/>
                      <a:pt x="331" y="366"/>
                      <a:pt x="316" y="351"/>
                    </a:cubicBezTo>
                    <a:cubicBezTo>
                      <a:pt x="301" y="336"/>
                      <a:pt x="286" y="320"/>
                      <a:pt x="271" y="305"/>
                    </a:cubicBezTo>
                    <a:cubicBezTo>
                      <a:pt x="255" y="289"/>
                      <a:pt x="239" y="274"/>
                      <a:pt x="224" y="258"/>
                    </a:cubicBezTo>
                    <a:cubicBezTo>
                      <a:pt x="208" y="242"/>
                      <a:pt x="193" y="227"/>
                      <a:pt x="178" y="211"/>
                    </a:cubicBezTo>
                    <a:cubicBezTo>
                      <a:pt x="163" y="196"/>
                      <a:pt x="148" y="181"/>
                      <a:pt x="134" y="165"/>
                    </a:cubicBezTo>
                    <a:cubicBezTo>
                      <a:pt x="119" y="148"/>
                      <a:pt x="104" y="131"/>
                      <a:pt x="87" y="114"/>
                    </a:cubicBezTo>
                    <a:cubicBezTo>
                      <a:pt x="73" y="98"/>
                      <a:pt x="58" y="83"/>
                      <a:pt x="42" y="67"/>
                    </a:cubicBezTo>
                    <a:cubicBezTo>
                      <a:pt x="39" y="63"/>
                      <a:pt x="35" y="59"/>
                      <a:pt x="32" y="55"/>
                    </a:cubicBezTo>
                    <a:cubicBezTo>
                      <a:pt x="28" y="51"/>
                      <a:pt x="25" y="48"/>
                      <a:pt x="22" y="44"/>
                    </a:cubicBezTo>
                    <a:cubicBezTo>
                      <a:pt x="15" y="35"/>
                      <a:pt x="9" y="26"/>
                      <a:pt x="3" y="17"/>
                    </a:cubicBezTo>
                    <a:cubicBezTo>
                      <a:pt x="0" y="12"/>
                      <a:pt x="3" y="5"/>
                      <a:pt x="8" y="2"/>
                    </a:cubicBezTo>
                    <a:cubicBezTo>
                      <a:pt x="13" y="0"/>
                      <a:pt x="20" y="2"/>
                      <a:pt x="23" y="7"/>
                    </a:cubicBezTo>
                    <a:cubicBezTo>
                      <a:pt x="24" y="10"/>
                      <a:pt x="26" y="13"/>
                      <a:pt x="28" y="17"/>
                    </a:cubicBezTo>
                    <a:cubicBezTo>
                      <a:pt x="31" y="21"/>
                      <a:pt x="34" y="27"/>
                      <a:pt x="38" y="31"/>
                    </a:cubicBezTo>
                    <a:lnTo>
                      <a:pt x="38" y="32"/>
                    </a:lnTo>
                    <a:cubicBezTo>
                      <a:pt x="39" y="33"/>
                      <a:pt x="40" y="33"/>
                      <a:pt x="40" y="34"/>
                    </a:cubicBezTo>
                    <a:cubicBezTo>
                      <a:pt x="40" y="33"/>
                      <a:pt x="39" y="33"/>
                      <a:pt x="39" y="33"/>
                    </a:cubicBezTo>
                    <a:cubicBezTo>
                      <a:pt x="41" y="35"/>
                      <a:pt x="42" y="37"/>
                      <a:pt x="45" y="39"/>
                    </a:cubicBezTo>
                    <a:cubicBezTo>
                      <a:pt x="44" y="39"/>
                      <a:pt x="44" y="38"/>
                      <a:pt x="44" y="38"/>
                    </a:cubicBezTo>
                    <a:cubicBezTo>
                      <a:pt x="47" y="42"/>
                      <a:pt x="51" y="47"/>
                      <a:pt x="55" y="51"/>
                    </a:cubicBezTo>
                    <a:cubicBezTo>
                      <a:pt x="59" y="55"/>
                      <a:pt x="63" y="59"/>
                      <a:pt x="66" y="63"/>
                    </a:cubicBezTo>
                    <a:cubicBezTo>
                      <a:pt x="73" y="70"/>
                      <a:pt x="80" y="78"/>
                      <a:pt x="86" y="85"/>
                    </a:cubicBezTo>
                    <a:cubicBezTo>
                      <a:pt x="102" y="101"/>
                      <a:pt x="117" y="118"/>
                      <a:pt x="132" y="135"/>
                    </a:cubicBezTo>
                    <a:cubicBezTo>
                      <a:pt x="147" y="151"/>
                      <a:pt x="161" y="167"/>
                      <a:pt x="176" y="183"/>
                    </a:cubicBezTo>
                    <a:cubicBezTo>
                      <a:pt x="190" y="199"/>
                      <a:pt x="206" y="214"/>
                      <a:pt x="221" y="229"/>
                    </a:cubicBezTo>
                    <a:cubicBezTo>
                      <a:pt x="236" y="245"/>
                      <a:pt x="253" y="260"/>
                      <a:pt x="269" y="276"/>
                    </a:cubicBezTo>
                    <a:cubicBezTo>
                      <a:pt x="284" y="291"/>
                      <a:pt x="298" y="305"/>
                      <a:pt x="313" y="320"/>
                    </a:cubicBezTo>
                    <a:cubicBezTo>
                      <a:pt x="329" y="336"/>
                      <a:pt x="344" y="352"/>
                      <a:pt x="359" y="369"/>
                    </a:cubicBezTo>
                    <a:cubicBezTo>
                      <a:pt x="374" y="384"/>
                      <a:pt x="388" y="400"/>
                      <a:pt x="403" y="415"/>
                    </a:cubicBezTo>
                    <a:cubicBezTo>
                      <a:pt x="414" y="426"/>
                      <a:pt x="425" y="437"/>
                      <a:pt x="437" y="449"/>
                    </a:cubicBezTo>
                    <a:cubicBezTo>
                      <a:pt x="447" y="457"/>
                      <a:pt x="457" y="466"/>
                      <a:pt x="467" y="475"/>
                    </a:cubicBezTo>
                    <a:cubicBezTo>
                      <a:pt x="471" y="479"/>
                      <a:pt x="472" y="486"/>
                      <a:pt x="468" y="491"/>
                    </a:cubicBezTo>
                    <a:cubicBezTo>
                      <a:pt x="467" y="492"/>
                      <a:pt x="464" y="494"/>
                      <a:pt x="461" y="494"/>
                    </a:cubicBezTo>
                    <a:lnTo>
                      <a:pt x="460" y="494"/>
                    </a:lnTo>
                    <a:cubicBezTo>
                      <a:pt x="457" y="494"/>
                      <a:pt x="454" y="493"/>
                      <a:pt x="452" y="49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0"/>
              <p:cNvSpPr/>
              <p:nvPr/>
            </p:nvSpPr>
            <p:spPr>
              <a:xfrm>
                <a:off x="3954240" y="841320"/>
                <a:ext cx="173880" cy="19476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541" extrusionOk="0">
                    <a:moveTo>
                      <a:pt x="462" y="537"/>
                    </a:moveTo>
                    <a:cubicBezTo>
                      <a:pt x="458" y="532"/>
                      <a:pt x="453" y="526"/>
                      <a:pt x="448" y="521"/>
                    </a:cubicBezTo>
                    <a:cubicBezTo>
                      <a:pt x="443" y="515"/>
                      <a:pt x="439" y="511"/>
                      <a:pt x="433" y="505"/>
                    </a:cubicBezTo>
                    <a:cubicBezTo>
                      <a:pt x="423" y="495"/>
                      <a:pt x="413" y="486"/>
                      <a:pt x="403" y="476"/>
                    </a:cubicBezTo>
                    <a:lnTo>
                      <a:pt x="402" y="475"/>
                    </a:lnTo>
                    <a:cubicBezTo>
                      <a:pt x="400" y="473"/>
                      <a:pt x="398" y="472"/>
                      <a:pt x="397" y="470"/>
                    </a:cubicBezTo>
                    <a:lnTo>
                      <a:pt x="396" y="470"/>
                    </a:lnTo>
                    <a:cubicBezTo>
                      <a:pt x="396" y="469"/>
                      <a:pt x="396" y="469"/>
                      <a:pt x="396" y="469"/>
                    </a:cubicBezTo>
                    <a:cubicBezTo>
                      <a:pt x="394" y="468"/>
                      <a:pt x="393" y="466"/>
                      <a:pt x="391" y="465"/>
                    </a:cubicBezTo>
                    <a:cubicBezTo>
                      <a:pt x="390" y="465"/>
                      <a:pt x="390" y="464"/>
                      <a:pt x="390" y="464"/>
                    </a:cubicBezTo>
                    <a:cubicBezTo>
                      <a:pt x="375" y="450"/>
                      <a:pt x="360" y="436"/>
                      <a:pt x="345" y="421"/>
                    </a:cubicBezTo>
                    <a:cubicBezTo>
                      <a:pt x="338" y="414"/>
                      <a:pt x="331" y="406"/>
                      <a:pt x="324" y="398"/>
                    </a:cubicBezTo>
                    <a:cubicBezTo>
                      <a:pt x="317" y="389"/>
                      <a:pt x="310" y="381"/>
                      <a:pt x="302" y="373"/>
                    </a:cubicBezTo>
                    <a:cubicBezTo>
                      <a:pt x="288" y="356"/>
                      <a:pt x="274" y="340"/>
                      <a:pt x="260" y="324"/>
                    </a:cubicBezTo>
                    <a:cubicBezTo>
                      <a:pt x="246" y="307"/>
                      <a:pt x="231" y="292"/>
                      <a:pt x="217" y="275"/>
                    </a:cubicBezTo>
                    <a:cubicBezTo>
                      <a:pt x="196" y="252"/>
                      <a:pt x="176" y="228"/>
                      <a:pt x="157" y="204"/>
                    </a:cubicBezTo>
                    <a:cubicBezTo>
                      <a:pt x="151" y="198"/>
                      <a:pt x="146" y="191"/>
                      <a:pt x="140" y="184"/>
                    </a:cubicBezTo>
                    <a:cubicBezTo>
                      <a:pt x="135" y="177"/>
                      <a:pt x="130" y="171"/>
                      <a:pt x="124" y="164"/>
                    </a:cubicBezTo>
                    <a:lnTo>
                      <a:pt x="125" y="165"/>
                    </a:lnTo>
                    <a:cubicBezTo>
                      <a:pt x="124" y="165"/>
                      <a:pt x="124" y="164"/>
                      <a:pt x="124" y="164"/>
                    </a:cubicBezTo>
                    <a:cubicBezTo>
                      <a:pt x="124" y="164"/>
                      <a:pt x="124" y="163"/>
                      <a:pt x="123" y="163"/>
                    </a:cubicBezTo>
                    <a:cubicBezTo>
                      <a:pt x="124" y="163"/>
                      <a:pt x="124" y="164"/>
                      <a:pt x="124" y="164"/>
                    </a:cubicBezTo>
                    <a:cubicBezTo>
                      <a:pt x="123" y="162"/>
                      <a:pt x="122" y="161"/>
                      <a:pt x="120" y="160"/>
                    </a:cubicBezTo>
                    <a:cubicBezTo>
                      <a:pt x="121" y="160"/>
                      <a:pt x="121" y="160"/>
                      <a:pt x="122" y="161"/>
                    </a:cubicBezTo>
                    <a:cubicBezTo>
                      <a:pt x="120" y="160"/>
                      <a:pt x="120" y="159"/>
                      <a:pt x="119" y="158"/>
                    </a:cubicBezTo>
                    <a:lnTo>
                      <a:pt x="119" y="159"/>
                    </a:lnTo>
                    <a:cubicBezTo>
                      <a:pt x="119" y="158"/>
                      <a:pt x="118" y="157"/>
                      <a:pt x="118" y="156"/>
                    </a:cubicBezTo>
                    <a:cubicBezTo>
                      <a:pt x="116" y="155"/>
                      <a:pt x="116" y="154"/>
                      <a:pt x="115" y="153"/>
                    </a:cubicBezTo>
                    <a:cubicBezTo>
                      <a:pt x="114" y="152"/>
                      <a:pt x="114" y="151"/>
                      <a:pt x="112" y="149"/>
                    </a:cubicBezTo>
                    <a:cubicBezTo>
                      <a:pt x="112" y="150"/>
                      <a:pt x="113" y="150"/>
                      <a:pt x="113" y="151"/>
                    </a:cubicBezTo>
                    <a:cubicBezTo>
                      <a:pt x="112" y="149"/>
                      <a:pt x="111" y="149"/>
                      <a:pt x="111" y="148"/>
                    </a:cubicBezTo>
                    <a:cubicBezTo>
                      <a:pt x="111" y="148"/>
                      <a:pt x="110" y="147"/>
                      <a:pt x="109" y="146"/>
                    </a:cubicBezTo>
                    <a:cubicBezTo>
                      <a:pt x="110" y="147"/>
                      <a:pt x="110" y="147"/>
                      <a:pt x="110" y="147"/>
                    </a:cubicBezTo>
                    <a:cubicBezTo>
                      <a:pt x="109" y="146"/>
                      <a:pt x="109" y="145"/>
                      <a:pt x="108" y="144"/>
                    </a:cubicBezTo>
                    <a:cubicBezTo>
                      <a:pt x="94" y="128"/>
                      <a:pt x="81" y="112"/>
                      <a:pt x="67" y="96"/>
                    </a:cubicBezTo>
                    <a:cubicBezTo>
                      <a:pt x="59" y="87"/>
                      <a:pt x="51" y="78"/>
                      <a:pt x="43" y="69"/>
                    </a:cubicBezTo>
                    <a:cubicBezTo>
                      <a:pt x="36" y="61"/>
                      <a:pt x="30" y="54"/>
                      <a:pt x="23" y="46"/>
                    </a:cubicBezTo>
                    <a:cubicBezTo>
                      <a:pt x="20" y="42"/>
                      <a:pt x="17" y="39"/>
                      <a:pt x="14" y="35"/>
                    </a:cubicBezTo>
                    <a:cubicBezTo>
                      <a:pt x="11" y="29"/>
                      <a:pt x="7" y="24"/>
                      <a:pt x="3" y="18"/>
                    </a:cubicBezTo>
                    <a:cubicBezTo>
                      <a:pt x="0" y="14"/>
                      <a:pt x="1" y="7"/>
                      <a:pt x="6" y="3"/>
                    </a:cubicBezTo>
                    <a:cubicBezTo>
                      <a:pt x="10" y="0"/>
                      <a:pt x="18" y="1"/>
                      <a:pt x="21" y="6"/>
                    </a:cubicBezTo>
                    <a:cubicBezTo>
                      <a:pt x="27" y="14"/>
                      <a:pt x="33" y="23"/>
                      <a:pt x="38" y="31"/>
                    </a:cubicBezTo>
                    <a:cubicBezTo>
                      <a:pt x="44" y="38"/>
                      <a:pt x="49" y="45"/>
                      <a:pt x="55" y="52"/>
                    </a:cubicBezTo>
                    <a:cubicBezTo>
                      <a:pt x="71" y="71"/>
                      <a:pt x="87" y="90"/>
                      <a:pt x="103" y="109"/>
                    </a:cubicBezTo>
                    <a:cubicBezTo>
                      <a:pt x="109" y="116"/>
                      <a:pt x="115" y="124"/>
                      <a:pt x="120" y="131"/>
                    </a:cubicBezTo>
                    <a:cubicBezTo>
                      <a:pt x="129" y="141"/>
                      <a:pt x="137" y="151"/>
                      <a:pt x="144" y="160"/>
                    </a:cubicBezTo>
                    <a:cubicBezTo>
                      <a:pt x="153" y="172"/>
                      <a:pt x="162" y="182"/>
                      <a:pt x="171" y="192"/>
                    </a:cubicBezTo>
                    <a:cubicBezTo>
                      <a:pt x="170" y="192"/>
                      <a:pt x="170" y="192"/>
                      <a:pt x="169" y="192"/>
                    </a:cubicBezTo>
                    <a:cubicBezTo>
                      <a:pt x="175" y="198"/>
                      <a:pt x="180" y="204"/>
                      <a:pt x="185" y="211"/>
                    </a:cubicBezTo>
                    <a:cubicBezTo>
                      <a:pt x="185" y="210"/>
                      <a:pt x="185" y="210"/>
                      <a:pt x="185" y="209"/>
                    </a:cubicBezTo>
                    <a:cubicBezTo>
                      <a:pt x="212" y="243"/>
                      <a:pt x="241" y="275"/>
                      <a:pt x="270" y="307"/>
                    </a:cubicBezTo>
                    <a:cubicBezTo>
                      <a:pt x="299" y="338"/>
                      <a:pt x="327" y="371"/>
                      <a:pt x="356" y="403"/>
                    </a:cubicBezTo>
                    <a:cubicBezTo>
                      <a:pt x="363" y="411"/>
                      <a:pt x="372" y="419"/>
                      <a:pt x="380" y="426"/>
                    </a:cubicBezTo>
                    <a:cubicBezTo>
                      <a:pt x="388" y="434"/>
                      <a:pt x="396" y="441"/>
                      <a:pt x="404" y="449"/>
                    </a:cubicBezTo>
                    <a:lnTo>
                      <a:pt x="405" y="449"/>
                    </a:lnTo>
                    <a:cubicBezTo>
                      <a:pt x="404" y="449"/>
                      <a:pt x="404" y="449"/>
                      <a:pt x="404" y="449"/>
                    </a:cubicBezTo>
                    <a:cubicBezTo>
                      <a:pt x="405" y="449"/>
                      <a:pt x="405" y="449"/>
                      <a:pt x="405" y="449"/>
                    </a:cubicBezTo>
                    <a:cubicBezTo>
                      <a:pt x="407" y="451"/>
                      <a:pt x="408" y="452"/>
                      <a:pt x="410" y="454"/>
                    </a:cubicBezTo>
                    <a:lnTo>
                      <a:pt x="410" y="455"/>
                    </a:lnTo>
                    <a:cubicBezTo>
                      <a:pt x="411" y="455"/>
                      <a:pt x="411" y="455"/>
                      <a:pt x="411" y="455"/>
                    </a:cubicBezTo>
                    <a:cubicBezTo>
                      <a:pt x="412" y="456"/>
                      <a:pt x="414" y="458"/>
                      <a:pt x="416" y="461"/>
                    </a:cubicBezTo>
                    <a:cubicBezTo>
                      <a:pt x="416" y="460"/>
                      <a:pt x="416" y="460"/>
                      <a:pt x="416" y="460"/>
                    </a:cubicBezTo>
                    <a:cubicBezTo>
                      <a:pt x="427" y="470"/>
                      <a:pt x="438" y="480"/>
                      <a:pt x="448" y="491"/>
                    </a:cubicBezTo>
                    <a:cubicBezTo>
                      <a:pt x="459" y="501"/>
                      <a:pt x="469" y="512"/>
                      <a:pt x="478" y="522"/>
                    </a:cubicBezTo>
                    <a:cubicBezTo>
                      <a:pt x="482" y="526"/>
                      <a:pt x="482" y="533"/>
                      <a:pt x="478" y="537"/>
                    </a:cubicBezTo>
                    <a:cubicBezTo>
                      <a:pt x="476" y="539"/>
                      <a:pt x="474" y="540"/>
                      <a:pt x="471" y="540"/>
                    </a:cubicBezTo>
                    <a:cubicBezTo>
                      <a:pt x="468" y="540"/>
                      <a:pt x="465" y="539"/>
                      <a:pt x="462" y="5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0"/>
              <p:cNvSpPr/>
              <p:nvPr/>
            </p:nvSpPr>
            <p:spPr>
              <a:xfrm>
                <a:off x="3974760" y="827640"/>
                <a:ext cx="190800" cy="21996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611" extrusionOk="0">
                    <a:moveTo>
                      <a:pt x="516" y="610"/>
                    </a:moveTo>
                    <a:cubicBezTo>
                      <a:pt x="513" y="610"/>
                      <a:pt x="511" y="609"/>
                      <a:pt x="509" y="607"/>
                    </a:cubicBezTo>
                    <a:cubicBezTo>
                      <a:pt x="506" y="605"/>
                      <a:pt x="504" y="603"/>
                      <a:pt x="502" y="600"/>
                    </a:cubicBezTo>
                    <a:lnTo>
                      <a:pt x="502" y="601"/>
                    </a:lnTo>
                    <a:cubicBezTo>
                      <a:pt x="502" y="600"/>
                      <a:pt x="501" y="600"/>
                      <a:pt x="501" y="599"/>
                    </a:cubicBezTo>
                    <a:cubicBezTo>
                      <a:pt x="501" y="599"/>
                      <a:pt x="500" y="599"/>
                      <a:pt x="500" y="598"/>
                    </a:cubicBezTo>
                    <a:cubicBezTo>
                      <a:pt x="500" y="599"/>
                      <a:pt x="500" y="599"/>
                      <a:pt x="501" y="599"/>
                    </a:cubicBezTo>
                    <a:cubicBezTo>
                      <a:pt x="497" y="596"/>
                      <a:pt x="494" y="592"/>
                      <a:pt x="490" y="589"/>
                    </a:cubicBezTo>
                    <a:cubicBezTo>
                      <a:pt x="486" y="586"/>
                      <a:pt x="483" y="583"/>
                      <a:pt x="479" y="579"/>
                    </a:cubicBezTo>
                    <a:cubicBezTo>
                      <a:pt x="471" y="572"/>
                      <a:pt x="465" y="564"/>
                      <a:pt x="459" y="556"/>
                    </a:cubicBezTo>
                    <a:cubicBezTo>
                      <a:pt x="445" y="540"/>
                      <a:pt x="431" y="524"/>
                      <a:pt x="417" y="507"/>
                    </a:cubicBezTo>
                    <a:cubicBezTo>
                      <a:pt x="408" y="495"/>
                      <a:pt x="399" y="483"/>
                      <a:pt x="389" y="471"/>
                    </a:cubicBezTo>
                    <a:cubicBezTo>
                      <a:pt x="388" y="471"/>
                      <a:pt x="388" y="470"/>
                      <a:pt x="387" y="469"/>
                    </a:cubicBezTo>
                    <a:lnTo>
                      <a:pt x="388" y="469"/>
                    </a:lnTo>
                    <a:cubicBezTo>
                      <a:pt x="387" y="469"/>
                      <a:pt x="387" y="469"/>
                      <a:pt x="387" y="469"/>
                    </a:cubicBezTo>
                    <a:cubicBezTo>
                      <a:pt x="387" y="469"/>
                      <a:pt x="386" y="469"/>
                      <a:pt x="386" y="468"/>
                    </a:cubicBezTo>
                    <a:cubicBezTo>
                      <a:pt x="386" y="468"/>
                      <a:pt x="386" y="469"/>
                      <a:pt x="387" y="469"/>
                    </a:cubicBezTo>
                    <a:cubicBezTo>
                      <a:pt x="386" y="468"/>
                      <a:pt x="385" y="466"/>
                      <a:pt x="384" y="465"/>
                    </a:cubicBezTo>
                    <a:cubicBezTo>
                      <a:pt x="384" y="466"/>
                      <a:pt x="384" y="466"/>
                      <a:pt x="384" y="466"/>
                    </a:cubicBezTo>
                    <a:cubicBezTo>
                      <a:pt x="383" y="465"/>
                      <a:pt x="383" y="464"/>
                      <a:pt x="382" y="464"/>
                    </a:cubicBezTo>
                    <a:cubicBezTo>
                      <a:pt x="382" y="463"/>
                      <a:pt x="382" y="463"/>
                      <a:pt x="382" y="462"/>
                    </a:cubicBezTo>
                    <a:lnTo>
                      <a:pt x="381" y="462"/>
                    </a:lnTo>
                    <a:cubicBezTo>
                      <a:pt x="381" y="462"/>
                      <a:pt x="381" y="461"/>
                      <a:pt x="380" y="461"/>
                    </a:cubicBezTo>
                    <a:lnTo>
                      <a:pt x="381" y="461"/>
                    </a:lnTo>
                    <a:cubicBezTo>
                      <a:pt x="377" y="457"/>
                      <a:pt x="374" y="453"/>
                      <a:pt x="371" y="449"/>
                    </a:cubicBezTo>
                    <a:cubicBezTo>
                      <a:pt x="371" y="450"/>
                      <a:pt x="371" y="450"/>
                      <a:pt x="371" y="450"/>
                    </a:cubicBezTo>
                    <a:cubicBezTo>
                      <a:pt x="354" y="430"/>
                      <a:pt x="338" y="409"/>
                      <a:pt x="322" y="388"/>
                    </a:cubicBezTo>
                    <a:lnTo>
                      <a:pt x="322" y="389"/>
                    </a:lnTo>
                    <a:cubicBezTo>
                      <a:pt x="321" y="387"/>
                      <a:pt x="319" y="385"/>
                      <a:pt x="317" y="383"/>
                    </a:cubicBezTo>
                    <a:cubicBezTo>
                      <a:pt x="290" y="351"/>
                      <a:pt x="262" y="319"/>
                      <a:pt x="236" y="286"/>
                    </a:cubicBezTo>
                    <a:cubicBezTo>
                      <a:pt x="208" y="254"/>
                      <a:pt x="180" y="221"/>
                      <a:pt x="151" y="188"/>
                    </a:cubicBezTo>
                    <a:cubicBezTo>
                      <a:pt x="123" y="156"/>
                      <a:pt x="93" y="124"/>
                      <a:pt x="65" y="92"/>
                    </a:cubicBezTo>
                    <a:cubicBezTo>
                      <a:pt x="58" y="84"/>
                      <a:pt x="51" y="77"/>
                      <a:pt x="45" y="70"/>
                    </a:cubicBezTo>
                    <a:cubicBezTo>
                      <a:pt x="39" y="63"/>
                      <a:pt x="33" y="56"/>
                      <a:pt x="27" y="49"/>
                    </a:cubicBezTo>
                    <a:cubicBezTo>
                      <a:pt x="27" y="49"/>
                      <a:pt x="28" y="49"/>
                      <a:pt x="28" y="50"/>
                    </a:cubicBezTo>
                    <a:cubicBezTo>
                      <a:pt x="27" y="49"/>
                      <a:pt x="27" y="49"/>
                      <a:pt x="26" y="49"/>
                    </a:cubicBezTo>
                    <a:cubicBezTo>
                      <a:pt x="26" y="48"/>
                      <a:pt x="25" y="46"/>
                      <a:pt x="24" y="45"/>
                    </a:cubicBezTo>
                    <a:lnTo>
                      <a:pt x="23" y="45"/>
                    </a:lnTo>
                    <a:cubicBezTo>
                      <a:pt x="23" y="44"/>
                      <a:pt x="22" y="43"/>
                      <a:pt x="21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1" y="42"/>
                      <a:pt x="21" y="42"/>
                      <a:pt x="21" y="42"/>
                    </a:cubicBezTo>
                    <a:lnTo>
                      <a:pt x="21" y="41"/>
                    </a:lnTo>
                    <a:lnTo>
                      <a:pt x="20" y="41"/>
                    </a:lnTo>
                    <a:cubicBezTo>
                      <a:pt x="14" y="34"/>
                      <a:pt x="9" y="27"/>
                      <a:pt x="4" y="19"/>
                    </a:cubicBezTo>
                    <a:cubicBezTo>
                      <a:pt x="0" y="14"/>
                      <a:pt x="1" y="7"/>
                      <a:pt x="6" y="4"/>
                    </a:cubicBezTo>
                    <a:cubicBezTo>
                      <a:pt x="11" y="0"/>
                      <a:pt x="18" y="2"/>
                      <a:pt x="21" y="6"/>
                    </a:cubicBezTo>
                    <a:cubicBezTo>
                      <a:pt x="28" y="17"/>
                      <a:pt x="36" y="27"/>
                      <a:pt x="43" y="37"/>
                    </a:cubicBezTo>
                    <a:lnTo>
                      <a:pt x="43" y="36"/>
                    </a:lnTo>
                    <a:lnTo>
                      <a:pt x="43" y="37"/>
                    </a:lnTo>
                    <a:cubicBezTo>
                      <a:pt x="44" y="38"/>
                      <a:pt x="44" y="39"/>
                      <a:pt x="46" y="39"/>
                    </a:cubicBezTo>
                    <a:cubicBezTo>
                      <a:pt x="47" y="42"/>
                      <a:pt x="50" y="45"/>
                      <a:pt x="51" y="47"/>
                    </a:cubicBezTo>
                    <a:lnTo>
                      <a:pt x="51" y="46"/>
                    </a:lnTo>
                    <a:cubicBezTo>
                      <a:pt x="52" y="48"/>
                      <a:pt x="53" y="49"/>
                      <a:pt x="55" y="51"/>
                    </a:cubicBezTo>
                    <a:cubicBezTo>
                      <a:pt x="54" y="51"/>
                      <a:pt x="54" y="50"/>
                      <a:pt x="54" y="50"/>
                    </a:cubicBezTo>
                    <a:cubicBezTo>
                      <a:pt x="61" y="58"/>
                      <a:pt x="67" y="66"/>
                      <a:pt x="74" y="73"/>
                    </a:cubicBezTo>
                    <a:cubicBezTo>
                      <a:pt x="81" y="81"/>
                      <a:pt x="88" y="89"/>
                      <a:pt x="95" y="97"/>
                    </a:cubicBezTo>
                    <a:cubicBezTo>
                      <a:pt x="109" y="113"/>
                      <a:pt x="124" y="130"/>
                      <a:pt x="138" y="146"/>
                    </a:cubicBezTo>
                    <a:cubicBezTo>
                      <a:pt x="153" y="163"/>
                      <a:pt x="167" y="180"/>
                      <a:pt x="182" y="197"/>
                    </a:cubicBezTo>
                    <a:cubicBezTo>
                      <a:pt x="196" y="212"/>
                      <a:pt x="209" y="228"/>
                      <a:pt x="223" y="244"/>
                    </a:cubicBezTo>
                    <a:cubicBezTo>
                      <a:pt x="250" y="277"/>
                      <a:pt x="278" y="309"/>
                      <a:pt x="306" y="341"/>
                    </a:cubicBezTo>
                    <a:cubicBezTo>
                      <a:pt x="324" y="362"/>
                      <a:pt x="341" y="382"/>
                      <a:pt x="358" y="402"/>
                    </a:cubicBezTo>
                    <a:cubicBezTo>
                      <a:pt x="367" y="414"/>
                      <a:pt x="377" y="426"/>
                      <a:pt x="386" y="438"/>
                    </a:cubicBezTo>
                    <a:lnTo>
                      <a:pt x="387" y="438"/>
                    </a:lnTo>
                    <a:cubicBezTo>
                      <a:pt x="386" y="438"/>
                      <a:pt x="386" y="437"/>
                      <a:pt x="386" y="437"/>
                    </a:cubicBezTo>
                    <a:cubicBezTo>
                      <a:pt x="389" y="441"/>
                      <a:pt x="393" y="445"/>
                      <a:pt x="396" y="449"/>
                    </a:cubicBezTo>
                    <a:lnTo>
                      <a:pt x="395" y="448"/>
                    </a:lnTo>
                    <a:cubicBezTo>
                      <a:pt x="395" y="448"/>
                      <a:pt x="396" y="448"/>
                      <a:pt x="396" y="449"/>
                    </a:cubicBezTo>
                    <a:cubicBezTo>
                      <a:pt x="396" y="449"/>
                      <a:pt x="396" y="450"/>
                      <a:pt x="397" y="450"/>
                    </a:cubicBezTo>
                    <a:lnTo>
                      <a:pt x="396" y="450"/>
                    </a:lnTo>
                    <a:cubicBezTo>
                      <a:pt x="397" y="450"/>
                      <a:pt x="397" y="450"/>
                      <a:pt x="397" y="450"/>
                    </a:cubicBezTo>
                    <a:lnTo>
                      <a:pt x="397" y="451"/>
                    </a:lnTo>
                    <a:cubicBezTo>
                      <a:pt x="398" y="451"/>
                      <a:pt x="399" y="452"/>
                      <a:pt x="399" y="454"/>
                    </a:cubicBezTo>
                    <a:cubicBezTo>
                      <a:pt x="399" y="453"/>
                      <a:pt x="399" y="452"/>
                      <a:pt x="399" y="452"/>
                    </a:cubicBezTo>
                    <a:cubicBezTo>
                      <a:pt x="399" y="454"/>
                      <a:pt x="400" y="454"/>
                      <a:pt x="401" y="455"/>
                    </a:cubicBezTo>
                    <a:cubicBezTo>
                      <a:pt x="402" y="456"/>
                      <a:pt x="403" y="457"/>
                      <a:pt x="403" y="458"/>
                    </a:cubicBezTo>
                    <a:lnTo>
                      <a:pt x="403" y="457"/>
                    </a:lnTo>
                    <a:cubicBezTo>
                      <a:pt x="416" y="473"/>
                      <a:pt x="428" y="490"/>
                      <a:pt x="442" y="506"/>
                    </a:cubicBezTo>
                    <a:cubicBezTo>
                      <a:pt x="441" y="506"/>
                      <a:pt x="441" y="505"/>
                      <a:pt x="441" y="505"/>
                    </a:cubicBezTo>
                    <a:cubicBezTo>
                      <a:pt x="450" y="515"/>
                      <a:pt x="459" y="526"/>
                      <a:pt x="469" y="537"/>
                    </a:cubicBezTo>
                    <a:cubicBezTo>
                      <a:pt x="478" y="547"/>
                      <a:pt x="487" y="557"/>
                      <a:pt x="497" y="567"/>
                    </a:cubicBezTo>
                    <a:cubicBezTo>
                      <a:pt x="497" y="567"/>
                      <a:pt x="497" y="566"/>
                      <a:pt x="496" y="566"/>
                    </a:cubicBezTo>
                    <a:cubicBezTo>
                      <a:pt x="505" y="575"/>
                      <a:pt x="515" y="583"/>
                      <a:pt x="524" y="592"/>
                    </a:cubicBezTo>
                    <a:cubicBezTo>
                      <a:pt x="529" y="596"/>
                      <a:pt x="528" y="603"/>
                      <a:pt x="524" y="607"/>
                    </a:cubicBezTo>
                    <a:cubicBezTo>
                      <a:pt x="522" y="609"/>
                      <a:pt x="519" y="610"/>
                      <a:pt x="516" y="6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0"/>
              <p:cNvSpPr/>
              <p:nvPr/>
            </p:nvSpPr>
            <p:spPr>
              <a:xfrm>
                <a:off x="4005000" y="820800"/>
                <a:ext cx="167040" cy="20016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56" extrusionOk="0">
                    <a:moveTo>
                      <a:pt x="452" y="555"/>
                    </a:moveTo>
                    <a:cubicBezTo>
                      <a:pt x="448" y="554"/>
                      <a:pt x="446" y="552"/>
                      <a:pt x="443" y="550"/>
                    </a:cubicBezTo>
                    <a:cubicBezTo>
                      <a:pt x="443" y="549"/>
                      <a:pt x="442" y="548"/>
                      <a:pt x="442" y="547"/>
                    </a:cubicBezTo>
                    <a:cubicBezTo>
                      <a:pt x="439" y="544"/>
                      <a:pt x="435" y="540"/>
                      <a:pt x="432" y="537"/>
                    </a:cubicBezTo>
                    <a:cubicBezTo>
                      <a:pt x="429" y="533"/>
                      <a:pt x="426" y="529"/>
                      <a:pt x="423" y="526"/>
                    </a:cubicBezTo>
                    <a:lnTo>
                      <a:pt x="423" y="525"/>
                    </a:lnTo>
                    <a:lnTo>
                      <a:pt x="422" y="525"/>
                    </a:lnTo>
                    <a:lnTo>
                      <a:pt x="423" y="525"/>
                    </a:lnTo>
                    <a:cubicBezTo>
                      <a:pt x="411" y="511"/>
                      <a:pt x="399" y="498"/>
                      <a:pt x="387" y="484"/>
                    </a:cubicBezTo>
                    <a:cubicBezTo>
                      <a:pt x="388" y="484"/>
                      <a:pt x="388" y="485"/>
                      <a:pt x="388" y="485"/>
                    </a:cubicBezTo>
                    <a:cubicBezTo>
                      <a:pt x="387" y="484"/>
                      <a:pt x="386" y="482"/>
                      <a:pt x="384" y="481"/>
                    </a:cubicBezTo>
                    <a:cubicBezTo>
                      <a:pt x="384" y="480"/>
                      <a:pt x="383" y="479"/>
                      <a:pt x="383" y="478"/>
                    </a:cubicBezTo>
                    <a:lnTo>
                      <a:pt x="383" y="479"/>
                    </a:lnTo>
                    <a:cubicBezTo>
                      <a:pt x="382" y="478"/>
                      <a:pt x="381" y="477"/>
                      <a:pt x="381" y="477"/>
                    </a:cubicBezTo>
                    <a:cubicBezTo>
                      <a:pt x="368" y="460"/>
                      <a:pt x="354" y="445"/>
                      <a:pt x="340" y="429"/>
                    </a:cubicBezTo>
                    <a:cubicBezTo>
                      <a:pt x="333" y="421"/>
                      <a:pt x="326" y="413"/>
                      <a:pt x="319" y="406"/>
                    </a:cubicBezTo>
                    <a:cubicBezTo>
                      <a:pt x="312" y="397"/>
                      <a:pt x="305" y="389"/>
                      <a:pt x="298" y="381"/>
                    </a:cubicBezTo>
                    <a:cubicBezTo>
                      <a:pt x="295" y="377"/>
                      <a:pt x="292" y="374"/>
                      <a:pt x="290" y="371"/>
                    </a:cubicBezTo>
                    <a:cubicBezTo>
                      <a:pt x="290" y="371"/>
                      <a:pt x="289" y="371"/>
                      <a:pt x="289" y="370"/>
                    </a:cubicBezTo>
                    <a:cubicBezTo>
                      <a:pt x="288" y="369"/>
                      <a:pt x="288" y="368"/>
                      <a:pt x="287" y="367"/>
                    </a:cubicBezTo>
                    <a:cubicBezTo>
                      <a:pt x="286" y="366"/>
                      <a:pt x="285" y="365"/>
                      <a:pt x="284" y="364"/>
                    </a:cubicBezTo>
                    <a:cubicBezTo>
                      <a:pt x="285" y="364"/>
                      <a:pt x="285" y="364"/>
                      <a:pt x="285" y="364"/>
                    </a:cubicBezTo>
                    <a:lnTo>
                      <a:pt x="284" y="364"/>
                    </a:lnTo>
                    <a:cubicBezTo>
                      <a:pt x="284" y="363"/>
                      <a:pt x="283" y="363"/>
                      <a:pt x="282" y="361"/>
                    </a:cubicBezTo>
                    <a:cubicBezTo>
                      <a:pt x="282" y="362"/>
                      <a:pt x="283" y="363"/>
                      <a:pt x="283" y="363"/>
                    </a:cubicBezTo>
                    <a:cubicBezTo>
                      <a:pt x="269" y="346"/>
                      <a:pt x="255" y="329"/>
                      <a:pt x="241" y="312"/>
                    </a:cubicBezTo>
                    <a:cubicBezTo>
                      <a:pt x="234" y="304"/>
                      <a:pt x="226" y="295"/>
                      <a:pt x="219" y="286"/>
                    </a:cubicBezTo>
                    <a:cubicBezTo>
                      <a:pt x="213" y="277"/>
                      <a:pt x="206" y="268"/>
                      <a:pt x="200" y="259"/>
                    </a:cubicBezTo>
                    <a:cubicBezTo>
                      <a:pt x="188" y="244"/>
                      <a:pt x="178" y="227"/>
                      <a:pt x="166" y="211"/>
                    </a:cubicBezTo>
                    <a:cubicBezTo>
                      <a:pt x="160" y="202"/>
                      <a:pt x="153" y="192"/>
                      <a:pt x="146" y="184"/>
                    </a:cubicBezTo>
                    <a:cubicBezTo>
                      <a:pt x="140" y="175"/>
                      <a:pt x="134" y="168"/>
                      <a:pt x="127" y="160"/>
                    </a:cubicBezTo>
                    <a:cubicBezTo>
                      <a:pt x="128" y="160"/>
                      <a:pt x="128" y="161"/>
                      <a:pt x="128" y="161"/>
                    </a:cubicBezTo>
                    <a:cubicBezTo>
                      <a:pt x="128" y="161"/>
                      <a:pt x="128" y="160"/>
                      <a:pt x="127" y="160"/>
                    </a:cubicBezTo>
                    <a:cubicBezTo>
                      <a:pt x="127" y="160"/>
                      <a:pt x="127" y="159"/>
                      <a:pt x="126" y="159"/>
                    </a:cubicBezTo>
                    <a:lnTo>
                      <a:pt x="127" y="159"/>
                    </a:lnTo>
                    <a:cubicBezTo>
                      <a:pt x="122" y="153"/>
                      <a:pt x="116" y="147"/>
                      <a:pt x="111" y="141"/>
                    </a:cubicBezTo>
                    <a:cubicBezTo>
                      <a:pt x="112" y="141"/>
                      <a:pt x="112" y="141"/>
                      <a:pt x="112" y="142"/>
                    </a:cubicBezTo>
                    <a:cubicBezTo>
                      <a:pt x="99" y="125"/>
                      <a:pt x="85" y="110"/>
                      <a:pt x="71" y="94"/>
                    </a:cubicBezTo>
                    <a:cubicBezTo>
                      <a:pt x="56" y="78"/>
                      <a:pt x="41" y="61"/>
                      <a:pt x="26" y="45"/>
                    </a:cubicBezTo>
                    <a:cubicBezTo>
                      <a:pt x="21" y="41"/>
                      <a:pt x="18" y="37"/>
                      <a:pt x="14" y="33"/>
                    </a:cubicBezTo>
                    <a:cubicBezTo>
                      <a:pt x="12" y="30"/>
                      <a:pt x="11" y="29"/>
                      <a:pt x="9" y="26"/>
                    </a:cubicBezTo>
                    <a:cubicBezTo>
                      <a:pt x="7" y="24"/>
                      <a:pt x="6" y="21"/>
                      <a:pt x="4" y="18"/>
                    </a:cubicBezTo>
                    <a:cubicBezTo>
                      <a:pt x="0" y="13"/>
                      <a:pt x="2" y="6"/>
                      <a:pt x="8" y="2"/>
                    </a:cubicBezTo>
                    <a:cubicBezTo>
                      <a:pt x="14" y="0"/>
                      <a:pt x="21" y="2"/>
                      <a:pt x="23" y="9"/>
                    </a:cubicBezTo>
                    <a:cubicBezTo>
                      <a:pt x="23" y="9"/>
                      <a:pt x="24" y="9"/>
                      <a:pt x="24" y="10"/>
                    </a:cubicBezTo>
                    <a:lnTo>
                      <a:pt x="24" y="11"/>
                    </a:lnTo>
                    <a:lnTo>
                      <a:pt x="24" y="12"/>
                    </a:lnTo>
                    <a:cubicBezTo>
                      <a:pt x="26" y="14"/>
                      <a:pt x="27" y="16"/>
                      <a:pt x="29" y="18"/>
                    </a:cubicBezTo>
                    <a:cubicBezTo>
                      <a:pt x="31" y="21"/>
                      <a:pt x="33" y="23"/>
                      <a:pt x="35" y="25"/>
                    </a:cubicBezTo>
                    <a:cubicBezTo>
                      <a:pt x="34" y="25"/>
                      <a:pt x="34" y="25"/>
                      <a:pt x="34" y="24"/>
                    </a:cubicBezTo>
                    <a:cubicBezTo>
                      <a:pt x="34" y="25"/>
                      <a:pt x="35" y="26"/>
                      <a:pt x="36" y="26"/>
                    </a:cubicBezTo>
                    <a:cubicBezTo>
                      <a:pt x="35" y="26"/>
                      <a:pt x="35" y="26"/>
                      <a:pt x="35" y="25"/>
                    </a:cubicBezTo>
                    <a:cubicBezTo>
                      <a:pt x="48" y="39"/>
                      <a:pt x="60" y="53"/>
                      <a:pt x="73" y="68"/>
                    </a:cubicBezTo>
                    <a:cubicBezTo>
                      <a:pt x="79" y="74"/>
                      <a:pt x="84" y="81"/>
                      <a:pt x="90" y="88"/>
                    </a:cubicBezTo>
                    <a:cubicBezTo>
                      <a:pt x="97" y="95"/>
                      <a:pt x="103" y="101"/>
                      <a:pt x="109" y="109"/>
                    </a:cubicBezTo>
                    <a:lnTo>
                      <a:pt x="108" y="108"/>
                    </a:lnTo>
                    <a:cubicBezTo>
                      <a:pt x="114" y="115"/>
                      <a:pt x="120" y="122"/>
                      <a:pt x="126" y="130"/>
                    </a:cubicBezTo>
                    <a:cubicBezTo>
                      <a:pt x="126" y="129"/>
                      <a:pt x="126" y="129"/>
                      <a:pt x="126" y="129"/>
                    </a:cubicBezTo>
                    <a:cubicBezTo>
                      <a:pt x="131" y="136"/>
                      <a:pt x="136" y="143"/>
                      <a:pt x="142" y="149"/>
                    </a:cubicBezTo>
                    <a:lnTo>
                      <a:pt x="141" y="149"/>
                    </a:lnTo>
                    <a:cubicBezTo>
                      <a:pt x="155" y="166"/>
                      <a:pt x="169" y="184"/>
                      <a:pt x="182" y="201"/>
                    </a:cubicBezTo>
                    <a:cubicBezTo>
                      <a:pt x="188" y="210"/>
                      <a:pt x="194" y="219"/>
                      <a:pt x="200" y="228"/>
                    </a:cubicBezTo>
                    <a:cubicBezTo>
                      <a:pt x="207" y="237"/>
                      <a:pt x="213" y="246"/>
                      <a:pt x="219" y="255"/>
                    </a:cubicBezTo>
                    <a:cubicBezTo>
                      <a:pt x="226" y="263"/>
                      <a:pt x="233" y="272"/>
                      <a:pt x="240" y="281"/>
                    </a:cubicBezTo>
                    <a:cubicBezTo>
                      <a:pt x="239" y="281"/>
                      <a:pt x="239" y="281"/>
                      <a:pt x="239" y="281"/>
                    </a:cubicBezTo>
                    <a:cubicBezTo>
                      <a:pt x="243" y="284"/>
                      <a:pt x="246" y="289"/>
                      <a:pt x="249" y="293"/>
                    </a:cubicBezTo>
                    <a:cubicBezTo>
                      <a:pt x="249" y="292"/>
                      <a:pt x="249" y="292"/>
                      <a:pt x="249" y="291"/>
                    </a:cubicBezTo>
                    <a:cubicBezTo>
                      <a:pt x="267" y="314"/>
                      <a:pt x="287" y="336"/>
                      <a:pt x="305" y="359"/>
                    </a:cubicBezTo>
                    <a:cubicBezTo>
                      <a:pt x="305" y="358"/>
                      <a:pt x="305" y="358"/>
                      <a:pt x="305" y="358"/>
                    </a:cubicBezTo>
                    <a:cubicBezTo>
                      <a:pt x="307" y="361"/>
                      <a:pt x="310" y="364"/>
                      <a:pt x="313" y="368"/>
                    </a:cubicBezTo>
                    <a:lnTo>
                      <a:pt x="312" y="367"/>
                    </a:lnTo>
                    <a:cubicBezTo>
                      <a:pt x="326" y="383"/>
                      <a:pt x="340" y="399"/>
                      <a:pt x="354" y="415"/>
                    </a:cubicBezTo>
                    <a:cubicBezTo>
                      <a:pt x="369" y="431"/>
                      <a:pt x="383" y="447"/>
                      <a:pt x="397" y="463"/>
                    </a:cubicBezTo>
                    <a:cubicBezTo>
                      <a:pt x="407" y="476"/>
                      <a:pt x="418" y="488"/>
                      <a:pt x="429" y="500"/>
                    </a:cubicBezTo>
                    <a:cubicBezTo>
                      <a:pt x="439" y="512"/>
                      <a:pt x="450" y="524"/>
                      <a:pt x="460" y="536"/>
                    </a:cubicBezTo>
                    <a:cubicBezTo>
                      <a:pt x="462" y="538"/>
                      <a:pt x="463" y="541"/>
                      <a:pt x="463" y="544"/>
                    </a:cubicBezTo>
                    <a:cubicBezTo>
                      <a:pt x="463" y="547"/>
                      <a:pt x="462" y="550"/>
                      <a:pt x="460" y="552"/>
                    </a:cubicBezTo>
                    <a:cubicBezTo>
                      <a:pt x="458" y="554"/>
                      <a:pt x="455" y="555"/>
                      <a:pt x="453" y="555"/>
                    </a:cubicBezTo>
                    <a:cubicBezTo>
                      <a:pt x="452" y="555"/>
                      <a:pt x="452" y="555"/>
                      <a:pt x="452" y="5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0"/>
              <p:cNvSpPr/>
              <p:nvPr/>
            </p:nvSpPr>
            <p:spPr>
              <a:xfrm>
                <a:off x="4027320" y="813960"/>
                <a:ext cx="146520" cy="168840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69" extrusionOk="0">
                    <a:moveTo>
                      <a:pt x="390" y="467"/>
                    </a:moveTo>
                    <a:cubicBezTo>
                      <a:pt x="385" y="464"/>
                      <a:pt x="381" y="460"/>
                      <a:pt x="377" y="456"/>
                    </a:cubicBezTo>
                    <a:cubicBezTo>
                      <a:pt x="374" y="453"/>
                      <a:pt x="370" y="449"/>
                      <a:pt x="367" y="445"/>
                    </a:cubicBezTo>
                    <a:cubicBezTo>
                      <a:pt x="361" y="437"/>
                      <a:pt x="354" y="429"/>
                      <a:pt x="347" y="422"/>
                    </a:cubicBezTo>
                    <a:cubicBezTo>
                      <a:pt x="340" y="414"/>
                      <a:pt x="333" y="406"/>
                      <a:pt x="326" y="398"/>
                    </a:cubicBezTo>
                    <a:cubicBezTo>
                      <a:pt x="319" y="389"/>
                      <a:pt x="312" y="380"/>
                      <a:pt x="306" y="372"/>
                    </a:cubicBezTo>
                    <a:cubicBezTo>
                      <a:pt x="286" y="347"/>
                      <a:pt x="266" y="322"/>
                      <a:pt x="245" y="296"/>
                    </a:cubicBezTo>
                    <a:lnTo>
                      <a:pt x="246" y="297"/>
                    </a:lnTo>
                    <a:cubicBezTo>
                      <a:pt x="242" y="292"/>
                      <a:pt x="238" y="288"/>
                      <a:pt x="234" y="282"/>
                    </a:cubicBezTo>
                    <a:cubicBezTo>
                      <a:pt x="234" y="283"/>
                      <a:pt x="234" y="283"/>
                      <a:pt x="234" y="283"/>
                    </a:cubicBezTo>
                    <a:lnTo>
                      <a:pt x="234" y="282"/>
                    </a:lnTo>
                    <a:cubicBezTo>
                      <a:pt x="233" y="282"/>
                      <a:pt x="233" y="281"/>
                      <a:pt x="233" y="281"/>
                    </a:cubicBezTo>
                    <a:lnTo>
                      <a:pt x="233" y="282"/>
                    </a:lnTo>
                    <a:cubicBezTo>
                      <a:pt x="230" y="277"/>
                      <a:pt x="226" y="273"/>
                      <a:pt x="222" y="268"/>
                    </a:cubicBezTo>
                    <a:lnTo>
                      <a:pt x="223" y="268"/>
                    </a:lnTo>
                    <a:cubicBezTo>
                      <a:pt x="222" y="268"/>
                      <a:pt x="222" y="268"/>
                      <a:pt x="222" y="268"/>
                    </a:cubicBezTo>
                    <a:lnTo>
                      <a:pt x="222" y="267"/>
                    </a:lnTo>
                    <a:cubicBezTo>
                      <a:pt x="218" y="263"/>
                      <a:pt x="213" y="257"/>
                      <a:pt x="209" y="253"/>
                    </a:cubicBezTo>
                    <a:lnTo>
                      <a:pt x="209" y="252"/>
                    </a:lnTo>
                    <a:lnTo>
                      <a:pt x="208" y="252"/>
                    </a:lnTo>
                    <a:cubicBezTo>
                      <a:pt x="209" y="252"/>
                      <a:pt x="209" y="252"/>
                      <a:pt x="209" y="252"/>
                    </a:cubicBezTo>
                    <a:cubicBezTo>
                      <a:pt x="205" y="248"/>
                      <a:pt x="201" y="243"/>
                      <a:pt x="197" y="238"/>
                    </a:cubicBezTo>
                    <a:cubicBezTo>
                      <a:pt x="198" y="238"/>
                      <a:pt x="198" y="239"/>
                      <a:pt x="198" y="239"/>
                    </a:cubicBezTo>
                    <a:cubicBezTo>
                      <a:pt x="183" y="222"/>
                      <a:pt x="169" y="205"/>
                      <a:pt x="154" y="187"/>
                    </a:cubicBezTo>
                    <a:cubicBezTo>
                      <a:pt x="140" y="172"/>
                      <a:pt x="126" y="156"/>
                      <a:pt x="112" y="140"/>
                    </a:cubicBezTo>
                    <a:cubicBezTo>
                      <a:pt x="97" y="124"/>
                      <a:pt x="83" y="108"/>
                      <a:pt x="68" y="93"/>
                    </a:cubicBezTo>
                    <a:cubicBezTo>
                      <a:pt x="60" y="83"/>
                      <a:pt x="52" y="74"/>
                      <a:pt x="43" y="66"/>
                    </a:cubicBezTo>
                    <a:cubicBezTo>
                      <a:pt x="36" y="59"/>
                      <a:pt x="29" y="51"/>
                      <a:pt x="22" y="44"/>
                    </a:cubicBezTo>
                    <a:cubicBezTo>
                      <a:pt x="20" y="41"/>
                      <a:pt x="17" y="38"/>
                      <a:pt x="15" y="35"/>
                    </a:cubicBezTo>
                    <a:lnTo>
                      <a:pt x="14" y="34"/>
                    </a:lnTo>
                    <a:lnTo>
                      <a:pt x="15" y="35"/>
                    </a:lnTo>
                    <a:cubicBezTo>
                      <a:pt x="14" y="34"/>
                      <a:pt x="14" y="33"/>
                      <a:pt x="12" y="33"/>
                    </a:cubicBezTo>
                    <a:cubicBezTo>
                      <a:pt x="13" y="33"/>
                      <a:pt x="14" y="33"/>
                      <a:pt x="14" y="34"/>
                    </a:cubicBezTo>
                    <a:cubicBezTo>
                      <a:pt x="12" y="33"/>
                      <a:pt x="11" y="31"/>
                      <a:pt x="11" y="30"/>
                    </a:cubicBezTo>
                    <a:lnTo>
                      <a:pt x="11" y="31"/>
                    </a:lnTo>
                    <a:cubicBezTo>
                      <a:pt x="8" y="27"/>
                      <a:pt x="5" y="23"/>
                      <a:pt x="3" y="19"/>
                    </a:cubicBezTo>
                    <a:cubicBezTo>
                      <a:pt x="0" y="14"/>
                      <a:pt x="0" y="8"/>
                      <a:pt x="5" y="4"/>
                    </a:cubicBezTo>
                    <a:cubicBezTo>
                      <a:pt x="11" y="0"/>
                      <a:pt x="18" y="2"/>
                      <a:pt x="21" y="8"/>
                    </a:cubicBezTo>
                    <a:cubicBezTo>
                      <a:pt x="22" y="9"/>
                      <a:pt x="23" y="10"/>
                      <a:pt x="24" y="12"/>
                    </a:cubicBezTo>
                    <a:cubicBezTo>
                      <a:pt x="26" y="16"/>
                      <a:pt x="29" y="19"/>
                      <a:pt x="32" y="23"/>
                    </a:cubicBezTo>
                    <a:cubicBezTo>
                      <a:pt x="46" y="39"/>
                      <a:pt x="60" y="54"/>
                      <a:pt x="74" y="70"/>
                    </a:cubicBezTo>
                    <a:cubicBezTo>
                      <a:pt x="89" y="86"/>
                      <a:pt x="103" y="102"/>
                      <a:pt x="117" y="119"/>
                    </a:cubicBezTo>
                    <a:cubicBezTo>
                      <a:pt x="147" y="153"/>
                      <a:pt x="177" y="186"/>
                      <a:pt x="206" y="220"/>
                    </a:cubicBezTo>
                    <a:cubicBezTo>
                      <a:pt x="220" y="236"/>
                      <a:pt x="234" y="253"/>
                      <a:pt x="248" y="270"/>
                    </a:cubicBezTo>
                    <a:cubicBezTo>
                      <a:pt x="263" y="288"/>
                      <a:pt x="278" y="305"/>
                      <a:pt x="292" y="323"/>
                    </a:cubicBezTo>
                    <a:cubicBezTo>
                      <a:pt x="304" y="337"/>
                      <a:pt x="315" y="352"/>
                      <a:pt x="326" y="366"/>
                    </a:cubicBezTo>
                    <a:cubicBezTo>
                      <a:pt x="326" y="365"/>
                      <a:pt x="326" y="365"/>
                      <a:pt x="326" y="365"/>
                    </a:cubicBezTo>
                    <a:cubicBezTo>
                      <a:pt x="338" y="379"/>
                      <a:pt x="350" y="393"/>
                      <a:pt x="362" y="407"/>
                    </a:cubicBezTo>
                    <a:cubicBezTo>
                      <a:pt x="368" y="414"/>
                      <a:pt x="374" y="421"/>
                      <a:pt x="380" y="427"/>
                    </a:cubicBezTo>
                    <a:cubicBezTo>
                      <a:pt x="385" y="433"/>
                      <a:pt x="391" y="440"/>
                      <a:pt x="397" y="445"/>
                    </a:cubicBezTo>
                    <a:cubicBezTo>
                      <a:pt x="397" y="446"/>
                      <a:pt x="398" y="446"/>
                      <a:pt x="398" y="447"/>
                    </a:cubicBezTo>
                    <a:cubicBezTo>
                      <a:pt x="399" y="447"/>
                      <a:pt x="399" y="447"/>
                      <a:pt x="400" y="447"/>
                    </a:cubicBezTo>
                    <a:cubicBezTo>
                      <a:pt x="405" y="450"/>
                      <a:pt x="406" y="457"/>
                      <a:pt x="404" y="461"/>
                    </a:cubicBezTo>
                    <a:cubicBezTo>
                      <a:pt x="402" y="465"/>
                      <a:pt x="398" y="468"/>
                      <a:pt x="394" y="468"/>
                    </a:cubicBezTo>
                    <a:cubicBezTo>
                      <a:pt x="392" y="468"/>
                      <a:pt x="391" y="467"/>
                      <a:pt x="390" y="46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0"/>
              <p:cNvSpPr/>
              <p:nvPr/>
            </p:nvSpPr>
            <p:spPr>
              <a:xfrm>
                <a:off x="4054320" y="801720"/>
                <a:ext cx="12384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0" extrusionOk="0">
                    <a:moveTo>
                      <a:pt x="329" y="378"/>
                    </a:moveTo>
                    <a:cubicBezTo>
                      <a:pt x="325" y="378"/>
                      <a:pt x="322" y="375"/>
                      <a:pt x="320" y="373"/>
                    </a:cubicBezTo>
                    <a:cubicBezTo>
                      <a:pt x="317" y="371"/>
                      <a:pt x="315" y="369"/>
                      <a:pt x="313" y="367"/>
                    </a:cubicBezTo>
                    <a:cubicBezTo>
                      <a:pt x="310" y="364"/>
                      <a:pt x="306" y="360"/>
                      <a:pt x="303" y="356"/>
                    </a:cubicBezTo>
                    <a:cubicBezTo>
                      <a:pt x="295" y="349"/>
                      <a:pt x="288" y="341"/>
                      <a:pt x="280" y="333"/>
                    </a:cubicBezTo>
                    <a:cubicBezTo>
                      <a:pt x="265" y="317"/>
                      <a:pt x="251" y="300"/>
                      <a:pt x="238" y="282"/>
                    </a:cubicBezTo>
                    <a:cubicBezTo>
                      <a:pt x="227" y="267"/>
                      <a:pt x="217" y="252"/>
                      <a:pt x="206" y="238"/>
                    </a:cubicBezTo>
                    <a:cubicBezTo>
                      <a:pt x="200" y="230"/>
                      <a:pt x="195" y="222"/>
                      <a:pt x="188" y="214"/>
                    </a:cubicBezTo>
                    <a:cubicBezTo>
                      <a:pt x="183" y="207"/>
                      <a:pt x="178" y="200"/>
                      <a:pt x="172" y="193"/>
                    </a:cubicBezTo>
                    <a:cubicBezTo>
                      <a:pt x="168" y="188"/>
                      <a:pt x="164" y="184"/>
                      <a:pt x="160" y="179"/>
                    </a:cubicBezTo>
                    <a:cubicBezTo>
                      <a:pt x="157" y="175"/>
                      <a:pt x="153" y="170"/>
                      <a:pt x="149" y="166"/>
                    </a:cubicBezTo>
                    <a:cubicBezTo>
                      <a:pt x="142" y="159"/>
                      <a:pt x="135" y="151"/>
                      <a:pt x="128" y="143"/>
                    </a:cubicBezTo>
                    <a:cubicBezTo>
                      <a:pt x="112" y="127"/>
                      <a:pt x="96" y="110"/>
                      <a:pt x="80" y="94"/>
                    </a:cubicBezTo>
                    <a:cubicBezTo>
                      <a:pt x="70" y="84"/>
                      <a:pt x="59" y="74"/>
                      <a:pt x="48" y="64"/>
                    </a:cubicBezTo>
                    <a:lnTo>
                      <a:pt x="48" y="63"/>
                    </a:lnTo>
                    <a:lnTo>
                      <a:pt x="48" y="64"/>
                    </a:lnTo>
                    <a:cubicBezTo>
                      <a:pt x="41" y="57"/>
                      <a:pt x="34" y="51"/>
                      <a:pt x="28" y="45"/>
                    </a:cubicBezTo>
                    <a:cubicBezTo>
                      <a:pt x="24" y="42"/>
                      <a:pt x="21" y="39"/>
                      <a:pt x="17" y="36"/>
                    </a:cubicBezTo>
                    <a:cubicBezTo>
                      <a:pt x="12" y="30"/>
                      <a:pt x="6" y="25"/>
                      <a:pt x="3" y="18"/>
                    </a:cubicBezTo>
                    <a:cubicBezTo>
                      <a:pt x="0" y="12"/>
                      <a:pt x="2" y="6"/>
                      <a:pt x="8" y="3"/>
                    </a:cubicBezTo>
                    <a:cubicBezTo>
                      <a:pt x="12" y="0"/>
                      <a:pt x="19" y="2"/>
                      <a:pt x="22" y="8"/>
                    </a:cubicBezTo>
                    <a:cubicBezTo>
                      <a:pt x="23" y="8"/>
                      <a:pt x="23" y="9"/>
                      <a:pt x="23" y="10"/>
                    </a:cubicBezTo>
                    <a:cubicBezTo>
                      <a:pt x="24" y="11"/>
                      <a:pt x="25" y="12"/>
                      <a:pt x="26" y="14"/>
                    </a:cubicBezTo>
                    <a:cubicBezTo>
                      <a:pt x="34" y="23"/>
                      <a:pt x="43" y="31"/>
                      <a:pt x="51" y="39"/>
                    </a:cubicBezTo>
                    <a:cubicBezTo>
                      <a:pt x="59" y="47"/>
                      <a:pt x="68" y="55"/>
                      <a:pt x="76" y="63"/>
                    </a:cubicBezTo>
                    <a:cubicBezTo>
                      <a:pt x="91" y="78"/>
                      <a:pt x="107" y="94"/>
                      <a:pt x="122" y="110"/>
                    </a:cubicBezTo>
                    <a:cubicBezTo>
                      <a:pt x="137" y="127"/>
                      <a:pt x="154" y="143"/>
                      <a:pt x="168" y="160"/>
                    </a:cubicBezTo>
                    <a:cubicBezTo>
                      <a:pt x="183" y="177"/>
                      <a:pt x="197" y="194"/>
                      <a:pt x="210" y="212"/>
                    </a:cubicBezTo>
                    <a:cubicBezTo>
                      <a:pt x="221" y="226"/>
                      <a:pt x="231" y="240"/>
                      <a:pt x="241" y="254"/>
                    </a:cubicBezTo>
                    <a:cubicBezTo>
                      <a:pt x="251" y="268"/>
                      <a:pt x="262" y="280"/>
                      <a:pt x="272" y="293"/>
                    </a:cubicBezTo>
                    <a:cubicBezTo>
                      <a:pt x="290" y="314"/>
                      <a:pt x="309" y="333"/>
                      <a:pt x="329" y="351"/>
                    </a:cubicBezTo>
                    <a:cubicBezTo>
                      <a:pt x="329" y="351"/>
                      <a:pt x="328" y="351"/>
                      <a:pt x="327" y="351"/>
                    </a:cubicBezTo>
                    <a:cubicBezTo>
                      <a:pt x="330" y="353"/>
                      <a:pt x="332" y="355"/>
                      <a:pt x="335" y="357"/>
                    </a:cubicBezTo>
                    <a:cubicBezTo>
                      <a:pt x="336" y="358"/>
                      <a:pt x="337" y="358"/>
                      <a:pt x="338" y="359"/>
                    </a:cubicBezTo>
                    <a:cubicBezTo>
                      <a:pt x="341" y="362"/>
                      <a:pt x="343" y="368"/>
                      <a:pt x="341" y="372"/>
                    </a:cubicBezTo>
                    <a:lnTo>
                      <a:pt x="340" y="372"/>
                    </a:lnTo>
                    <a:cubicBezTo>
                      <a:pt x="338" y="376"/>
                      <a:pt x="335" y="379"/>
                      <a:pt x="331" y="379"/>
                    </a:cubicBezTo>
                    <a:cubicBezTo>
                      <a:pt x="330" y="379"/>
                      <a:pt x="330" y="378"/>
                      <a:pt x="329" y="3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0"/>
              <p:cNvSpPr/>
              <p:nvPr/>
            </p:nvSpPr>
            <p:spPr>
              <a:xfrm>
                <a:off x="4083480" y="794880"/>
                <a:ext cx="78840" cy="8388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33" extrusionOk="0">
                    <a:moveTo>
                      <a:pt x="198" y="228"/>
                    </a:moveTo>
                    <a:cubicBezTo>
                      <a:pt x="193" y="222"/>
                      <a:pt x="188" y="215"/>
                      <a:pt x="183" y="209"/>
                    </a:cubicBezTo>
                    <a:cubicBezTo>
                      <a:pt x="178" y="203"/>
                      <a:pt x="173" y="196"/>
                      <a:pt x="168" y="190"/>
                    </a:cubicBezTo>
                    <a:lnTo>
                      <a:pt x="169" y="191"/>
                    </a:lnTo>
                    <a:cubicBezTo>
                      <a:pt x="162" y="183"/>
                      <a:pt x="155" y="174"/>
                      <a:pt x="148" y="166"/>
                    </a:cubicBezTo>
                    <a:cubicBezTo>
                      <a:pt x="140" y="158"/>
                      <a:pt x="133" y="150"/>
                      <a:pt x="126" y="143"/>
                    </a:cubicBezTo>
                    <a:cubicBezTo>
                      <a:pt x="109" y="126"/>
                      <a:pt x="93" y="109"/>
                      <a:pt x="77" y="93"/>
                    </a:cubicBezTo>
                    <a:cubicBezTo>
                      <a:pt x="55" y="69"/>
                      <a:pt x="32" y="45"/>
                      <a:pt x="8" y="23"/>
                    </a:cubicBezTo>
                    <a:cubicBezTo>
                      <a:pt x="7" y="23"/>
                      <a:pt x="7" y="22"/>
                      <a:pt x="6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4"/>
                      <a:pt x="0" y="11"/>
                      <a:pt x="0" y="8"/>
                    </a:cubicBezTo>
                    <a:cubicBezTo>
                      <a:pt x="2" y="5"/>
                      <a:pt x="4" y="2"/>
                      <a:pt x="9" y="0"/>
                    </a:cubicBezTo>
                    <a:cubicBezTo>
                      <a:pt x="12" y="0"/>
                      <a:pt x="16" y="1"/>
                      <a:pt x="18" y="4"/>
                    </a:cubicBezTo>
                    <a:cubicBezTo>
                      <a:pt x="50" y="35"/>
                      <a:pt x="80" y="68"/>
                      <a:pt x="111" y="101"/>
                    </a:cubicBezTo>
                    <a:cubicBezTo>
                      <a:pt x="126" y="116"/>
                      <a:pt x="141" y="131"/>
                      <a:pt x="156" y="147"/>
                    </a:cubicBezTo>
                    <a:cubicBezTo>
                      <a:pt x="171" y="163"/>
                      <a:pt x="186" y="179"/>
                      <a:pt x="200" y="197"/>
                    </a:cubicBezTo>
                    <a:cubicBezTo>
                      <a:pt x="201" y="198"/>
                      <a:pt x="201" y="198"/>
                      <a:pt x="201" y="199"/>
                    </a:cubicBezTo>
                    <a:lnTo>
                      <a:pt x="201" y="198"/>
                    </a:lnTo>
                    <a:cubicBezTo>
                      <a:pt x="202" y="199"/>
                      <a:pt x="203" y="200"/>
                      <a:pt x="204" y="202"/>
                    </a:cubicBezTo>
                    <a:cubicBezTo>
                      <a:pt x="204" y="201"/>
                      <a:pt x="204" y="201"/>
                      <a:pt x="204" y="201"/>
                    </a:cubicBezTo>
                    <a:cubicBezTo>
                      <a:pt x="205" y="203"/>
                      <a:pt x="206" y="204"/>
                      <a:pt x="207" y="206"/>
                    </a:cubicBezTo>
                    <a:lnTo>
                      <a:pt x="207" y="205"/>
                    </a:lnTo>
                    <a:cubicBezTo>
                      <a:pt x="209" y="208"/>
                      <a:pt x="211" y="211"/>
                      <a:pt x="214" y="214"/>
                    </a:cubicBezTo>
                    <a:cubicBezTo>
                      <a:pt x="218" y="218"/>
                      <a:pt x="218" y="225"/>
                      <a:pt x="214" y="229"/>
                    </a:cubicBezTo>
                    <a:cubicBezTo>
                      <a:pt x="212" y="231"/>
                      <a:pt x="209" y="232"/>
                      <a:pt x="206" y="232"/>
                    </a:cubicBezTo>
                    <a:cubicBezTo>
                      <a:pt x="203" y="232"/>
                      <a:pt x="201" y="231"/>
                      <a:pt x="198" y="22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0"/>
              <p:cNvSpPr/>
              <p:nvPr/>
            </p:nvSpPr>
            <p:spPr>
              <a:xfrm>
                <a:off x="4110840" y="784440"/>
                <a:ext cx="5328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49" extrusionOk="0">
                    <a:moveTo>
                      <a:pt x="128" y="145"/>
                    </a:moveTo>
                    <a:cubicBezTo>
                      <a:pt x="124" y="141"/>
                      <a:pt x="119" y="136"/>
                      <a:pt x="114" y="131"/>
                    </a:cubicBezTo>
                    <a:cubicBezTo>
                      <a:pt x="111" y="127"/>
                      <a:pt x="107" y="123"/>
                      <a:pt x="104" y="120"/>
                    </a:cubicBezTo>
                    <a:cubicBezTo>
                      <a:pt x="96" y="111"/>
                      <a:pt x="87" y="103"/>
                      <a:pt x="79" y="95"/>
                    </a:cubicBezTo>
                    <a:cubicBezTo>
                      <a:pt x="64" y="79"/>
                      <a:pt x="48" y="64"/>
                      <a:pt x="33" y="49"/>
                    </a:cubicBezTo>
                    <a:cubicBezTo>
                      <a:pt x="28" y="44"/>
                      <a:pt x="24" y="39"/>
                      <a:pt x="19" y="35"/>
                    </a:cubicBezTo>
                    <a:cubicBezTo>
                      <a:pt x="17" y="33"/>
                      <a:pt x="15" y="31"/>
                      <a:pt x="13" y="29"/>
                    </a:cubicBezTo>
                    <a:cubicBezTo>
                      <a:pt x="9" y="25"/>
                      <a:pt x="5" y="21"/>
                      <a:pt x="3" y="16"/>
                    </a:cubicBezTo>
                    <a:cubicBezTo>
                      <a:pt x="0" y="8"/>
                      <a:pt x="7" y="0"/>
                      <a:pt x="15" y="2"/>
                    </a:cubicBezTo>
                    <a:cubicBezTo>
                      <a:pt x="17" y="2"/>
                      <a:pt x="19" y="3"/>
                      <a:pt x="21" y="4"/>
                    </a:cubicBezTo>
                    <a:cubicBezTo>
                      <a:pt x="23" y="6"/>
                      <a:pt x="24" y="8"/>
                      <a:pt x="25" y="10"/>
                    </a:cubicBezTo>
                    <a:cubicBezTo>
                      <a:pt x="32" y="20"/>
                      <a:pt x="41" y="28"/>
                      <a:pt x="49" y="36"/>
                    </a:cubicBezTo>
                    <a:cubicBezTo>
                      <a:pt x="57" y="43"/>
                      <a:pt x="64" y="52"/>
                      <a:pt x="72" y="59"/>
                    </a:cubicBezTo>
                    <a:cubicBezTo>
                      <a:pt x="87" y="76"/>
                      <a:pt x="103" y="91"/>
                      <a:pt x="119" y="108"/>
                    </a:cubicBezTo>
                    <a:cubicBezTo>
                      <a:pt x="126" y="114"/>
                      <a:pt x="132" y="120"/>
                      <a:pt x="139" y="127"/>
                    </a:cubicBezTo>
                    <a:cubicBezTo>
                      <a:pt x="140" y="128"/>
                      <a:pt x="141" y="128"/>
                      <a:pt x="142" y="129"/>
                    </a:cubicBezTo>
                    <a:cubicBezTo>
                      <a:pt x="146" y="133"/>
                      <a:pt x="147" y="139"/>
                      <a:pt x="143" y="144"/>
                    </a:cubicBezTo>
                    <a:cubicBezTo>
                      <a:pt x="141" y="146"/>
                      <a:pt x="138" y="148"/>
                      <a:pt x="135" y="148"/>
                    </a:cubicBezTo>
                    <a:cubicBezTo>
                      <a:pt x="132" y="148"/>
                      <a:pt x="130" y="147"/>
                      <a:pt x="128" y="1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0"/>
              <p:cNvSpPr/>
              <p:nvPr/>
            </p:nvSpPr>
            <p:spPr>
              <a:xfrm>
                <a:off x="4136760" y="780840"/>
                <a:ext cx="23040" cy="2196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44" y="57"/>
                    </a:moveTo>
                    <a:cubicBezTo>
                      <a:pt x="36" y="48"/>
                      <a:pt x="28" y="39"/>
                      <a:pt x="20" y="31"/>
                    </a:cubicBezTo>
                    <a:lnTo>
                      <a:pt x="21" y="32"/>
                    </a:lnTo>
                    <a:cubicBezTo>
                      <a:pt x="17" y="28"/>
                      <a:pt x="13" y="26"/>
                      <a:pt x="9" y="22"/>
                    </a:cubicBezTo>
                    <a:cubicBezTo>
                      <a:pt x="6" y="21"/>
                      <a:pt x="3" y="19"/>
                      <a:pt x="2" y="16"/>
                    </a:cubicBezTo>
                    <a:cubicBezTo>
                      <a:pt x="0" y="9"/>
                      <a:pt x="5" y="2"/>
                      <a:pt x="12" y="1"/>
                    </a:cubicBezTo>
                    <a:cubicBezTo>
                      <a:pt x="15" y="0"/>
                      <a:pt x="19" y="2"/>
                      <a:pt x="21" y="5"/>
                    </a:cubicBezTo>
                    <a:cubicBezTo>
                      <a:pt x="23" y="6"/>
                      <a:pt x="26" y="7"/>
                      <a:pt x="27" y="9"/>
                    </a:cubicBezTo>
                    <a:cubicBezTo>
                      <a:pt x="31" y="13"/>
                      <a:pt x="34" y="16"/>
                      <a:pt x="38" y="19"/>
                    </a:cubicBezTo>
                    <a:cubicBezTo>
                      <a:pt x="45" y="27"/>
                      <a:pt x="52" y="35"/>
                      <a:pt x="59" y="42"/>
                    </a:cubicBezTo>
                    <a:cubicBezTo>
                      <a:pt x="63" y="47"/>
                      <a:pt x="63" y="53"/>
                      <a:pt x="59" y="58"/>
                    </a:cubicBezTo>
                    <a:cubicBezTo>
                      <a:pt x="57" y="59"/>
                      <a:pt x="54" y="60"/>
                      <a:pt x="51" y="60"/>
                    </a:cubicBezTo>
                    <a:cubicBezTo>
                      <a:pt x="49" y="60"/>
                      <a:pt x="46" y="59"/>
                      <a:pt x="44" y="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0"/>
              <p:cNvSpPr/>
              <p:nvPr/>
            </p:nvSpPr>
            <p:spPr>
              <a:xfrm>
                <a:off x="3894120" y="758520"/>
                <a:ext cx="417600" cy="301680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38" extrusionOk="0">
                    <a:moveTo>
                      <a:pt x="1137" y="837"/>
                    </a:moveTo>
                    <a:cubicBezTo>
                      <a:pt x="1097" y="836"/>
                      <a:pt x="1056" y="833"/>
                      <a:pt x="1015" y="832"/>
                    </a:cubicBezTo>
                    <a:cubicBezTo>
                      <a:pt x="994" y="831"/>
                      <a:pt x="973" y="830"/>
                      <a:pt x="952" y="829"/>
                    </a:cubicBezTo>
                    <a:cubicBezTo>
                      <a:pt x="932" y="827"/>
                      <a:pt x="912" y="826"/>
                      <a:pt x="891" y="825"/>
                    </a:cubicBezTo>
                    <a:cubicBezTo>
                      <a:pt x="851" y="823"/>
                      <a:pt x="811" y="822"/>
                      <a:pt x="771" y="818"/>
                    </a:cubicBezTo>
                    <a:cubicBezTo>
                      <a:pt x="730" y="813"/>
                      <a:pt x="688" y="807"/>
                      <a:pt x="648" y="798"/>
                    </a:cubicBezTo>
                    <a:cubicBezTo>
                      <a:pt x="620" y="792"/>
                      <a:pt x="592" y="785"/>
                      <a:pt x="564" y="779"/>
                    </a:cubicBezTo>
                    <a:cubicBezTo>
                      <a:pt x="537" y="773"/>
                      <a:pt x="510" y="765"/>
                      <a:pt x="482" y="758"/>
                    </a:cubicBezTo>
                    <a:cubicBezTo>
                      <a:pt x="443" y="749"/>
                      <a:pt x="403" y="740"/>
                      <a:pt x="363" y="730"/>
                    </a:cubicBezTo>
                    <a:cubicBezTo>
                      <a:pt x="344" y="725"/>
                      <a:pt x="324" y="720"/>
                      <a:pt x="305" y="714"/>
                    </a:cubicBezTo>
                    <a:cubicBezTo>
                      <a:pt x="286" y="708"/>
                      <a:pt x="268" y="701"/>
                      <a:pt x="250" y="694"/>
                    </a:cubicBezTo>
                    <a:cubicBezTo>
                      <a:pt x="222" y="683"/>
                      <a:pt x="195" y="670"/>
                      <a:pt x="169" y="653"/>
                    </a:cubicBezTo>
                    <a:cubicBezTo>
                      <a:pt x="143" y="636"/>
                      <a:pt x="118" y="617"/>
                      <a:pt x="95" y="595"/>
                    </a:cubicBezTo>
                    <a:cubicBezTo>
                      <a:pt x="96" y="596"/>
                      <a:pt x="97" y="596"/>
                      <a:pt x="98" y="597"/>
                    </a:cubicBezTo>
                    <a:cubicBezTo>
                      <a:pt x="95" y="594"/>
                      <a:pt x="92" y="592"/>
                      <a:pt x="90" y="590"/>
                    </a:cubicBezTo>
                    <a:cubicBezTo>
                      <a:pt x="91" y="590"/>
                      <a:pt x="91" y="590"/>
                      <a:pt x="91" y="591"/>
                    </a:cubicBezTo>
                    <a:cubicBezTo>
                      <a:pt x="63" y="562"/>
                      <a:pt x="35" y="531"/>
                      <a:pt x="18" y="495"/>
                    </a:cubicBezTo>
                    <a:cubicBezTo>
                      <a:pt x="10" y="477"/>
                      <a:pt x="5" y="457"/>
                      <a:pt x="2" y="438"/>
                    </a:cubicBezTo>
                    <a:cubicBezTo>
                      <a:pt x="1" y="428"/>
                      <a:pt x="0" y="417"/>
                      <a:pt x="2" y="406"/>
                    </a:cubicBezTo>
                    <a:cubicBezTo>
                      <a:pt x="3" y="396"/>
                      <a:pt x="5" y="386"/>
                      <a:pt x="9" y="377"/>
                    </a:cubicBezTo>
                    <a:cubicBezTo>
                      <a:pt x="14" y="362"/>
                      <a:pt x="21" y="348"/>
                      <a:pt x="29" y="335"/>
                    </a:cubicBezTo>
                    <a:cubicBezTo>
                      <a:pt x="36" y="322"/>
                      <a:pt x="44" y="309"/>
                      <a:pt x="52" y="297"/>
                    </a:cubicBezTo>
                    <a:lnTo>
                      <a:pt x="53" y="297"/>
                    </a:lnTo>
                    <a:cubicBezTo>
                      <a:pt x="53" y="296"/>
                      <a:pt x="53" y="295"/>
                      <a:pt x="53" y="295"/>
                    </a:cubicBezTo>
                    <a:lnTo>
                      <a:pt x="53" y="296"/>
                    </a:lnTo>
                    <a:cubicBezTo>
                      <a:pt x="58" y="289"/>
                      <a:pt x="64" y="283"/>
                      <a:pt x="70" y="276"/>
                    </a:cubicBezTo>
                    <a:cubicBezTo>
                      <a:pt x="84" y="262"/>
                      <a:pt x="100" y="250"/>
                      <a:pt x="117" y="239"/>
                    </a:cubicBezTo>
                    <a:cubicBezTo>
                      <a:pt x="126" y="233"/>
                      <a:pt x="134" y="227"/>
                      <a:pt x="144" y="222"/>
                    </a:cubicBezTo>
                    <a:cubicBezTo>
                      <a:pt x="152" y="217"/>
                      <a:pt x="161" y="213"/>
                      <a:pt x="170" y="209"/>
                    </a:cubicBezTo>
                    <a:cubicBezTo>
                      <a:pt x="187" y="200"/>
                      <a:pt x="206" y="192"/>
                      <a:pt x="224" y="183"/>
                    </a:cubicBezTo>
                    <a:cubicBezTo>
                      <a:pt x="242" y="175"/>
                      <a:pt x="259" y="166"/>
                      <a:pt x="277" y="158"/>
                    </a:cubicBezTo>
                    <a:cubicBezTo>
                      <a:pt x="288" y="153"/>
                      <a:pt x="299" y="148"/>
                      <a:pt x="310" y="143"/>
                    </a:cubicBezTo>
                    <a:lnTo>
                      <a:pt x="309" y="143"/>
                    </a:lnTo>
                    <a:cubicBezTo>
                      <a:pt x="310" y="143"/>
                      <a:pt x="310" y="143"/>
                      <a:pt x="310" y="143"/>
                    </a:cubicBezTo>
                    <a:cubicBezTo>
                      <a:pt x="311" y="143"/>
                      <a:pt x="311" y="143"/>
                      <a:pt x="312" y="142"/>
                    </a:cubicBezTo>
                    <a:cubicBezTo>
                      <a:pt x="312" y="142"/>
                      <a:pt x="312" y="143"/>
                      <a:pt x="311" y="143"/>
                    </a:cubicBezTo>
                    <a:cubicBezTo>
                      <a:pt x="312" y="142"/>
                      <a:pt x="312" y="142"/>
                      <a:pt x="312" y="142"/>
                    </a:cubicBezTo>
                    <a:cubicBezTo>
                      <a:pt x="313" y="142"/>
                      <a:pt x="315" y="141"/>
                      <a:pt x="317" y="141"/>
                    </a:cubicBezTo>
                    <a:cubicBezTo>
                      <a:pt x="317" y="140"/>
                      <a:pt x="318" y="140"/>
                      <a:pt x="318" y="140"/>
                    </a:cubicBezTo>
                    <a:cubicBezTo>
                      <a:pt x="319" y="139"/>
                      <a:pt x="319" y="139"/>
                      <a:pt x="319" y="139"/>
                    </a:cubicBezTo>
                    <a:lnTo>
                      <a:pt x="320" y="139"/>
                    </a:lnTo>
                    <a:cubicBezTo>
                      <a:pt x="338" y="131"/>
                      <a:pt x="356" y="124"/>
                      <a:pt x="374" y="117"/>
                    </a:cubicBezTo>
                    <a:cubicBezTo>
                      <a:pt x="393" y="110"/>
                      <a:pt x="412" y="104"/>
                      <a:pt x="432" y="99"/>
                    </a:cubicBezTo>
                    <a:cubicBezTo>
                      <a:pt x="471" y="89"/>
                      <a:pt x="511" y="81"/>
                      <a:pt x="551" y="75"/>
                    </a:cubicBezTo>
                    <a:cubicBezTo>
                      <a:pt x="558" y="74"/>
                      <a:pt x="564" y="72"/>
                      <a:pt x="571" y="71"/>
                    </a:cubicBezTo>
                    <a:cubicBezTo>
                      <a:pt x="571" y="72"/>
                      <a:pt x="570" y="72"/>
                      <a:pt x="569" y="72"/>
                    </a:cubicBezTo>
                    <a:cubicBezTo>
                      <a:pt x="588" y="69"/>
                      <a:pt x="607" y="65"/>
                      <a:pt x="627" y="62"/>
                    </a:cubicBezTo>
                    <a:cubicBezTo>
                      <a:pt x="648" y="58"/>
                      <a:pt x="669" y="55"/>
                      <a:pt x="689" y="52"/>
                    </a:cubicBezTo>
                    <a:cubicBezTo>
                      <a:pt x="709" y="48"/>
                      <a:pt x="729" y="44"/>
                      <a:pt x="749" y="40"/>
                    </a:cubicBezTo>
                    <a:cubicBezTo>
                      <a:pt x="768" y="36"/>
                      <a:pt x="786" y="32"/>
                      <a:pt x="806" y="28"/>
                    </a:cubicBezTo>
                    <a:cubicBezTo>
                      <a:pt x="826" y="24"/>
                      <a:pt x="846" y="19"/>
                      <a:pt x="866" y="14"/>
                    </a:cubicBezTo>
                    <a:cubicBezTo>
                      <a:pt x="876" y="11"/>
                      <a:pt x="885" y="9"/>
                      <a:pt x="895" y="6"/>
                    </a:cubicBezTo>
                    <a:cubicBezTo>
                      <a:pt x="899" y="5"/>
                      <a:pt x="904" y="4"/>
                      <a:pt x="908" y="3"/>
                    </a:cubicBezTo>
                    <a:cubicBezTo>
                      <a:pt x="913" y="2"/>
                      <a:pt x="917" y="0"/>
                      <a:pt x="922" y="1"/>
                    </a:cubicBezTo>
                    <a:cubicBezTo>
                      <a:pt x="924" y="1"/>
                      <a:pt x="927" y="1"/>
                      <a:pt x="929" y="2"/>
                    </a:cubicBezTo>
                    <a:cubicBezTo>
                      <a:pt x="935" y="5"/>
                      <a:pt x="939" y="11"/>
                      <a:pt x="940" y="17"/>
                    </a:cubicBezTo>
                    <a:cubicBezTo>
                      <a:pt x="940" y="24"/>
                      <a:pt x="937" y="30"/>
                      <a:pt x="931" y="33"/>
                    </a:cubicBezTo>
                    <a:cubicBezTo>
                      <a:pt x="928" y="36"/>
                      <a:pt x="923" y="37"/>
                      <a:pt x="918" y="38"/>
                    </a:cubicBezTo>
                    <a:cubicBezTo>
                      <a:pt x="913" y="39"/>
                      <a:pt x="908" y="40"/>
                      <a:pt x="903" y="41"/>
                    </a:cubicBezTo>
                    <a:cubicBezTo>
                      <a:pt x="895" y="44"/>
                      <a:pt x="886" y="46"/>
                      <a:pt x="877" y="48"/>
                    </a:cubicBezTo>
                    <a:cubicBezTo>
                      <a:pt x="857" y="54"/>
                      <a:pt x="838" y="59"/>
                      <a:pt x="818" y="63"/>
                    </a:cubicBezTo>
                    <a:cubicBezTo>
                      <a:pt x="798" y="68"/>
                      <a:pt x="778" y="72"/>
                      <a:pt x="758" y="76"/>
                    </a:cubicBezTo>
                    <a:cubicBezTo>
                      <a:pt x="739" y="80"/>
                      <a:pt x="720" y="84"/>
                      <a:pt x="701" y="88"/>
                    </a:cubicBezTo>
                    <a:cubicBezTo>
                      <a:pt x="681" y="91"/>
                      <a:pt x="661" y="95"/>
                      <a:pt x="640" y="98"/>
                    </a:cubicBezTo>
                    <a:cubicBezTo>
                      <a:pt x="620" y="101"/>
                      <a:pt x="600" y="105"/>
                      <a:pt x="580" y="108"/>
                    </a:cubicBezTo>
                    <a:cubicBezTo>
                      <a:pt x="560" y="112"/>
                      <a:pt x="541" y="114"/>
                      <a:pt x="521" y="118"/>
                    </a:cubicBezTo>
                    <a:cubicBezTo>
                      <a:pt x="501" y="122"/>
                      <a:pt x="481" y="126"/>
                      <a:pt x="461" y="131"/>
                    </a:cubicBezTo>
                    <a:cubicBezTo>
                      <a:pt x="451" y="134"/>
                      <a:pt x="441" y="136"/>
                      <a:pt x="432" y="139"/>
                    </a:cubicBezTo>
                    <a:cubicBezTo>
                      <a:pt x="433" y="139"/>
                      <a:pt x="434" y="138"/>
                      <a:pt x="434" y="138"/>
                    </a:cubicBezTo>
                    <a:cubicBezTo>
                      <a:pt x="415" y="143"/>
                      <a:pt x="397" y="150"/>
                      <a:pt x="379" y="157"/>
                    </a:cubicBezTo>
                    <a:cubicBezTo>
                      <a:pt x="360" y="164"/>
                      <a:pt x="342" y="171"/>
                      <a:pt x="324" y="179"/>
                    </a:cubicBezTo>
                    <a:cubicBezTo>
                      <a:pt x="296" y="191"/>
                      <a:pt x="270" y="205"/>
                      <a:pt x="242" y="218"/>
                    </a:cubicBezTo>
                    <a:cubicBezTo>
                      <a:pt x="215" y="231"/>
                      <a:pt x="187" y="244"/>
                      <a:pt x="161" y="258"/>
                    </a:cubicBezTo>
                    <a:cubicBezTo>
                      <a:pt x="145" y="267"/>
                      <a:pt x="131" y="277"/>
                      <a:pt x="117" y="288"/>
                    </a:cubicBezTo>
                    <a:cubicBezTo>
                      <a:pt x="110" y="293"/>
                      <a:pt x="103" y="299"/>
                      <a:pt x="97" y="305"/>
                    </a:cubicBezTo>
                    <a:cubicBezTo>
                      <a:pt x="92" y="310"/>
                      <a:pt x="88" y="315"/>
                      <a:pt x="85" y="319"/>
                    </a:cubicBezTo>
                    <a:cubicBezTo>
                      <a:pt x="78" y="330"/>
                      <a:pt x="71" y="340"/>
                      <a:pt x="66" y="351"/>
                    </a:cubicBezTo>
                    <a:cubicBezTo>
                      <a:pt x="59" y="362"/>
                      <a:pt x="53" y="373"/>
                      <a:pt x="48" y="385"/>
                    </a:cubicBezTo>
                    <a:cubicBezTo>
                      <a:pt x="46" y="390"/>
                      <a:pt x="45" y="396"/>
                      <a:pt x="44" y="401"/>
                    </a:cubicBezTo>
                    <a:cubicBezTo>
                      <a:pt x="44" y="400"/>
                      <a:pt x="44" y="400"/>
                      <a:pt x="44" y="400"/>
                    </a:cubicBezTo>
                    <a:cubicBezTo>
                      <a:pt x="44" y="400"/>
                      <a:pt x="44" y="401"/>
                      <a:pt x="43" y="402"/>
                    </a:cubicBezTo>
                    <a:cubicBezTo>
                      <a:pt x="42" y="405"/>
                      <a:pt x="42" y="408"/>
                      <a:pt x="42" y="411"/>
                    </a:cubicBezTo>
                    <a:cubicBezTo>
                      <a:pt x="41" y="414"/>
                      <a:pt x="41" y="417"/>
                      <a:pt x="41" y="420"/>
                    </a:cubicBezTo>
                    <a:cubicBezTo>
                      <a:pt x="41" y="426"/>
                      <a:pt x="42" y="432"/>
                      <a:pt x="43" y="437"/>
                    </a:cubicBezTo>
                    <a:cubicBezTo>
                      <a:pt x="44" y="445"/>
                      <a:pt x="46" y="452"/>
                      <a:pt x="48" y="459"/>
                    </a:cubicBezTo>
                    <a:cubicBezTo>
                      <a:pt x="49" y="464"/>
                      <a:pt x="52" y="470"/>
                      <a:pt x="53" y="476"/>
                    </a:cubicBezTo>
                    <a:cubicBezTo>
                      <a:pt x="56" y="481"/>
                      <a:pt x="59" y="487"/>
                      <a:pt x="62" y="492"/>
                    </a:cubicBezTo>
                    <a:cubicBezTo>
                      <a:pt x="69" y="502"/>
                      <a:pt x="75" y="512"/>
                      <a:pt x="82" y="521"/>
                    </a:cubicBezTo>
                    <a:cubicBezTo>
                      <a:pt x="94" y="536"/>
                      <a:pt x="106" y="549"/>
                      <a:pt x="119" y="562"/>
                    </a:cubicBezTo>
                    <a:cubicBezTo>
                      <a:pt x="119" y="562"/>
                      <a:pt x="120" y="563"/>
                      <a:pt x="121" y="564"/>
                    </a:cubicBezTo>
                    <a:cubicBezTo>
                      <a:pt x="120" y="563"/>
                      <a:pt x="120" y="563"/>
                      <a:pt x="119" y="562"/>
                    </a:cubicBezTo>
                    <a:cubicBezTo>
                      <a:pt x="121" y="563"/>
                      <a:pt x="123" y="565"/>
                      <a:pt x="124" y="567"/>
                    </a:cubicBezTo>
                    <a:cubicBezTo>
                      <a:pt x="138" y="580"/>
                      <a:pt x="152" y="592"/>
                      <a:pt x="168" y="603"/>
                    </a:cubicBezTo>
                    <a:cubicBezTo>
                      <a:pt x="175" y="609"/>
                      <a:pt x="183" y="614"/>
                      <a:pt x="192" y="619"/>
                    </a:cubicBezTo>
                    <a:cubicBezTo>
                      <a:pt x="199" y="625"/>
                      <a:pt x="207" y="629"/>
                      <a:pt x="215" y="633"/>
                    </a:cubicBezTo>
                    <a:cubicBezTo>
                      <a:pt x="222" y="637"/>
                      <a:pt x="230" y="642"/>
                      <a:pt x="238" y="646"/>
                    </a:cubicBezTo>
                    <a:cubicBezTo>
                      <a:pt x="247" y="649"/>
                      <a:pt x="256" y="653"/>
                      <a:pt x="264" y="657"/>
                    </a:cubicBezTo>
                    <a:cubicBezTo>
                      <a:pt x="283" y="664"/>
                      <a:pt x="302" y="671"/>
                      <a:pt x="321" y="677"/>
                    </a:cubicBezTo>
                    <a:cubicBezTo>
                      <a:pt x="342" y="684"/>
                      <a:pt x="363" y="689"/>
                      <a:pt x="384" y="694"/>
                    </a:cubicBezTo>
                    <a:cubicBezTo>
                      <a:pt x="387" y="695"/>
                      <a:pt x="390" y="696"/>
                      <a:pt x="393" y="696"/>
                    </a:cubicBezTo>
                    <a:cubicBezTo>
                      <a:pt x="421" y="703"/>
                      <a:pt x="448" y="709"/>
                      <a:pt x="476" y="716"/>
                    </a:cubicBezTo>
                    <a:cubicBezTo>
                      <a:pt x="504" y="723"/>
                      <a:pt x="532" y="730"/>
                      <a:pt x="560" y="737"/>
                    </a:cubicBezTo>
                    <a:lnTo>
                      <a:pt x="559" y="737"/>
                    </a:lnTo>
                    <a:cubicBezTo>
                      <a:pt x="562" y="737"/>
                      <a:pt x="563" y="738"/>
                      <a:pt x="565" y="738"/>
                    </a:cubicBezTo>
                    <a:lnTo>
                      <a:pt x="564" y="738"/>
                    </a:lnTo>
                    <a:cubicBezTo>
                      <a:pt x="565" y="738"/>
                      <a:pt x="566" y="738"/>
                      <a:pt x="566" y="738"/>
                    </a:cubicBezTo>
                    <a:lnTo>
                      <a:pt x="567" y="739"/>
                    </a:lnTo>
                    <a:lnTo>
                      <a:pt x="566" y="738"/>
                    </a:lnTo>
                    <a:cubicBezTo>
                      <a:pt x="568" y="739"/>
                      <a:pt x="570" y="739"/>
                      <a:pt x="571" y="740"/>
                    </a:cubicBezTo>
                    <a:lnTo>
                      <a:pt x="571" y="739"/>
                    </a:lnTo>
                    <a:cubicBezTo>
                      <a:pt x="603" y="747"/>
                      <a:pt x="635" y="754"/>
                      <a:pt x="667" y="761"/>
                    </a:cubicBezTo>
                    <a:cubicBezTo>
                      <a:pt x="698" y="768"/>
                      <a:pt x="730" y="773"/>
                      <a:pt x="762" y="777"/>
                    </a:cubicBezTo>
                    <a:cubicBezTo>
                      <a:pt x="802" y="781"/>
                      <a:pt x="842" y="784"/>
                      <a:pt x="883" y="785"/>
                    </a:cubicBezTo>
                    <a:cubicBezTo>
                      <a:pt x="903" y="785"/>
                      <a:pt x="924" y="787"/>
                      <a:pt x="944" y="788"/>
                    </a:cubicBezTo>
                    <a:cubicBezTo>
                      <a:pt x="965" y="790"/>
                      <a:pt x="986" y="791"/>
                      <a:pt x="1007" y="792"/>
                    </a:cubicBezTo>
                    <a:cubicBezTo>
                      <a:pt x="1029" y="793"/>
                      <a:pt x="1051" y="794"/>
                      <a:pt x="1074" y="794"/>
                    </a:cubicBezTo>
                    <a:cubicBezTo>
                      <a:pt x="1085" y="795"/>
                      <a:pt x="1096" y="795"/>
                      <a:pt x="1108" y="795"/>
                    </a:cubicBezTo>
                    <a:cubicBezTo>
                      <a:pt x="1119" y="795"/>
                      <a:pt x="1131" y="795"/>
                      <a:pt x="1142" y="798"/>
                    </a:cubicBezTo>
                    <a:cubicBezTo>
                      <a:pt x="1151" y="799"/>
                      <a:pt x="1159" y="808"/>
                      <a:pt x="1158" y="818"/>
                    </a:cubicBezTo>
                    <a:cubicBezTo>
                      <a:pt x="1158" y="829"/>
                      <a:pt x="1149" y="837"/>
                      <a:pt x="1138" y="837"/>
                    </a:cubicBezTo>
                    <a:lnTo>
                      <a:pt x="1137" y="83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31"/>
          <p:cNvSpPr/>
          <p:nvPr/>
        </p:nvSpPr>
        <p:spPr>
          <a:xfrm>
            <a:off x="-302011" y="-169892"/>
            <a:ext cx="9748023" cy="5483284"/>
          </a:xfrm>
          <a:custGeom>
            <a:avLst/>
            <a:gdLst/>
            <a:ahLst/>
            <a:cxnLst/>
            <a:rect l="l" t="t" r="r" b="b"/>
            <a:pathLst>
              <a:path w="24222" h="15750" extrusionOk="0">
                <a:moveTo>
                  <a:pt x="19" y="15749"/>
                </a:moveTo>
                <a:lnTo>
                  <a:pt x="19" y="15748"/>
                </a:lnTo>
                <a:lnTo>
                  <a:pt x="1079" y="15748"/>
                </a:lnTo>
                <a:lnTo>
                  <a:pt x="1079" y="15749"/>
                </a:lnTo>
                <a:lnTo>
                  <a:pt x="1147" y="15749"/>
                </a:lnTo>
                <a:lnTo>
                  <a:pt x="1147" y="15748"/>
                </a:lnTo>
                <a:lnTo>
                  <a:pt x="2046" y="15748"/>
                </a:lnTo>
                <a:lnTo>
                  <a:pt x="2046" y="15749"/>
                </a:lnTo>
                <a:lnTo>
                  <a:pt x="2115" y="15749"/>
                </a:lnTo>
                <a:lnTo>
                  <a:pt x="2115" y="15748"/>
                </a:lnTo>
                <a:lnTo>
                  <a:pt x="3174" y="15748"/>
                </a:lnTo>
                <a:lnTo>
                  <a:pt x="3174" y="15749"/>
                </a:lnTo>
                <a:lnTo>
                  <a:pt x="3244" y="15749"/>
                </a:lnTo>
                <a:lnTo>
                  <a:pt x="3244" y="15748"/>
                </a:lnTo>
                <a:lnTo>
                  <a:pt x="4143" y="15748"/>
                </a:lnTo>
                <a:lnTo>
                  <a:pt x="4143" y="15749"/>
                </a:lnTo>
                <a:lnTo>
                  <a:pt x="4211" y="15749"/>
                </a:lnTo>
                <a:lnTo>
                  <a:pt x="4211" y="15748"/>
                </a:lnTo>
                <a:lnTo>
                  <a:pt x="5271" y="15748"/>
                </a:lnTo>
                <a:lnTo>
                  <a:pt x="5271" y="15749"/>
                </a:lnTo>
                <a:lnTo>
                  <a:pt x="5339" y="15749"/>
                </a:lnTo>
                <a:lnTo>
                  <a:pt x="5339" y="15748"/>
                </a:lnTo>
                <a:lnTo>
                  <a:pt x="6238" y="15748"/>
                </a:lnTo>
                <a:lnTo>
                  <a:pt x="6238" y="15749"/>
                </a:lnTo>
                <a:lnTo>
                  <a:pt x="6308" y="15749"/>
                </a:lnTo>
                <a:lnTo>
                  <a:pt x="6308" y="15748"/>
                </a:lnTo>
                <a:lnTo>
                  <a:pt x="7366" y="15748"/>
                </a:lnTo>
                <a:lnTo>
                  <a:pt x="7366" y="15749"/>
                </a:lnTo>
                <a:lnTo>
                  <a:pt x="7436" y="15749"/>
                </a:lnTo>
                <a:lnTo>
                  <a:pt x="7436" y="15748"/>
                </a:lnTo>
                <a:lnTo>
                  <a:pt x="8335" y="15748"/>
                </a:lnTo>
                <a:lnTo>
                  <a:pt x="8335" y="15749"/>
                </a:lnTo>
                <a:lnTo>
                  <a:pt x="8403" y="15749"/>
                </a:lnTo>
                <a:lnTo>
                  <a:pt x="8403" y="15748"/>
                </a:lnTo>
                <a:lnTo>
                  <a:pt x="9463" y="15748"/>
                </a:lnTo>
                <a:lnTo>
                  <a:pt x="9463" y="15749"/>
                </a:lnTo>
                <a:lnTo>
                  <a:pt x="9531" y="15749"/>
                </a:lnTo>
                <a:lnTo>
                  <a:pt x="9531" y="15748"/>
                </a:lnTo>
                <a:lnTo>
                  <a:pt x="10430" y="15748"/>
                </a:lnTo>
                <a:lnTo>
                  <a:pt x="10430" y="15749"/>
                </a:lnTo>
                <a:lnTo>
                  <a:pt x="10500" y="15749"/>
                </a:lnTo>
                <a:lnTo>
                  <a:pt x="10500" y="15748"/>
                </a:lnTo>
                <a:lnTo>
                  <a:pt x="11559" y="15748"/>
                </a:lnTo>
                <a:lnTo>
                  <a:pt x="11559" y="15749"/>
                </a:lnTo>
                <a:lnTo>
                  <a:pt x="11628" y="15749"/>
                </a:lnTo>
                <a:lnTo>
                  <a:pt x="11628" y="15748"/>
                </a:lnTo>
                <a:lnTo>
                  <a:pt x="12526" y="15748"/>
                </a:lnTo>
                <a:lnTo>
                  <a:pt x="12526" y="15749"/>
                </a:lnTo>
                <a:lnTo>
                  <a:pt x="12594" y="15749"/>
                </a:lnTo>
                <a:lnTo>
                  <a:pt x="12594" y="15748"/>
                </a:lnTo>
                <a:lnTo>
                  <a:pt x="13654" y="15748"/>
                </a:lnTo>
                <a:lnTo>
                  <a:pt x="13654" y="15749"/>
                </a:lnTo>
                <a:lnTo>
                  <a:pt x="13722" y="15749"/>
                </a:lnTo>
                <a:lnTo>
                  <a:pt x="13722" y="15748"/>
                </a:lnTo>
                <a:lnTo>
                  <a:pt x="14622" y="15748"/>
                </a:lnTo>
                <a:lnTo>
                  <a:pt x="14622" y="15749"/>
                </a:lnTo>
                <a:lnTo>
                  <a:pt x="14691" y="15749"/>
                </a:lnTo>
                <a:lnTo>
                  <a:pt x="14691" y="15748"/>
                </a:lnTo>
                <a:lnTo>
                  <a:pt x="15750" y="15748"/>
                </a:lnTo>
                <a:lnTo>
                  <a:pt x="15750" y="15749"/>
                </a:lnTo>
                <a:lnTo>
                  <a:pt x="15819" y="15749"/>
                </a:lnTo>
                <a:lnTo>
                  <a:pt x="15819" y="15748"/>
                </a:lnTo>
                <a:lnTo>
                  <a:pt x="16718" y="15748"/>
                </a:lnTo>
                <a:lnTo>
                  <a:pt x="16718" y="15749"/>
                </a:lnTo>
                <a:lnTo>
                  <a:pt x="16786" y="15749"/>
                </a:lnTo>
                <a:lnTo>
                  <a:pt x="16786" y="15748"/>
                </a:lnTo>
                <a:lnTo>
                  <a:pt x="17846" y="15748"/>
                </a:lnTo>
                <a:lnTo>
                  <a:pt x="17846" y="15749"/>
                </a:lnTo>
                <a:lnTo>
                  <a:pt x="17914" y="15749"/>
                </a:lnTo>
                <a:lnTo>
                  <a:pt x="17914" y="15748"/>
                </a:lnTo>
                <a:lnTo>
                  <a:pt x="18814" y="15748"/>
                </a:lnTo>
                <a:lnTo>
                  <a:pt x="18814" y="15749"/>
                </a:lnTo>
                <a:lnTo>
                  <a:pt x="18883" y="15749"/>
                </a:lnTo>
                <a:lnTo>
                  <a:pt x="18883" y="15748"/>
                </a:lnTo>
                <a:lnTo>
                  <a:pt x="19942" y="15748"/>
                </a:lnTo>
                <a:lnTo>
                  <a:pt x="19942" y="15749"/>
                </a:lnTo>
                <a:lnTo>
                  <a:pt x="20011" y="15749"/>
                </a:lnTo>
                <a:lnTo>
                  <a:pt x="20011" y="15748"/>
                </a:lnTo>
                <a:lnTo>
                  <a:pt x="20910" y="15748"/>
                </a:lnTo>
                <a:lnTo>
                  <a:pt x="20910" y="15749"/>
                </a:lnTo>
                <a:lnTo>
                  <a:pt x="20978" y="15749"/>
                </a:lnTo>
                <a:lnTo>
                  <a:pt x="20978" y="15748"/>
                </a:lnTo>
                <a:lnTo>
                  <a:pt x="22038" y="15748"/>
                </a:lnTo>
                <a:lnTo>
                  <a:pt x="22038" y="15749"/>
                </a:lnTo>
                <a:lnTo>
                  <a:pt x="22106" y="15749"/>
                </a:lnTo>
                <a:lnTo>
                  <a:pt x="22106" y="15748"/>
                </a:lnTo>
                <a:lnTo>
                  <a:pt x="23006" y="15748"/>
                </a:lnTo>
                <a:lnTo>
                  <a:pt x="23006" y="15749"/>
                </a:lnTo>
                <a:lnTo>
                  <a:pt x="23075" y="15749"/>
                </a:lnTo>
                <a:lnTo>
                  <a:pt x="23075" y="15748"/>
                </a:lnTo>
                <a:lnTo>
                  <a:pt x="24134" y="15748"/>
                </a:lnTo>
                <a:lnTo>
                  <a:pt x="24134" y="15749"/>
                </a:lnTo>
                <a:lnTo>
                  <a:pt x="24203" y="15749"/>
                </a:lnTo>
                <a:lnTo>
                  <a:pt x="24203" y="15748"/>
                </a:lnTo>
                <a:lnTo>
                  <a:pt x="24221" y="15748"/>
                </a:lnTo>
                <a:lnTo>
                  <a:pt x="24221" y="15680"/>
                </a:lnTo>
                <a:lnTo>
                  <a:pt x="24203" y="15680"/>
                </a:lnTo>
                <a:lnTo>
                  <a:pt x="24203" y="14726"/>
                </a:lnTo>
                <a:lnTo>
                  <a:pt x="24221" y="14726"/>
                </a:lnTo>
                <a:lnTo>
                  <a:pt x="24221" y="14657"/>
                </a:lnTo>
                <a:lnTo>
                  <a:pt x="24203" y="14657"/>
                </a:lnTo>
                <a:lnTo>
                  <a:pt x="24203" y="13651"/>
                </a:lnTo>
                <a:lnTo>
                  <a:pt x="24221" y="13651"/>
                </a:lnTo>
                <a:lnTo>
                  <a:pt x="24221" y="13583"/>
                </a:lnTo>
                <a:lnTo>
                  <a:pt x="24203" y="13583"/>
                </a:lnTo>
                <a:lnTo>
                  <a:pt x="24203" y="12630"/>
                </a:lnTo>
                <a:lnTo>
                  <a:pt x="24221" y="12630"/>
                </a:lnTo>
                <a:lnTo>
                  <a:pt x="24221" y="12561"/>
                </a:lnTo>
                <a:lnTo>
                  <a:pt x="24203" y="12561"/>
                </a:lnTo>
                <a:lnTo>
                  <a:pt x="24203" y="11556"/>
                </a:lnTo>
                <a:lnTo>
                  <a:pt x="24221" y="11556"/>
                </a:lnTo>
                <a:lnTo>
                  <a:pt x="24221" y="11487"/>
                </a:lnTo>
                <a:lnTo>
                  <a:pt x="24203" y="11487"/>
                </a:lnTo>
                <a:lnTo>
                  <a:pt x="24203" y="10533"/>
                </a:lnTo>
                <a:lnTo>
                  <a:pt x="24221" y="10533"/>
                </a:lnTo>
                <a:lnTo>
                  <a:pt x="24221" y="10465"/>
                </a:lnTo>
                <a:lnTo>
                  <a:pt x="24203" y="10465"/>
                </a:lnTo>
                <a:lnTo>
                  <a:pt x="24203" y="9459"/>
                </a:lnTo>
                <a:lnTo>
                  <a:pt x="24221" y="9459"/>
                </a:lnTo>
                <a:lnTo>
                  <a:pt x="24221" y="9391"/>
                </a:lnTo>
                <a:lnTo>
                  <a:pt x="24203" y="9391"/>
                </a:lnTo>
                <a:lnTo>
                  <a:pt x="24203" y="8438"/>
                </a:lnTo>
                <a:lnTo>
                  <a:pt x="24221" y="8438"/>
                </a:lnTo>
                <a:lnTo>
                  <a:pt x="24221" y="8369"/>
                </a:lnTo>
                <a:lnTo>
                  <a:pt x="24203" y="8369"/>
                </a:lnTo>
                <a:lnTo>
                  <a:pt x="24203" y="7364"/>
                </a:lnTo>
                <a:lnTo>
                  <a:pt x="24221" y="7364"/>
                </a:lnTo>
                <a:lnTo>
                  <a:pt x="24221" y="7296"/>
                </a:lnTo>
                <a:lnTo>
                  <a:pt x="24203" y="7296"/>
                </a:lnTo>
                <a:lnTo>
                  <a:pt x="24203" y="6342"/>
                </a:lnTo>
                <a:lnTo>
                  <a:pt x="24221" y="6342"/>
                </a:lnTo>
                <a:lnTo>
                  <a:pt x="24221" y="6274"/>
                </a:lnTo>
                <a:lnTo>
                  <a:pt x="24203" y="6274"/>
                </a:lnTo>
                <a:lnTo>
                  <a:pt x="24203" y="5268"/>
                </a:lnTo>
                <a:lnTo>
                  <a:pt x="24221" y="5268"/>
                </a:lnTo>
                <a:lnTo>
                  <a:pt x="24221" y="5200"/>
                </a:lnTo>
                <a:lnTo>
                  <a:pt x="24203" y="5200"/>
                </a:lnTo>
                <a:lnTo>
                  <a:pt x="24203" y="4247"/>
                </a:lnTo>
                <a:lnTo>
                  <a:pt x="24221" y="4247"/>
                </a:lnTo>
                <a:lnTo>
                  <a:pt x="24221" y="4178"/>
                </a:lnTo>
                <a:lnTo>
                  <a:pt x="24203" y="4178"/>
                </a:lnTo>
                <a:lnTo>
                  <a:pt x="24203" y="3172"/>
                </a:lnTo>
                <a:lnTo>
                  <a:pt x="24221" y="3172"/>
                </a:lnTo>
                <a:lnTo>
                  <a:pt x="24221" y="3104"/>
                </a:lnTo>
                <a:lnTo>
                  <a:pt x="24203" y="3104"/>
                </a:lnTo>
                <a:lnTo>
                  <a:pt x="24203" y="2150"/>
                </a:lnTo>
                <a:lnTo>
                  <a:pt x="24221" y="2150"/>
                </a:lnTo>
                <a:lnTo>
                  <a:pt x="24221" y="2082"/>
                </a:lnTo>
                <a:lnTo>
                  <a:pt x="24203" y="2082"/>
                </a:lnTo>
                <a:lnTo>
                  <a:pt x="24203" y="1076"/>
                </a:lnTo>
                <a:lnTo>
                  <a:pt x="24221" y="1076"/>
                </a:lnTo>
                <a:lnTo>
                  <a:pt x="24221" y="1007"/>
                </a:lnTo>
                <a:lnTo>
                  <a:pt x="24203" y="1007"/>
                </a:lnTo>
                <a:lnTo>
                  <a:pt x="24203" y="55"/>
                </a:lnTo>
                <a:lnTo>
                  <a:pt x="24221" y="55"/>
                </a:lnTo>
                <a:lnTo>
                  <a:pt x="24221" y="0"/>
                </a:lnTo>
                <a:lnTo>
                  <a:pt x="0" y="0"/>
                </a:lnTo>
                <a:lnTo>
                  <a:pt x="0" y="15749"/>
                </a:lnTo>
                <a:lnTo>
                  <a:pt x="19" y="15749"/>
                </a:lnTo>
                <a:moveTo>
                  <a:pt x="23075" y="55"/>
                </a:moveTo>
                <a:lnTo>
                  <a:pt x="24134" y="55"/>
                </a:lnTo>
                <a:lnTo>
                  <a:pt x="24134" y="1007"/>
                </a:lnTo>
                <a:lnTo>
                  <a:pt x="23075" y="1007"/>
                </a:lnTo>
                <a:lnTo>
                  <a:pt x="23075" y="55"/>
                </a:lnTo>
                <a:moveTo>
                  <a:pt x="23075" y="1076"/>
                </a:moveTo>
                <a:lnTo>
                  <a:pt x="24134" y="1076"/>
                </a:lnTo>
                <a:lnTo>
                  <a:pt x="24134" y="2082"/>
                </a:lnTo>
                <a:lnTo>
                  <a:pt x="23075" y="2082"/>
                </a:lnTo>
                <a:lnTo>
                  <a:pt x="23075" y="1076"/>
                </a:lnTo>
                <a:moveTo>
                  <a:pt x="23075" y="2150"/>
                </a:moveTo>
                <a:lnTo>
                  <a:pt x="24134" y="2150"/>
                </a:lnTo>
                <a:lnTo>
                  <a:pt x="24134" y="3104"/>
                </a:lnTo>
                <a:lnTo>
                  <a:pt x="23075" y="3104"/>
                </a:lnTo>
                <a:lnTo>
                  <a:pt x="23075" y="2150"/>
                </a:lnTo>
                <a:moveTo>
                  <a:pt x="23075" y="3172"/>
                </a:moveTo>
                <a:lnTo>
                  <a:pt x="24134" y="3172"/>
                </a:lnTo>
                <a:lnTo>
                  <a:pt x="24134" y="4178"/>
                </a:lnTo>
                <a:lnTo>
                  <a:pt x="23075" y="4178"/>
                </a:lnTo>
                <a:lnTo>
                  <a:pt x="23075" y="3172"/>
                </a:lnTo>
                <a:moveTo>
                  <a:pt x="23075" y="4247"/>
                </a:moveTo>
                <a:lnTo>
                  <a:pt x="24134" y="4247"/>
                </a:lnTo>
                <a:lnTo>
                  <a:pt x="24134" y="5200"/>
                </a:lnTo>
                <a:lnTo>
                  <a:pt x="23075" y="5200"/>
                </a:lnTo>
                <a:lnTo>
                  <a:pt x="23075" y="4247"/>
                </a:lnTo>
                <a:moveTo>
                  <a:pt x="23075" y="5268"/>
                </a:moveTo>
                <a:lnTo>
                  <a:pt x="24134" y="5268"/>
                </a:lnTo>
                <a:lnTo>
                  <a:pt x="24134" y="6274"/>
                </a:lnTo>
                <a:lnTo>
                  <a:pt x="23075" y="6274"/>
                </a:lnTo>
                <a:lnTo>
                  <a:pt x="23075" y="5268"/>
                </a:lnTo>
                <a:moveTo>
                  <a:pt x="23075" y="6342"/>
                </a:moveTo>
                <a:lnTo>
                  <a:pt x="24134" y="6342"/>
                </a:lnTo>
                <a:lnTo>
                  <a:pt x="24134" y="7296"/>
                </a:lnTo>
                <a:lnTo>
                  <a:pt x="23075" y="7296"/>
                </a:lnTo>
                <a:lnTo>
                  <a:pt x="23075" y="6342"/>
                </a:lnTo>
                <a:moveTo>
                  <a:pt x="23075" y="7364"/>
                </a:moveTo>
                <a:lnTo>
                  <a:pt x="24134" y="7364"/>
                </a:lnTo>
                <a:lnTo>
                  <a:pt x="24134" y="8369"/>
                </a:lnTo>
                <a:lnTo>
                  <a:pt x="23075" y="8369"/>
                </a:lnTo>
                <a:lnTo>
                  <a:pt x="23075" y="7364"/>
                </a:lnTo>
                <a:moveTo>
                  <a:pt x="23075" y="8438"/>
                </a:moveTo>
                <a:lnTo>
                  <a:pt x="24134" y="8438"/>
                </a:lnTo>
                <a:lnTo>
                  <a:pt x="24134" y="9391"/>
                </a:lnTo>
                <a:lnTo>
                  <a:pt x="23075" y="9391"/>
                </a:lnTo>
                <a:lnTo>
                  <a:pt x="23075" y="8438"/>
                </a:lnTo>
                <a:moveTo>
                  <a:pt x="23075" y="9459"/>
                </a:moveTo>
                <a:lnTo>
                  <a:pt x="24134" y="9459"/>
                </a:lnTo>
                <a:lnTo>
                  <a:pt x="24134" y="10465"/>
                </a:lnTo>
                <a:lnTo>
                  <a:pt x="23075" y="10465"/>
                </a:lnTo>
                <a:lnTo>
                  <a:pt x="23075" y="9459"/>
                </a:lnTo>
                <a:moveTo>
                  <a:pt x="23075" y="10533"/>
                </a:moveTo>
                <a:lnTo>
                  <a:pt x="24134" y="10533"/>
                </a:lnTo>
                <a:lnTo>
                  <a:pt x="24134" y="11487"/>
                </a:lnTo>
                <a:lnTo>
                  <a:pt x="23075" y="11487"/>
                </a:lnTo>
                <a:lnTo>
                  <a:pt x="23075" y="10533"/>
                </a:lnTo>
                <a:moveTo>
                  <a:pt x="23075" y="11556"/>
                </a:moveTo>
                <a:lnTo>
                  <a:pt x="24134" y="11556"/>
                </a:lnTo>
                <a:lnTo>
                  <a:pt x="24134" y="12561"/>
                </a:lnTo>
                <a:lnTo>
                  <a:pt x="23075" y="12561"/>
                </a:lnTo>
                <a:lnTo>
                  <a:pt x="23075" y="11556"/>
                </a:lnTo>
                <a:moveTo>
                  <a:pt x="23075" y="12630"/>
                </a:moveTo>
                <a:lnTo>
                  <a:pt x="24134" y="12630"/>
                </a:lnTo>
                <a:lnTo>
                  <a:pt x="24134" y="13583"/>
                </a:lnTo>
                <a:lnTo>
                  <a:pt x="23075" y="13583"/>
                </a:lnTo>
                <a:lnTo>
                  <a:pt x="23075" y="12630"/>
                </a:lnTo>
                <a:moveTo>
                  <a:pt x="23075" y="13651"/>
                </a:moveTo>
                <a:lnTo>
                  <a:pt x="24134" y="13651"/>
                </a:lnTo>
                <a:lnTo>
                  <a:pt x="24134" y="14657"/>
                </a:lnTo>
                <a:lnTo>
                  <a:pt x="23075" y="14657"/>
                </a:lnTo>
                <a:lnTo>
                  <a:pt x="23075" y="13651"/>
                </a:lnTo>
                <a:moveTo>
                  <a:pt x="23075" y="14726"/>
                </a:moveTo>
                <a:lnTo>
                  <a:pt x="24134" y="14726"/>
                </a:lnTo>
                <a:lnTo>
                  <a:pt x="24134" y="15680"/>
                </a:lnTo>
                <a:lnTo>
                  <a:pt x="23075" y="15680"/>
                </a:lnTo>
                <a:lnTo>
                  <a:pt x="23075" y="14726"/>
                </a:lnTo>
                <a:moveTo>
                  <a:pt x="22106" y="55"/>
                </a:moveTo>
                <a:lnTo>
                  <a:pt x="23006" y="55"/>
                </a:lnTo>
                <a:lnTo>
                  <a:pt x="23006" y="1007"/>
                </a:lnTo>
                <a:lnTo>
                  <a:pt x="22106" y="1007"/>
                </a:lnTo>
                <a:lnTo>
                  <a:pt x="22106" y="55"/>
                </a:lnTo>
                <a:moveTo>
                  <a:pt x="22106" y="1076"/>
                </a:moveTo>
                <a:lnTo>
                  <a:pt x="23006" y="1076"/>
                </a:lnTo>
                <a:lnTo>
                  <a:pt x="23006" y="2082"/>
                </a:lnTo>
                <a:lnTo>
                  <a:pt x="22106" y="2082"/>
                </a:lnTo>
                <a:lnTo>
                  <a:pt x="22106" y="1076"/>
                </a:lnTo>
                <a:moveTo>
                  <a:pt x="22106" y="2150"/>
                </a:moveTo>
                <a:lnTo>
                  <a:pt x="23006" y="2150"/>
                </a:lnTo>
                <a:lnTo>
                  <a:pt x="23006" y="3104"/>
                </a:lnTo>
                <a:lnTo>
                  <a:pt x="22106" y="3104"/>
                </a:lnTo>
                <a:lnTo>
                  <a:pt x="22106" y="2150"/>
                </a:lnTo>
                <a:moveTo>
                  <a:pt x="22106" y="3172"/>
                </a:moveTo>
                <a:lnTo>
                  <a:pt x="23006" y="3172"/>
                </a:lnTo>
                <a:lnTo>
                  <a:pt x="23006" y="4178"/>
                </a:lnTo>
                <a:lnTo>
                  <a:pt x="22106" y="4178"/>
                </a:lnTo>
                <a:lnTo>
                  <a:pt x="22106" y="3172"/>
                </a:lnTo>
                <a:moveTo>
                  <a:pt x="22106" y="4247"/>
                </a:moveTo>
                <a:lnTo>
                  <a:pt x="23006" y="4247"/>
                </a:lnTo>
                <a:lnTo>
                  <a:pt x="23006" y="5200"/>
                </a:lnTo>
                <a:lnTo>
                  <a:pt x="22106" y="5200"/>
                </a:lnTo>
                <a:lnTo>
                  <a:pt x="22106" y="4247"/>
                </a:lnTo>
                <a:moveTo>
                  <a:pt x="22106" y="5268"/>
                </a:moveTo>
                <a:lnTo>
                  <a:pt x="23006" y="5268"/>
                </a:lnTo>
                <a:lnTo>
                  <a:pt x="23006" y="6274"/>
                </a:lnTo>
                <a:lnTo>
                  <a:pt x="22106" y="6274"/>
                </a:lnTo>
                <a:lnTo>
                  <a:pt x="22106" y="5268"/>
                </a:lnTo>
                <a:moveTo>
                  <a:pt x="22106" y="6342"/>
                </a:moveTo>
                <a:lnTo>
                  <a:pt x="23006" y="6342"/>
                </a:lnTo>
                <a:lnTo>
                  <a:pt x="23006" y="7296"/>
                </a:lnTo>
                <a:lnTo>
                  <a:pt x="22106" y="7296"/>
                </a:lnTo>
                <a:lnTo>
                  <a:pt x="22106" y="6342"/>
                </a:lnTo>
                <a:moveTo>
                  <a:pt x="22106" y="7364"/>
                </a:moveTo>
                <a:lnTo>
                  <a:pt x="23006" y="7364"/>
                </a:lnTo>
                <a:lnTo>
                  <a:pt x="23006" y="8369"/>
                </a:lnTo>
                <a:lnTo>
                  <a:pt x="22106" y="8369"/>
                </a:lnTo>
                <a:lnTo>
                  <a:pt x="22106" y="7364"/>
                </a:lnTo>
                <a:moveTo>
                  <a:pt x="22106" y="8438"/>
                </a:moveTo>
                <a:lnTo>
                  <a:pt x="23006" y="8438"/>
                </a:lnTo>
                <a:lnTo>
                  <a:pt x="23006" y="9391"/>
                </a:lnTo>
                <a:lnTo>
                  <a:pt x="22106" y="9391"/>
                </a:lnTo>
                <a:lnTo>
                  <a:pt x="22106" y="8438"/>
                </a:lnTo>
                <a:moveTo>
                  <a:pt x="22106" y="9459"/>
                </a:moveTo>
                <a:lnTo>
                  <a:pt x="23006" y="9459"/>
                </a:lnTo>
                <a:lnTo>
                  <a:pt x="23006" y="10465"/>
                </a:lnTo>
                <a:lnTo>
                  <a:pt x="22106" y="10465"/>
                </a:lnTo>
                <a:lnTo>
                  <a:pt x="22106" y="9459"/>
                </a:lnTo>
                <a:moveTo>
                  <a:pt x="22106" y="10533"/>
                </a:moveTo>
                <a:lnTo>
                  <a:pt x="23006" y="10533"/>
                </a:lnTo>
                <a:lnTo>
                  <a:pt x="23006" y="11487"/>
                </a:lnTo>
                <a:lnTo>
                  <a:pt x="22106" y="11487"/>
                </a:lnTo>
                <a:lnTo>
                  <a:pt x="22106" y="10533"/>
                </a:lnTo>
                <a:moveTo>
                  <a:pt x="22106" y="11556"/>
                </a:moveTo>
                <a:lnTo>
                  <a:pt x="23006" y="11556"/>
                </a:lnTo>
                <a:lnTo>
                  <a:pt x="23006" y="12561"/>
                </a:lnTo>
                <a:lnTo>
                  <a:pt x="22106" y="12561"/>
                </a:lnTo>
                <a:lnTo>
                  <a:pt x="22106" y="11556"/>
                </a:lnTo>
                <a:moveTo>
                  <a:pt x="22106" y="12630"/>
                </a:moveTo>
                <a:lnTo>
                  <a:pt x="23006" y="12630"/>
                </a:lnTo>
                <a:lnTo>
                  <a:pt x="23006" y="13583"/>
                </a:lnTo>
                <a:lnTo>
                  <a:pt x="22106" y="13583"/>
                </a:lnTo>
                <a:lnTo>
                  <a:pt x="22106" y="12630"/>
                </a:lnTo>
                <a:moveTo>
                  <a:pt x="22106" y="13651"/>
                </a:moveTo>
                <a:lnTo>
                  <a:pt x="23006" y="13651"/>
                </a:lnTo>
                <a:lnTo>
                  <a:pt x="23006" y="14657"/>
                </a:lnTo>
                <a:lnTo>
                  <a:pt x="22106" y="14657"/>
                </a:lnTo>
                <a:lnTo>
                  <a:pt x="22106" y="13651"/>
                </a:lnTo>
                <a:moveTo>
                  <a:pt x="22106" y="14726"/>
                </a:moveTo>
                <a:lnTo>
                  <a:pt x="23006" y="14726"/>
                </a:lnTo>
                <a:lnTo>
                  <a:pt x="23006" y="15680"/>
                </a:lnTo>
                <a:lnTo>
                  <a:pt x="22106" y="15680"/>
                </a:lnTo>
                <a:lnTo>
                  <a:pt x="22106" y="14726"/>
                </a:lnTo>
                <a:moveTo>
                  <a:pt x="20978" y="55"/>
                </a:moveTo>
                <a:lnTo>
                  <a:pt x="22038" y="55"/>
                </a:lnTo>
                <a:lnTo>
                  <a:pt x="22038" y="1007"/>
                </a:lnTo>
                <a:lnTo>
                  <a:pt x="20978" y="1007"/>
                </a:lnTo>
                <a:lnTo>
                  <a:pt x="20978" y="55"/>
                </a:lnTo>
                <a:moveTo>
                  <a:pt x="20978" y="1076"/>
                </a:moveTo>
                <a:lnTo>
                  <a:pt x="22038" y="1076"/>
                </a:lnTo>
                <a:lnTo>
                  <a:pt x="22038" y="2082"/>
                </a:lnTo>
                <a:lnTo>
                  <a:pt x="20978" y="2082"/>
                </a:lnTo>
                <a:lnTo>
                  <a:pt x="20978" y="1076"/>
                </a:lnTo>
                <a:moveTo>
                  <a:pt x="20978" y="2150"/>
                </a:moveTo>
                <a:lnTo>
                  <a:pt x="22038" y="2150"/>
                </a:lnTo>
                <a:lnTo>
                  <a:pt x="22038" y="3104"/>
                </a:lnTo>
                <a:lnTo>
                  <a:pt x="20978" y="3104"/>
                </a:lnTo>
                <a:lnTo>
                  <a:pt x="20978" y="2150"/>
                </a:lnTo>
                <a:moveTo>
                  <a:pt x="20978" y="3172"/>
                </a:moveTo>
                <a:lnTo>
                  <a:pt x="22038" y="3172"/>
                </a:lnTo>
                <a:lnTo>
                  <a:pt x="22038" y="4178"/>
                </a:lnTo>
                <a:lnTo>
                  <a:pt x="20978" y="4178"/>
                </a:lnTo>
                <a:lnTo>
                  <a:pt x="20978" y="3172"/>
                </a:lnTo>
                <a:moveTo>
                  <a:pt x="20978" y="4247"/>
                </a:moveTo>
                <a:lnTo>
                  <a:pt x="22038" y="4247"/>
                </a:lnTo>
                <a:lnTo>
                  <a:pt x="22038" y="5200"/>
                </a:lnTo>
                <a:lnTo>
                  <a:pt x="20978" y="5200"/>
                </a:lnTo>
                <a:lnTo>
                  <a:pt x="20978" y="4247"/>
                </a:lnTo>
                <a:moveTo>
                  <a:pt x="20978" y="5268"/>
                </a:moveTo>
                <a:lnTo>
                  <a:pt x="22038" y="5268"/>
                </a:lnTo>
                <a:lnTo>
                  <a:pt x="22038" y="6274"/>
                </a:lnTo>
                <a:lnTo>
                  <a:pt x="20978" y="6274"/>
                </a:lnTo>
                <a:lnTo>
                  <a:pt x="20978" y="5268"/>
                </a:lnTo>
                <a:moveTo>
                  <a:pt x="20978" y="6342"/>
                </a:moveTo>
                <a:lnTo>
                  <a:pt x="22038" y="6342"/>
                </a:lnTo>
                <a:lnTo>
                  <a:pt x="22038" y="7296"/>
                </a:lnTo>
                <a:lnTo>
                  <a:pt x="20978" y="7296"/>
                </a:lnTo>
                <a:lnTo>
                  <a:pt x="20978" y="6342"/>
                </a:lnTo>
                <a:moveTo>
                  <a:pt x="20978" y="7364"/>
                </a:moveTo>
                <a:lnTo>
                  <a:pt x="22038" y="7364"/>
                </a:lnTo>
                <a:lnTo>
                  <a:pt x="22038" y="8369"/>
                </a:lnTo>
                <a:lnTo>
                  <a:pt x="20978" y="8369"/>
                </a:lnTo>
                <a:lnTo>
                  <a:pt x="20978" y="7364"/>
                </a:lnTo>
                <a:moveTo>
                  <a:pt x="20978" y="8438"/>
                </a:moveTo>
                <a:lnTo>
                  <a:pt x="22038" y="8438"/>
                </a:lnTo>
                <a:lnTo>
                  <a:pt x="22038" y="9391"/>
                </a:lnTo>
                <a:lnTo>
                  <a:pt x="20978" y="9391"/>
                </a:lnTo>
                <a:lnTo>
                  <a:pt x="20978" y="8438"/>
                </a:lnTo>
                <a:moveTo>
                  <a:pt x="20978" y="9459"/>
                </a:moveTo>
                <a:lnTo>
                  <a:pt x="22038" y="9459"/>
                </a:lnTo>
                <a:lnTo>
                  <a:pt x="22038" y="10465"/>
                </a:lnTo>
                <a:lnTo>
                  <a:pt x="20978" y="10465"/>
                </a:lnTo>
                <a:lnTo>
                  <a:pt x="20978" y="9459"/>
                </a:lnTo>
                <a:moveTo>
                  <a:pt x="20978" y="10533"/>
                </a:moveTo>
                <a:lnTo>
                  <a:pt x="22038" y="10533"/>
                </a:lnTo>
                <a:lnTo>
                  <a:pt x="22038" y="11487"/>
                </a:lnTo>
                <a:lnTo>
                  <a:pt x="20978" y="11487"/>
                </a:lnTo>
                <a:lnTo>
                  <a:pt x="20978" y="10533"/>
                </a:lnTo>
                <a:moveTo>
                  <a:pt x="20978" y="11556"/>
                </a:moveTo>
                <a:lnTo>
                  <a:pt x="22038" y="11556"/>
                </a:lnTo>
                <a:lnTo>
                  <a:pt x="22038" y="12561"/>
                </a:lnTo>
                <a:lnTo>
                  <a:pt x="20978" y="12561"/>
                </a:lnTo>
                <a:lnTo>
                  <a:pt x="20978" y="11556"/>
                </a:lnTo>
                <a:moveTo>
                  <a:pt x="20978" y="12630"/>
                </a:moveTo>
                <a:lnTo>
                  <a:pt x="22038" y="12630"/>
                </a:lnTo>
                <a:lnTo>
                  <a:pt x="22038" y="13583"/>
                </a:lnTo>
                <a:lnTo>
                  <a:pt x="20978" y="13583"/>
                </a:lnTo>
                <a:lnTo>
                  <a:pt x="20978" y="12630"/>
                </a:lnTo>
                <a:moveTo>
                  <a:pt x="20978" y="13651"/>
                </a:moveTo>
                <a:lnTo>
                  <a:pt x="22038" y="13651"/>
                </a:lnTo>
                <a:lnTo>
                  <a:pt x="22038" y="14657"/>
                </a:lnTo>
                <a:lnTo>
                  <a:pt x="20978" y="14657"/>
                </a:lnTo>
                <a:lnTo>
                  <a:pt x="20978" y="13651"/>
                </a:lnTo>
                <a:moveTo>
                  <a:pt x="20978" y="14726"/>
                </a:moveTo>
                <a:lnTo>
                  <a:pt x="22038" y="14726"/>
                </a:lnTo>
                <a:lnTo>
                  <a:pt x="22038" y="15680"/>
                </a:lnTo>
                <a:lnTo>
                  <a:pt x="20978" y="15680"/>
                </a:lnTo>
                <a:lnTo>
                  <a:pt x="20978" y="14726"/>
                </a:lnTo>
                <a:moveTo>
                  <a:pt x="20011" y="55"/>
                </a:moveTo>
                <a:lnTo>
                  <a:pt x="20910" y="55"/>
                </a:lnTo>
                <a:lnTo>
                  <a:pt x="20910" y="1007"/>
                </a:lnTo>
                <a:lnTo>
                  <a:pt x="20011" y="1007"/>
                </a:lnTo>
                <a:lnTo>
                  <a:pt x="20011" y="55"/>
                </a:lnTo>
                <a:moveTo>
                  <a:pt x="20011" y="1076"/>
                </a:moveTo>
                <a:lnTo>
                  <a:pt x="20910" y="1076"/>
                </a:lnTo>
                <a:lnTo>
                  <a:pt x="20910" y="2082"/>
                </a:lnTo>
                <a:lnTo>
                  <a:pt x="20011" y="2082"/>
                </a:lnTo>
                <a:lnTo>
                  <a:pt x="20011" y="1076"/>
                </a:lnTo>
                <a:moveTo>
                  <a:pt x="20011" y="2150"/>
                </a:moveTo>
                <a:lnTo>
                  <a:pt x="20910" y="2150"/>
                </a:lnTo>
                <a:lnTo>
                  <a:pt x="20910" y="3104"/>
                </a:lnTo>
                <a:lnTo>
                  <a:pt x="20011" y="3104"/>
                </a:lnTo>
                <a:lnTo>
                  <a:pt x="20011" y="2150"/>
                </a:lnTo>
                <a:moveTo>
                  <a:pt x="20011" y="3172"/>
                </a:moveTo>
                <a:lnTo>
                  <a:pt x="20910" y="3172"/>
                </a:lnTo>
                <a:lnTo>
                  <a:pt x="20910" y="4178"/>
                </a:lnTo>
                <a:lnTo>
                  <a:pt x="20011" y="4178"/>
                </a:lnTo>
                <a:lnTo>
                  <a:pt x="20011" y="3172"/>
                </a:lnTo>
                <a:moveTo>
                  <a:pt x="20011" y="4247"/>
                </a:moveTo>
                <a:lnTo>
                  <a:pt x="20910" y="4247"/>
                </a:lnTo>
                <a:lnTo>
                  <a:pt x="20910" y="5200"/>
                </a:lnTo>
                <a:lnTo>
                  <a:pt x="20011" y="5200"/>
                </a:lnTo>
                <a:lnTo>
                  <a:pt x="20011" y="4247"/>
                </a:lnTo>
                <a:moveTo>
                  <a:pt x="20011" y="5268"/>
                </a:moveTo>
                <a:lnTo>
                  <a:pt x="20910" y="5268"/>
                </a:lnTo>
                <a:lnTo>
                  <a:pt x="20910" y="6274"/>
                </a:lnTo>
                <a:lnTo>
                  <a:pt x="20011" y="6274"/>
                </a:lnTo>
                <a:lnTo>
                  <a:pt x="20011" y="5268"/>
                </a:lnTo>
                <a:moveTo>
                  <a:pt x="20011" y="6342"/>
                </a:moveTo>
                <a:lnTo>
                  <a:pt x="20910" y="6342"/>
                </a:lnTo>
                <a:lnTo>
                  <a:pt x="20910" y="7296"/>
                </a:lnTo>
                <a:lnTo>
                  <a:pt x="20011" y="7296"/>
                </a:lnTo>
                <a:lnTo>
                  <a:pt x="20011" y="6342"/>
                </a:lnTo>
                <a:moveTo>
                  <a:pt x="20011" y="7364"/>
                </a:moveTo>
                <a:lnTo>
                  <a:pt x="20910" y="7364"/>
                </a:lnTo>
                <a:lnTo>
                  <a:pt x="20910" y="8369"/>
                </a:lnTo>
                <a:lnTo>
                  <a:pt x="20011" y="8369"/>
                </a:lnTo>
                <a:lnTo>
                  <a:pt x="20011" y="7364"/>
                </a:lnTo>
                <a:moveTo>
                  <a:pt x="20011" y="8438"/>
                </a:moveTo>
                <a:lnTo>
                  <a:pt x="20910" y="8438"/>
                </a:lnTo>
                <a:lnTo>
                  <a:pt x="20910" y="9391"/>
                </a:lnTo>
                <a:lnTo>
                  <a:pt x="20011" y="9391"/>
                </a:lnTo>
                <a:lnTo>
                  <a:pt x="20011" y="8438"/>
                </a:lnTo>
                <a:moveTo>
                  <a:pt x="20011" y="9459"/>
                </a:moveTo>
                <a:lnTo>
                  <a:pt x="20910" y="9459"/>
                </a:lnTo>
                <a:lnTo>
                  <a:pt x="20910" y="10465"/>
                </a:lnTo>
                <a:lnTo>
                  <a:pt x="20011" y="10465"/>
                </a:lnTo>
                <a:lnTo>
                  <a:pt x="20011" y="9459"/>
                </a:lnTo>
                <a:moveTo>
                  <a:pt x="20011" y="10533"/>
                </a:moveTo>
                <a:lnTo>
                  <a:pt x="20910" y="10533"/>
                </a:lnTo>
                <a:lnTo>
                  <a:pt x="20910" y="11487"/>
                </a:lnTo>
                <a:lnTo>
                  <a:pt x="20011" y="11487"/>
                </a:lnTo>
                <a:lnTo>
                  <a:pt x="20011" y="10533"/>
                </a:lnTo>
                <a:moveTo>
                  <a:pt x="20011" y="11556"/>
                </a:moveTo>
                <a:lnTo>
                  <a:pt x="20910" y="11556"/>
                </a:lnTo>
                <a:lnTo>
                  <a:pt x="20910" y="12561"/>
                </a:lnTo>
                <a:lnTo>
                  <a:pt x="20011" y="12561"/>
                </a:lnTo>
                <a:lnTo>
                  <a:pt x="20011" y="11556"/>
                </a:lnTo>
                <a:moveTo>
                  <a:pt x="20011" y="12630"/>
                </a:moveTo>
                <a:lnTo>
                  <a:pt x="20910" y="12630"/>
                </a:lnTo>
                <a:lnTo>
                  <a:pt x="20910" y="13583"/>
                </a:lnTo>
                <a:lnTo>
                  <a:pt x="20011" y="13583"/>
                </a:lnTo>
                <a:lnTo>
                  <a:pt x="20011" y="12630"/>
                </a:lnTo>
                <a:moveTo>
                  <a:pt x="20011" y="13651"/>
                </a:moveTo>
                <a:lnTo>
                  <a:pt x="20910" y="13651"/>
                </a:lnTo>
                <a:lnTo>
                  <a:pt x="20910" y="14657"/>
                </a:lnTo>
                <a:lnTo>
                  <a:pt x="20011" y="14657"/>
                </a:lnTo>
                <a:lnTo>
                  <a:pt x="20011" y="13651"/>
                </a:lnTo>
                <a:moveTo>
                  <a:pt x="20011" y="14726"/>
                </a:moveTo>
                <a:lnTo>
                  <a:pt x="20910" y="14726"/>
                </a:lnTo>
                <a:lnTo>
                  <a:pt x="20910" y="15680"/>
                </a:lnTo>
                <a:lnTo>
                  <a:pt x="20011" y="15680"/>
                </a:lnTo>
                <a:lnTo>
                  <a:pt x="20011" y="14726"/>
                </a:lnTo>
                <a:moveTo>
                  <a:pt x="18883" y="55"/>
                </a:moveTo>
                <a:lnTo>
                  <a:pt x="19942" y="55"/>
                </a:lnTo>
                <a:lnTo>
                  <a:pt x="19942" y="1007"/>
                </a:lnTo>
                <a:lnTo>
                  <a:pt x="18883" y="1007"/>
                </a:lnTo>
                <a:lnTo>
                  <a:pt x="18883" y="55"/>
                </a:lnTo>
                <a:moveTo>
                  <a:pt x="18883" y="1076"/>
                </a:moveTo>
                <a:lnTo>
                  <a:pt x="19942" y="1076"/>
                </a:lnTo>
                <a:lnTo>
                  <a:pt x="19942" y="2082"/>
                </a:lnTo>
                <a:lnTo>
                  <a:pt x="18883" y="2082"/>
                </a:lnTo>
                <a:lnTo>
                  <a:pt x="18883" y="1076"/>
                </a:lnTo>
                <a:moveTo>
                  <a:pt x="18883" y="2150"/>
                </a:moveTo>
                <a:lnTo>
                  <a:pt x="19942" y="2150"/>
                </a:lnTo>
                <a:lnTo>
                  <a:pt x="19942" y="3104"/>
                </a:lnTo>
                <a:lnTo>
                  <a:pt x="18883" y="3104"/>
                </a:lnTo>
                <a:lnTo>
                  <a:pt x="18883" y="2150"/>
                </a:lnTo>
                <a:moveTo>
                  <a:pt x="18883" y="3172"/>
                </a:moveTo>
                <a:lnTo>
                  <a:pt x="19942" y="3172"/>
                </a:lnTo>
                <a:lnTo>
                  <a:pt x="19942" y="4178"/>
                </a:lnTo>
                <a:lnTo>
                  <a:pt x="18883" y="4178"/>
                </a:lnTo>
                <a:lnTo>
                  <a:pt x="18883" y="3172"/>
                </a:lnTo>
                <a:moveTo>
                  <a:pt x="18883" y="4247"/>
                </a:moveTo>
                <a:lnTo>
                  <a:pt x="19942" y="4247"/>
                </a:lnTo>
                <a:lnTo>
                  <a:pt x="19942" y="5200"/>
                </a:lnTo>
                <a:lnTo>
                  <a:pt x="18883" y="5200"/>
                </a:lnTo>
                <a:lnTo>
                  <a:pt x="18883" y="4247"/>
                </a:lnTo>
                <a:moveTo>
                  <a:pt x="18883" y="5268"/>
                </a:moveTo>
                <a:lnTo>
                  <a:pt x="19942" y="5268"/>
                </a:lnTo>
                <a:lnTo>
                  <a:pt x="19942" y="6274"/>
                </a:lnTo>
                <a:lnTo>
                  <a:pt x="18883" y="6274"/>
                </a:lnTo>
                <a:lnTo>
                  <a:pt x="18883" y="5268"/>
                </a:lnTo>
                <a:moveTo>
                  <a:pt x="18883" y="6342"/>
                </a:moveTo>
                <a:lnTo>
                  <a:pt x="19942" y="6342"/>
                </a:lnTo>
                <a:lnTo>
                  <a:pt x="19942" y="7296"/>
                </a:lnTo>
                <a:lnTo>
                  <a:pt x="18883" y="7296"/>
                </a:lnTo>
                <a:lnTo>
                  <a:pt x="18883" y="6342"/>
                </a:lnTo>
                <a:moveTo>
                  <a:pt x="18883" y="7364"/>
                </a:moveTo>
                <a:lnTo>
                  <a:pt x="19942" y="7364"/>
                </a:lnTo>
                <a:lnTo>
                  <a:pt x="19942" y="8369"/>
                </a:lnTo>
                <a:lnTo>
                  <a:pt x="18883" y="8369"/>
                </a:lnTo>
                <a:lnTo>
                  <a:pt x="18883" y="7364"/>
                </a:lnTo>
                <a:moveTo>
                  <a:pt x="18883" y="8438"/>
                </a:moveTo>
                <a:lnTo>
                  <a:pt x="19942" y="8438"/>
                </a:lnTo>
                <a:lnTo>
                  <a:pt x="19942" y="9391"/>
                </a:lnTo>
                <a:lnTo>
                  <a:pt x="18883" y="9391"/>
                </a:lnTo>
                <a:lnTo>
                  <a:pt x="18883" y="8438"/>
                </a:lnTo>
                <a:moveTo>
                  <a:pt x="18883" y="9459"/>
                </a:moveTo>
                <a:lnTo>
                  <a:pt x="19942" y="9459"/>
                </a:lnTo>
                <a:lnTo>
                  <a:pt x="19942" y="10465"/>
                </a:lnTo>
                <a:lnTo>
                  <a:pt x="18883" y="10465"/>
                </a:lnTo>
                <a:lnTo>
                  <a:pt x="18883" y="9459"/>
                </a:lnTo>
                <a:moveTo>
                  <a:pt x="18883" y="10533"/>
                </a:moveTo>
                <a:lnTo>
                  <a:pt x="19942" y="10533"/>
                </a:lnTo>
                <a:lnTo>
                  <a:pt x="19942" y="11487"/>
                </a:lnTo>
                <a:lnTo>
                  <a:pt x="18883" y="11487"/>
                </a:lnTo>
                <a:lnTo>
                  <a:pt x="18883" y="10533"/>
                </a:lnTo>
                <a:moveTo>
                  <a:pt x="18883" y="11556"/>
                </a:moveTo>
                <a:lnTo>
                  <a:pt x="19942" y="11556"/>
                </a:lnTo>
                <a:lnTo>
                  <a:pt x="19942" y="12561"/>
                </a:lnTo>
                <a:lnTo>
                  <a:pt x="18883" y="12561"/>
                </a:lnTo>
                <a:lnTo>
                  <a:pt x="18883" y="11556"/>
                </a:lnTo>
                <a:moveTo>
                  <a:pt x="18883" y="12630"/>
                </a:moveTo>
                <a:lnTo>
                  <a:pt x="19942" y="12630"/>
                </a:lnTo>
                <a:lnTo>
                  <a:pt x="19942" y="13583"/>
                </a:lnTo>
                <a:lnTo>
                  <a:pt x="18883" y="13583"/>
                </a:lnTo>
                <a:lnTo>
                  <a:pt x="18883" y="12630"/>
                </a:lnTo>
                <a:moveTo>
                  <a:pt x="18883" y="13651"/>
                </a:moveTo>
                <a:lnTo>
                  <a:pt x="19942" y="13651"/>
                </a:lnTo>
                <a:lnTo>
                  <a:pt x="19942" y="14657"/>
                </a:lnTo>
                <a:lnTo>
                  <a:pt x="18883" y="14657"/>
                </a:lnTo>
                <a:lnTo>
                  <a:pt x="18883" y="13651"/>
                </a:lnTo>
                <a:moveTo>
                  <a:pt x="18883" y="14726"/>
                </a:moveTo>
                <a:lnTo>
                  <a:pt x="19942" y="14726"/>
                </a:lnTo>
                <a:lnTo>
                  <a:pt x="19942" y="15680"/>
                </a:lnTo>
                <a:lnTo>
                  <a:pt x="18883" y="15680"/>
                </a:lnTo>
                <a:lnTo>
                  <a:pt x="18883" y="14726"/>
                </a:lnTo>
                <a:moveTo>
                  <a:pt x="17914" y="55"/>
                </a:moveTo>
                <a:lnTo>
                  <a:pt x="18814" y="55"/>
                </a:lnTo>
                <a:lnTo>
                  <a:pt x="18814" y="1007"/>
                </a:lnTo>
                <a:lnTo>
                  <a:pt x="17914" y="1007"/>
                </a:lnTo>
                <a:lnTo>
                  <a:pt x="17914" y="55"/>
                </a:lnTo>
                <a:moveTo>
                  <a:pt x="17914" y="1076"/>
                </a:moveTo>
                <a:lnTo>
                  <a:pt x="18814" y="1076"/>
                </a:lnTo>
                <a:lnTo>
                  <a:pt x="18814" y="2082"/>
                </a:lnTo>
                <a:lnTo>
                  <a:pt x="17914" y="2082"/>
                </a:lnTo>
                <a:lnTo>
                  <a:pt x="17914" y="1076"/>
                </a:lnTo>
                <a:moveTo>
                  <a:pt x="17914" y="2150"/>
                </a:moveTo>
                <a:lnTo>
                  <a:pt x="18814" y="2150"/>
                </a:lnTo>
                <a:lnTo>
                  <a:pt x="18814" y="3104"/>
                </a:lnTo>
                <a:lnTo>
                  <a:pt x="17914" y="3104"/>
                </a:lnTo>
                <a:lnTo>
                  <a:pt x="17914" y="2150"/>
                </a:lnTo>
                <a:moveTo>
                  <a:pt x="17914" y="3172"/>
                </a:moveTo>
                <a:lnTo>
                  <a:pt x="18814" y="3172"/>
                </a:lnTo>
                <a:lnTo>
                  <a:pt x="18814" y="4178"/>
                </a:lnTo>
                <a:lnTo>
                  <a:pt x="17914" y="4178"/>
                </a:lnTo>
                <a:lnTo>
                  <a:pt x="17914" y="3172"/>
                </a:lnTo>
                <a:moveTo>
                  <a:pt x="17914" y="4247"/>
                </a:moveTo>
                <a:lnTo>
                  <a:pt x="18814" y="4247"/>
                </a:lnTo>
                <a:lnTo>
                  <a:pt x="18814" y="5200"/>
                </a:lnTo>
                <a:lnTo>
                  <a:pt x="17914" y="5200"/>
                </a:lnTo>
                <a:lnTo>
                  <a:pt x="17914" y="4247"/>
                </a:lnTo>
                <a:moveTo>
                  <a:pt x="17914" y="5268"/>
                </a:moveTo>
                <a:lnTo>
                  <a:pt x="18814" y="5268"/>
                </a:lnTo>
                <a:lnTo>
                  <a:pt x="18814" y="6274"/>
                </a:lnTo>
                <a:lnTo>
                  <a:pt x="17914" y="6274"/>
                </a:lnTo>
                <a:lnTo>
                  <a:pt x="17914" y="5268"/>
                </a:lnTo>
                <a:moveTo>
                  <a:pt x="17914" y="6342"/>
                </a:moveTo>
                <a:lnTo>
                  <a:pt x="18814" y="6342"/>
                </a:lnTo>
                <a:lnTo>
                  <a:pt x="18814" y="7296"/>
                </a:lnTo>
                <a:lnTo>
                  <a:pt x="17914" y="7296"/>
                </a:lnTo>
                <a:lnTo>
                  <a:pt x="17914" y="6342"/>
                </a:lnTo>
                <a:moveTo>
                  <a:pt x="17914" y="7364"/>
                </a:moveTo>
                <a:lnTo>
                  <a:pt x="18814" y="7364"/>
                </a:lnTo>
                <a:lnTo>
                  <a:pt x="18814" y="8369"/>
                </a:lnTo>
                <a:lnTo>
                  <a:pt x="17914" y="8369"/>
                </a:lnTo>
                <a:lnTo>
                  <a:pt x="17914" y="7364"/>
                </a:lnTo>
                <a:moveTo>
                  <a:pt x="17914" y="8438"/>
                </a:moveTo>
                <a:lnTo>
                  <a:pt x="18814" y="8438"/>
                </a:lnTo>
                <a:lnTo>
                  <a:pt x="18814" y="9391"/>
                </a:lnTo>
                <a:lnTo>
                  <a:pt x="17914" y="9391"/>
                </a:lnTo>
                <a:lnTo>
                  <a:pt x="17914" y="8438"/>
                </a:lnTo>
                <a:moveTo>
                  <a:pt x="17914" y="9459"/>
                </a:moveTo>
                <a:lnTo>
                  <a:pt x="18814" y="9459"/>
                </a:lnTo>
                <a:lnTo>
                  <a:pt x="18814" y="10465"/>
                </a:lnTo>
                <a:lnTo>
                  <a:pt x="17914" y="10465"/>
                </a:lnTo>
                <a:lnTo>
                  <a:pt x="17914" y="9459"/>
                </a:lnTo>
                <a:moveTo>
                  <a:pt x="17914" y="10533"/>
                </a:moveTo>
                <a:lnTo>
                  <a:pt x="18814" y="10533"/>
                </a:lnTo>
                <a:lnTo>
                  <a:pt x="18814" y="11487"/>
                </a:lnTo>
                <a:lnTo>
                  <a:pt x="17914" y="11487"/>
                </a:lnTo>
                <a:lnTo>
                  <a:pt x="17914" y="10533"/>
                </a:lnTo>
                <a:moveTo>
                  <a:pt x="17914" y="11556"/>
                </a:moveTo>
                <a:lnTo>
                  <a:pt x="18814" y="11556"/>
                </a:lnTo>
                <a:lnTo>
                  <a:pt x="18814" y="12561"/>
                </a:lnTo>
                <a:lnTo>
                  <a:pt x="17914" y="12561"/>
                </a:lnTo>
                <a:lnTo>
                  <a:pt x="17914" y="11556"/>
                </a:lnTo>
                <a:moveTo>
                  <a:pt x="17914" y="12630"/>
                </a:moveTo>
                <a:lnTo>
                  <a:pt x="18814" y="12630"/>
                </a:lnTo>
                <a:lnTo>
                  <a:pt x="18814" y="13583"/>
                </a:lnTo>
                <a:lnTo>
                  <a:pt x="17914" y="13583"/>
                </a:lnTo>
                <a:lnTo>
                  <a:pt x="17914" y="12630"/>
                </a:lnTo>
                <a:moveTo>
                  <a:pt x="17914" y="13651"/>
                </a:moveTo>
                <a:lnTo>
                  <a:pt x="18814" y="13651"/>
                </a:lnTo>
                <a:lnTo>
                  <a:pt x="18814" y="14657"/>
                </a:lnTo>
                <a:lnTo>
                  <a:pt x="17914" y="14657"/>
                </a:lnTo>
                <a:lnTo>
                  <a:pt x="17914" y="13651"/>
                </a:lnTo>
                <a:moveTo>
                  <a:pt x="17914" y="14726"/>
                </a:moveTo>
                <a:lnTo>
                  <a:pt x="18814" y="14726"/>
                </a:lnTo>
                <a:lnTo>
                  <a:pt x="18814" y="15680"/>
                </a:lnTo>
                <a:lnTo>
                  <a:pt x="17914" y="15680"/>
                </a:lnTo>
                <a:lnTo>
                  <a:pt x="17914" y="14726"/>
                </a:lnTo>
                <a:moveTo>
                  <a:pt x="16786" y="55"/>
                </a:moveTo>
                <a:lnTo>
                  <a:pt x="17846" y="55"/>
                </a:lnTo>
                <a:lnTo>
                  <a:pt x="17846" y="1007"/>
                </a:lnTo>
                <a:lnTo>
                  <a:pt x="16786" y="1007"/>
                </a:lnTo>
                <a:lnTo>
                  <a:pt x="16786" y="55"/>
                </a:lnTo>
                <a:moveTo>
                  <a:pt x="16786" y="1076"/>
                </a:moveTo>
                <a:lnTo>
                  <a:pt x="17846" y="1076"/>
                </a:lnTo>
                <a:lnTo>
                  <a:pt x="17846" y="2082"/>
                </a:lnTo>
                <a:lnTo>
                  <a:pt x="16786" y="2082"/>
                </a:lnTo>
                <a:lnTo>
                  <a:pt x="16786" y="1076"/>
                </a:lnTo>
                <a:moveTo>
                  <a:pt x="16786" y="2150"/>
                </a:moveTo>
                <a:lnTo>
                  <a:pt x="17846" y="2150"/>
                </a:lnTo>
                <a:lnTo>
                  <a:pt x="17846" y="3104"/>
                </a:lnTo>
                <a:lnTo>
                  <a:pt x="16786" y="3104"/>
                </a:lnTo>
                <a:lnTo>
                  <a:pt x="16786" y="2150"/>
                </a:lnTo>
                <a:moveTo>
                  <a:pt x="16786" y="3172"/>
                </a:moveTo>
                <a:lnTo>
                  <a:pt x="17846" y="3172"/>
                </a:lnTo>
                <a:lnTo>
                  <a:pt x="17846" y="4178"/>
                </a:lnTo>
                <a:lnTo>
                  <a:pt x="16786" y="4178"/>
                </a:lnTo>
                <a:lnTo>
                  <a:pt x="16786" y="3172"/>
                </a:lnTo>
                <a:moveTo>
                  <a:pt x="16786" y="4247"/>
                </a:moveTo>
                <a:lnTo>
                  <a:pt x="17846" y="4247"/>
                </a:lnTo>
                <a:lnTo>
                  <a:pt x="17846" y="5200"/>
                </a:lnTo>
                <a:lnTo>
                  <a:pt x="16786" y="5200"/>
                </a:lnTo>
                <a:lnTo>
                  <a:pt x="16786" y="4247"/>
                </a:lnTo>
                <a:moveTo>
                  <a:pt x="16786" y="5268"/>
                </a:moveTo>
                <a:lnTo>
                  <a:pt x="17846" y="5268"/>
                </a:lnTo>
                <a:lnTo>
                  <a:pt x="17846" y="6274"/>
                </a:lnTo>
                <a:lnTo>
                  <a:pt x="16786" y="6274"/>
                </a:lnTo>
                <a:lnTo>
                  <a:pt x="16786" y="5268"/>
                </a:lnTo>
                <a:moveTo>
                  <a:pt x="16786" y="6342"/>
                </a:moveTo>
                <a:lnTo>
                  <a:pt x="17846" y="6342"/>
                </a:lnTo>
                <a:lnTo>
                  <a:pt x="17846" y="7296"/>
                </a:lnTo>
                <a:lnTo>
                  <a:pt x="16786" y="7296"/>
                </a:lnTo>
                <a:lnTo>
                  <a:pt x="16786" y="6342"/>
                </a:lnTo>
                <a:moveTo>
                  <a:pt x="16786" y="7364"/>
                </a:moveTo>
                <a:lnTo>
                  <a:pt x="17846" y="7364"/>
                </a:lnTo>
                <a:lnTo>
                  <a:pt x="17846" y="8369"/>
                </a:lnTo>
                <a:lnTo>
                  <a:pt x="16786" y="8369"/>
                </a:lnTo>
                <a:lnTo>
                  <a:pt x="16786" y="7364"/>
                </a:lnTo>
                <a:moveTo>
                  <a:pt x="16786" y="8438"/>
                </a:moveTo>
                <a:lnTo>
                  <a:pt x="17846" y="8438"/>
                </a:lnTo>
                <a:lnTo>
                  <a:pt x="17846" y="9391"/>
                </a:lnTo>
                <a:lnTo>
                  <a:pt x="16786" y="9391"/>
                </a:lnTo>
                <a:lnTo>
                  <a:pt x="16786" y="8438"/>
                </a:lnTo>
                <a:moveTo>
                  <a:pt x="16786" y="9459"/>
                </a:moveTo>
                <a:lnTo>
                  <a:pt x="17846" y="9459"/>
                </a:lnTo>
                <a:lnTo>
                  <a:pt x="17846" y="10465"/>
                </a:lnTo>
                <a:lnTo>
                  <a:pt x="16786" y="10465"/>
                </a:lnTo>
                <a:lnTo>
                  <a:pt x="16786" y="9459"/>
                </a:lnTo>
                <a:moveTo>
                  <a:pt x="16786" y="10533"/>
                </a:moveTo>
                <a:lnTo>
                  <a:pt x="17846" y="10533"/>
                </a:lnTo>
                <a:lnTo>
                  <a:pt x="17846" y="11487"/>
                </a:lnTo>
                <a:lnTo>
                  <a:pt x="16786" y="11487"/>
                </a:lnTo>
                <a:lnTo>
                  <a:pt x="16786" y="10533"/>
                </a:lnTo>
                <a:moveTo>
                  <a:pt x="16786" y="11556"/>
                </a:moveTo>
                <a:lnTo>
                  <a:pt x="17846" y="11556"/>
                </a:lnTo>
                <a:lnTo>
                  <a:pt x="17846" y="12561"/>
                </a:lnTo>
                <a:lnTo>
                  <a:pt x="16786" y="12561"/>
                </a:lnTo>
                <a:lnTo>
                  <a:pt x="16786" y="11556"/>
                </a:lnTo>
                <a:moveTo>
                  <a:pt x="16786" y="12630"/>
                </a:moveTo>
                <a:lnTo>
                  <a:pt x="17846" y="12630"/>
                </a:lnTo>
                <a:lnTo>
                  <a:pt x="17846" y="13583"/>
                </a:lnTo>
                <a:lnTo>
                  <a:pt x="16786" y="13583"/>
                </a:lnTo>
                <a:lnTo>
                  <a:pt x="16786" y="12630"/>
                </a:lnTo>
                <a:moveTo>
                  <a:pt x="16786" y="13651"/>
                </a:moveTo>
                <a:lnTo>
                  <a:pt x="17846" y="13651"/>
                </a:lnTo>
                <a:lnTo>
                  <a:pt x="17846" y="14657"/>
                </a:lnTo>
                <a:lnTo>
                  <a:pt x="16786" y="14657"/>
                </a:lnTo>
                <a:lnTo>
                  <a:pt x="16786" y="13651"/>
                </a:lnTo>
                <a:moveTo>
                  <a:pt x="16786" y="14726"/>
                </a:moveTo>
                <a:lnTo>
                  <a:pt x="17846" y="14726"/>
                </a:lnTo>
                <a:lnTo>
                  <a:pt x="17846" y="15680"/>
                </a:lnTo>
                <a:lnTo>
                  <a:pt x="16786" y="15680"/>
                </a:lnTo>
                <a:lnTo>
                  <a:pt x="16786" y="14726"/>
                </a:lnTo>
                <a:moveTo>
                  <a:pt x="15819" y="55"/>
                </a:moveTo>
                <a:lnTo>
                  <a:pt x="16718" y="55"/>
                </a:lnTo>
                <a:lnTo>
                  <a:pt x="16718" y="1007"/>
                </a:lnTo>
                <a:lnTo>
                  <a:pt x="15819" y="1007"/>
                </a:lnTo>
                <a:lnTo>
                  <a:pt x="15819" y="55"/>
                </a:lnTo>
                <a:moveTo>
                  <a:pt x="15819" y="1076"/>
                </a:moveTo>
                <a:lnTo>
                  <a:pt x="16718" y="1076"/>
                </a:lnTo>
                <a:lnTo>
                  <a:pt x="16718" y="2082"/>
                </a:lnTo>
                <a:lnTo>
                  <a:pt x="15819" y="2082"/>
                </a:lnTo>
                <a:lnTo>
                  <a:pt x="15819" y="1076"/>
                </a:lnTo>
                <a:moveTo>
                  <a:pt x="15819" y="2150"/>
                </a:moveTo>
                <a:lnTo>
                  <a:pt x="16718" y="2150"/>
                </a:lnTo>
                <a:lnTo>
                  <a:pt x="16718" y="3104"/>
                </a:lnTo>
                <a:lnTo>
                  <a:pt x="15819" y="3104"/>
                </a:lnTo>
                <a:lnTo>
                  <a:pt x="15819" y="2150"/>
                </a:lnTo>
                <a:moveTo>
                  <a:pt x="15819" y="3172"/>
                </a:moveTo>
                <a:lnTo>
                  <a:pt x="16718" y="3172"/>
                </a:lnTo>
                <a:lnTo>
                  <a:pt x="16718" y="4178"/>
                </a:lnTo>
                <a:lnTo>
                  <a:pt x="15819" y="4178"/>
                </a:lnTo>
                <a:lnTo>
                  <a:pt x="15819" y="3172"/>
                </a:lnTo>
                <a:moveTo>
                  <a:pt x="15819" y="4247"/>
                </a:moveTo>
                <a:lnTo>
                  <a:pt x="16718" y="4247"/>
                </a:lnTo>
                <a:lnTo>
                  <a:pt x="16718" y="5200"/>
                </a:lnTo>
                <a:lnTo>
                  <a:pt x="15819" y="5200"/>
                </a:lnTo>
                <a:lnTo>
                  <a:pt x="15819" y="4247"/>
                </a:lnTo>
                <a:moveTo>
                  <a:pt x="15819" y="5268"/>
                </a:moveTo>
                <a:lnTo>
                  <a:pt x="16718" y="5268"/>
                </a:lnTo>
                <a:lnTo>
                  <a:pt x="16718" y="6274"/>
                </a:lnTo>
                <a:lnTo>
                  <a:pt x="15819" y="6274"/>
                </a:lnTo>
                <a:lnTo>
                  <a:pt x="15819" y="5268"/>
                </a:lnTo>
                <a:moveTo>
                  <a:pt x="15819" y="6342"/>
                </a:moveTo>
                <a:lnTo>
                  <a:pt x="16718" y="6342"/>
                </a:lnTo>
                <a:lnTo>
                  <a:pt x="16718" y="7296"/>
                </a:lnTo>
                <a:lnTo>
                  <a:pt x="15819" y="7296"/>
                </a:lnTo>
                <a:lnTo>
                  <a:pt x="15819" y="6342"/>
                </a:lnTo>
                <a:moveTo>
                  <a:pt x="15819" y="7364"/>
                </a:moveTo>
                <a:lnTo>
                  <a:pt x="16718" y="7364"/>
                </a:lnTo>
                <a:lnTo>
                  <a:pt x="16718" y="8369"/>
                </a:lnTo>
                <a:lnTo>
                  <a:pt x="15819" y="8369"/>
                </a:lnTo>
                <a:lnTo>
                  <a:pt x="15819" y="7364"/>
                </a:lnTo>
                <a:moveTo>
                  <a:pt x="15819" y="8438"/>
                </a:moveTo>
                <a:lnTo>
                  <a:pt x="16718" y="8438"/>
                </a:lnTo>
                <a:lnTo>
                  <a:pt x="16718" y="9391"/>
                </a:lnTo>
                <a:lnTo>
                  <a:pt x="15819" y="9391"/>
                </a:lnTo>
                <a:lnTo>
                  <a:pt x="15819" y="8438"/>
                </a:lnTo>
                <a:moveTo>
                  <a:pt x="15819" y="9459"/>
                </a:moveTo>
                <a:lnTo>
                  <a:pt x="16718" y="9459"/>
                </a:lnTo>
                <a:lnTo>
                  <a:pt x="16718" y="10465"/>
                </a:lnTo>
                <a:lnTo>
                  <a:pt x="15819" y="10465"/>
                </a:lnTo>
                <a:lnTo>
                  <a:pt x="15819" y="9459"/>
                </a:lnTo>
                <a:moveTo>
                  <a:pt x="15819" y="10533"/>
                </a:moveTo>
                <a:lnTo>
                  <a:pt x="16718" y="10533"/>
                </a:lnTo>
                <a:lnTo>
                  <a:pt x="16718" y="11487"/>
                </a:lnTo>
                <a:lnTo>
                  <a:pt x="15819" y="11487"/>
                </a:lnTo>
                <a:lnTo>
                  <a:pt x="15819" y="10533"/>
                </a:lnTo>
                <a:moveTo>
                  <a:pt x="15819" y="11556"/>
                </a:moveTo>
                <a:lnTo>
                  <a:pt x="16718" y="11556"/>
                </a:lnTo>
                <a:lnTo>
                  <a:pt x="16718" y="12561"/>
                </a:lnTo>
                <a:lnTo>
                  <a:pt x="15819" y="12561"/>
                </a:lnTo>
                <a:lnTo>
                  <a:pt x="15819" y="11556"/>
                </a:lnTo>
                <a:moveTo>
                  <a:pt x="15819" y="12630"/>
                </a:moveTo>
                <a:lnTo>
                  <a:pt x="16718" y="12630"/>
                </a:lnTo>
                <a:lnTo>
                  <a:pt x="16718" y="13583"/>
                </a:lnTo>
                <a:lnTo>
                  <a:pt x="15819" y="13583"/>
                </a:lnTo>
                <a:lnTo>
                  <a:pt x="15819" y="12630"/>
                </a:lnTo>
                <a:moveTo>
                  <a:pt x="15819" y="13651"/>
                </a:moveTo>
                <a:lnTo>
                  <a:pt x="16718" y="13651"/>
                </a:lnTo>
                <a:lnTo>
                  <a:pt x="16718" y="14657"/>
                </a:lnTo>
                <a:lnTo>
                  <a:pt x="15819" y="14657"/>
                </a:lnTo>
                <a:lnTo>
                  <a:pt x="15819" y="13651"/>
                </a:lnTo>
                <a:moveTo>
                  <a:pt x="15819" y="14726"/>
                </a:moveTo>
                <a:lnTo>
                  <a:pt x="16718" y="14726"/>
                </a:lnTo>
                <a:lnTo>
                  <a:pt x="16718" y="15680"/>
                </a:lnTo>
                <a:lnTo>
                  <a:pt x="15819" y="15680"/>
                </a:lnTo>
                <a:lnTo>
                  <a:pt x="15819" y="14726"/>
                </a:lnTo>
                <a:moveTo>
                  <a:pt x="14691" y="55"/>
                </a:moveTo>
                <a:lnTo>
                  <a:pt x="15750" y="55"/>
                </a:lnTo>
                <a:lnTo>
                  <a:pt x="15750" y="1007"/>
                </a:lnTo>
                <a:lnTo>
                  <a:pt x="14691" y="1007"/>
                </a:lnTo>
                <a:lnTo>
                  <a:pt x="14691" y="55"/>
                </a:lnTo>
                <a:moveTo>
                  <a:pt x="14691" y="1076"/>
                </a:moveTo>
                <a:lnTo>
                  <a:pt x="15750" y="1076"/>
                </a:lnTo>
                <a:lnTo>
                  <a:pt x="15750" y="2082"/>
                </a:lnTo>
                <a:lnTo>
                  <a:pt x="14691" y="2082"/>
                </a:lnTo>
                <a:lnTo>
                  <a:pt x="14691" y="1076"/>
                </a:lnTo>
                <a:moveTo>
                  <a:pt x="14691" y="2150"/>
                </a:moveTo>
                <a:lnTo>
                  <a:pt x="15750" y="2150"/>
                </a:lnTo>
                <a:lnTo>
                  <a:pt x="15750" y="3104"/>
                </a:lnTo>
                <a:lnTo>
                  <a:pt x="14691" y="3104"/>
                </a:lnTo>
                <a:lnTo>
                  <a:pt x="14691" y="2150"/>
                </a:lnTo>
                <a:moveTo>
                  <a:pt x="14691" y="3172"/>
                </a:moveTo>
                <a:lnTo>
                  <a:pt x="15750" y="3172"/>
                </a:lnTo>
                <a:lnTo>
                  <a:pt x="15750" y="4178"/>
                </a:lnTo>
                <a:lnTo>
                  <a:pt x="14691" y="4178"/>
                </a:lnTo>
                <a:lnTo>
                  <a:pt x="14691" y="3172"/>
                </a:lnTo>
                <a:moveTo>
                  <a:pt x="14691" y="4247"/>
                </a:moveTo>
                <a:lnTo>
                  <a:pt x="15750" y="4247"/>
                </a:lnTo>
                <a:lnTo>
                  <a:pt x="15750" y="5200"/>
                </a:lnTo>
                <a:lnTo>
                  <a:pt x="14691" y="5200"/>
                </a:lnTo>
                <a:lnTo>
                  <a:pt x="14691" y="4247"/>
                </a:lnTo>
                <a:moveTo>
                  <a:pt x="14691" y="5268"/>
                </a:moveTo>
                <a:lnTo>
                  <a:pt x="15750" y="5268"/>
                </a:lnTo>
                <a:lnTo>
                  <a:pt x="15750" y="6274"/>
                </a:lnTo>
                <a:lnTo>
                  <a:pt x="14691" y="6274"/>
                </a:lnTo>
                <a:lnTo>
                  <a:pt x="14691" y="5268"/>
                </a:lnTo>
                <a:moveTo>
                  <a:pt x="14691" y="6342"/>
                </a:moveTo>
                <a:lnTo>
                  <a:pt x="15750" y="6342"/>
                </a:lnTo>
                <a:lnTo>
                  <a:pt x="15750" y="7296"/>
                </a:lnTo>
                <a:lnTo>
                  <a:pt x="14691" y="7296"/>
                </a:lnTo>
                <a:lnTo>
                  <a:pt x="14691" y="6342"/>
                </a:lnTo>
                <a:moveTo>
                  <a:pt x="14691" y="7364"/>
                </a:moveTo>
                <a:lnTo>
                  <a:pt x="15750" y="7364"/>
                </a:lnTo>
                <a:lnTo>
                  <a:pt x="15750" y="8369"/>
                </a:lnTo>
                <a:lnTo>
                  <a:pt x="14691" y="8369"/>
                </a:lnTo>
                <a:lnTo>
                  <a:pt x="14691" y="7364"/>
                </a:lnTo>
                <a:moveTo>
                  <a:pt x="14691" y="8438"/>
                </a:moveTo>
                <a:lnTo>
                  <a:pt x="15750" y="8438"/>
                </a:lnTo>
                <a:lnTo>
                  <a:pt x="15750" y="9391"/>
                </a:lnTo>
                <a:lnTo>
                  <a:pt x="14691" y="9391"/>
                </a:lnTo>
                <a:lnTo>
                  <a:pt x="14691" y="8438"/>
                </a:lnTo>
                <a:moveTo>
                  <a:pt x="14691" y="9459"/>
                </a:moveTo>
                <a:lnTo>
                  <a:pt x="15750" y="9459"/>
                </a:lnTo>
                <a:lnTo>
                  <a:pt x="15750" y="10465"/>
                </a:lnTo>
                <a:lnTo>
                  <a:pt x="14691" y="10465"/>
                </a:lnTo>
                <a:lnTo>
                  <a:pt x="14691" y="9459"/>
                </a:lnTo>
                <a:moveTo>
                  <a:pt x="14691" y="10533"/>
                </a:moveTo>
                <a:lnTo>
                  <a:pt x="15750" y="10533"/>
                </a:lnTo>
                <a:lnTo>
                  <a:pt x="15750" y="11487"/>
                </a:lnTo>
                <a:lnTo>
                  <a:pt x="14691" y="11487"/>
                </a:lnTo>
                <a:lnTo>
                  <a:pt x="14691" y="10533"/>
                </a:lnTo>
                <a:moveTo>
                  <a:pt x="14691" y="11556"/>
                </a:moveTo>
                <a:lnTo>
                  <a:pt x="15750" y="11556"/>
                </a:lnTo>
                <a:lnTo>
                  <a:pt x="15750" y="12561"/>
                </a:lnTo>
                <a:lnTo>
                  <a:pt x="14691" y="12561"/>
                </a:lnTo>
                <a:lnTo>
                  <a:pt x="14691" y="11556"/>
                </a:lnTo>
                <a:moveTo>
                  <a:pt x="14691" y="12630"/>
                </a:moveTo>
                <a:lnTo>
                  <a:pt x="15750" y="12630"/>
                </a:lnTo>
                <a:lnTo>
                  <a:pt x="15750" y="13583"/>
                </a:lnTo>
                <a:lnTo>
                  <a:pt x="14691" y="13583"/>
                </a:lnTo>
                <a:lnTo>
                  <a:pt x="14691" y="12630"/>
                </a:lnTo>
                <a:moveTo>
                  <a:pt x="14691" y="13651"/>
                </a:moveTo>
                <a:lnTo>
                  <a:pt x="15750" y="13651"/>
                </a:lnTo>
                <a:lnTo>
                  <a:pt x="15750" y="14657"/>
                </a:lnTo>
                <a:lnTo>
                  <a:pt x="14691" y="14657"/>
                </a:lnTo>
                <a:lnTo>
                  <a:pt x="14691" y="13651"/>
                </a:lnTo>
                <a:moveTo>
                  <a:pt x="14691" y="14726"/>
                </a:moveTo>
                <a:lnTo>
                  <a:pt x="15750" y="14726"/>
                </a:lnTo>
                <a:lnTo>
                  <a:pt x="15750" y="15680"/>
                </a:lnTo>
                <a:lnTo>
                  <a:pt x="14691" y="15680"/>
                </a:lnTo>
                <a:lnTo>
                  <a:pt x="14691" y="14726"/>
                </a:lnTo>
                <a:moveTo>
                  <a:pt x="13722" y="55"/>
                </a:moveTo>
                <a:lnTo>
                  <a:pt x="14622" y="55"/>
                </a:lnTo>
                <a:lnTo>
                  <a:pt x="14622" y="1007"/>
                </a:lnTo>
                <a:lnTo>
                  <a:pt x="13722" y="1007"/>
                </a:lnTo>
                <a:lnTo>
                  <a:pt x="13722" y="55"/>
                </a:lnTo>
                <a:moveTo>
                  <a:pt x="13722" y="1076"/>
                </a:moveTo>
                <a:lnTo>
                  <a:pt x="14622" y="1076"/>
                </a:lnTo>
                <a:lnTo>
                  <a:pt x="14622" y="2082"/>
                </a:lnTo>
                <a:lnTo>
                  <a:pt x="13722" y="2082"/>
                </a:lnTo>
                <a:lnTo>
                  <a:pt x="13722" y="1076"/>
                </a:lnTo>
                <a:moveTo>
                  <a:pt x="13722" y="2150"/>
                </a:moveTo>
                <a:lnTo>
                  <a:pt x="14622" y="2150"/>
                </a:lnTo>
                <a:lnTo>
                  <a:pt x="14622" y="3104"/>
                </a:lnTo>
                <a:lnTo>
                  <a:pt x="13722" y="3104"/>
                </a:lnTo>
                <a:lnTo>
                  <a:pt x="13722" y="2150"/>
                </a:lnTo>
                <a:moveTo>
                  <a:pt x="13722" y="3172"/>
                </a:moveTo>
                <a:lnTo>
                  <a:pt x="14622" y="3172"/>
                </a:lnTo>
                <a:lnTo>
                  <a:pt x="14622" y="4178"/>
                </a:lnTo>
                <a:lnTo>
                  <a:pt x="13722" y="4178"/>
                </a:lnTo>
                <a:lnTo>
                  <a:pt x="13722" y="3172"/>
                </a:lnTo>
                <a:moveTo>
                  <a:pt x="13722" y="4247"/>
                </a:moveTo>
                <a:lnTo>
                  <a:pt x="14622" y="4247"/>
                </a:lnTo>
                <a:lnTo>
                  <a:pt x="14622" y="5200"/>
                </a:lnTo>
                <a:lnTo>
                  <a:pt x="13722" y="5200"/>
                </a:lnTo>
                <a:lnTo>
                  <a:pt x="13722" y="4247"/>
                </a:lnTo>
                <a:moveTo>
                  <a:pt x="13722" y="5268"/>
                </a:moveTo>
                <a:lnTo>
                  <a:pt x="14622" y="5268"/>
                </a:lnTo>
                <a:lnTo>
                  <a:pt x="14622" y="6274"/>
                </a:lnTo>
                <a:lnTo>
                  <a:pt x="13722" y="6274"/>
                </a:lnTo>
                <a:lnTo>
                  <a:pt x="13722" y="5268"/>
                </a:lnTo>
                <a:moveTo>
                  <a:pt x="13722" y="6342"/>
                </a:moveTo>
                <a:lnTo>
                  <a:pt x="14622" y="6342"/>
                </a:lnTo>
                <a:lnTo>
                  <a:pt x="14622" y="7296"/>
                </a:lnTo>
                <a:lnTo>
                  <a:pt x="13722" y="7296"/>
                </a:lnTo>
                <a:lnTo>
                  <a:pt x="13722" y="6342"/>
                </a:lnTo>
                <a:moveTo>
                  <a:pt x="13722" y="7364"/>
                </a:moveTo>
                <a:lnTo>
                  <a:pt x="14622" y="7364"/>
                </a:lnTo>
                <a:lnTo>
                  <a:pt x="14622" y="8369"/>
                </a:lnTo>
                <a:lnTo>
                  <a:pt x="13722" y="8369"/>
                </a:lnTo>
                <a:lnTo>
                  <a:pt x="13722" y="7364"/>
                </a:lnTo>
                <a:moveTo>
                  <a:pt x="13722" y="8438"/>
                </a:moveTo>
                <a:lnTo>
                  <a:pt x="14622" y="8438"/>
                </a:lnTo>
                <a:lnTo>
                  <a:pt x="14622" y="9391"/>
                </a:lnTo>
                <a:lnTo>
                  <a:pt x="13722" y="9391"/>
                </a:lnTo>
                <a:lnTo>
                  <a:pt x="13722" y="8438"/>
                </a:lnTo>
                <a:moveTo>
                  <a:pt x="13722" y="9459"/>
                </a:moveTo>
                <a:lnTo>
                  <a:pt x="14622" y="9459"/>
                </a:lnTo>
                <a:lnTo>
                  <a:pt x="14622" y="10465"/>
                </a:lnTo>
                <a:lnTo>
                  <a:pt x="13722" y="10465"/>
                </a:lnTo>
                <a:lnTo>
                  <a:pt x="13722" y="9459"/>
                </a:lnTo>
                <a:moveTo>
                  <a:pt x="13722" y="10533"/>
                </a:moveTo>
                <a:lnTo>
                  <a:pt x="14622" y="10533"/>
                </a:lnTo>
                <a:lnTo>
                  <a:pt x="14622" y="11487"/>
                </a:lnTo>
                <a:lnTo>
                  <a:pt x="13722" y="11487"/>
                </a:lnTo>
                <a:lnTo>
                  <a:pt x="13722" y="10533"/>
                </a:lnTo>
                <a:moveTo>
                  <a:pt x="13722" y="11556"/>
                </a:moveTo>
                <a:lnTo>
                  <a:pt x="14622" y="11556"/>
                </a:lnTo>
                <a:lnTo>
                  <a:pt x="14622" y="12561"/>
                </a:lnTo>
                <a:lnTo>
                  <a:pt x="13722" y="12561"/>
                </a:lnTo>
                <a:lnTo>
                  <a:pt x="13722" y="11556"/>
                </a:lnTo>
                <a:moveTo>
                  <a:pt x="13722" y="12630"/>
                </a:moveTo>
                <a:lnTo>
                  <a:pt x="14622" y="12630"/>
                </a:lnTo>
                <a:lnTo>
                  <a:pt x="14622" y="13583"/>
                </a:lnTo>
                <a:lnTo>
                  <a:pt x="13722" y="13583"/>
                </a:lnTo>
                <a:lnTo>
                  <a:pt x="13722" y="12630"/>
                </a:lnTo>
                <a:moveTo>
                  <a:pt x="13722" y="13651"/>
                </a:moveTo>
                <a:lnTo>
                  <a:pt x="14622" y="13651"/>
                </a:lnTo>
                <a:lnTo>
                  <a:pt x="14622" y="14657"/>
                </a:lnTo>
                <a:lnTo>
                  <a:pt x="13722" y="14657"/>
                </a:lnTo>
                <a:lnTo>
                  <a:pt x="13722" y="13651"/>
                </a:lnTo>
                <a:moveTo>
                  <a:pt x="13722" y="14726"/>
                </a:moveTo>
                <a:lnTo>
                  <a:pt x="14622" y="14726"/>
                </a:lnTo>
                <a:lnTo>
                  <a:pt x="14622" y="15680"/>
                </a:lnTo>
                <a:lnTo>
                  <a:pt x="13722" y="15680"/>
                </a:lnTo>
                <a:lnTo>
                  <a:pt x="13722" y="14726"/>
                </a:lnTo>
                <a:moveTo>
                  <a:pt x="12594" y="55"/>
                </a:moveTo>
                <a:lnTo>
                  <a:pt x="13654" y="55"/>
                </a:lnTo>
                <a:lnTo>
                  <a:pt x="13654" y="1007"/>
                </a:lnTo>
                <a:lnTo>
                  <a:pt x="12594" y="1007"/>
                </a:lnTo>
                <a:lnTo>
                  <a:pt x="12594" y="55"/>
                </a:lnTo>
                <a:moveTo>
                  <a:pt x="12594" y="1076"/>
                </a:moveTo>
                <a:lnTo>
                  <a:pt x="13654" y="1076"/>
                </a:lnTo>
                <a:lnTo>
                  <a:pt x="13654" y="2082"/>
                </a:lnTo>
                <a:lnTo>
                  <a:pt x="12594" y="2082"/>
                </a:lnTo>
                <a:lnTo>
                  <a:pt x="12594" y="1076"/>
                </a:lnTo>
                <a:moveTo>
                  <a:pt x="12594" y="2150"/>
                </a:moveTo>
                <a:lnTo>
                  <a:pt x="13654" y="2150"/>
                </a:lnTo>
                <a:lnTo>
                  <a:pt x="13654" y="3104"/>
                </a:lnTo>
                <a:lnTo>
                  <a:pt x="12594" y="3104"/>
                </a:lnTo>
                <a:lnTo>
                  <a:pt x="12594" y="2150"/>
                </a:lnTo>
                <a:moveTo>
                  <a:pt x="12594" y="3172"/>
                </a:moveTo>
                <a:lnTo>
                  <a:pt x="13654" y="3172"/>
                </a:lnTo>
                <a:lnTo>
                  <a:pt x="13654" y="4178"/>
                </a:lnTo>
                <a:lnTo>
                  <a:pt x="12594" y="4178"/>
                </a:lnTo>
                <a:lnTo>
                  <a:pt x="12594" y="3172"/>
                </a:lnTo>
                <a:moveTo>
                  <a:pt x="12594" y="4247"/>
                </a:moveTo>
                <a:lnTo>
                  <a:pt x="13654" y="4247"/>
                </a:lnTo>
                <a:lnTo>
                  <a:pt x="13654" y="5200"/>
                </a:lnTo>
                <a:lnTo>
                  <a:pt x="12594" y="5200"/>
                </a:lnTo>
                <a:lnTo>
                  <a:pt x="12594" y="4247"/>
                </a:lnTo>
                <a:moveTo>
                  <a:pt x="12594" y="5268"/>
                </a:moveTo>
                <a:lnTo>
                  <a:pt x="13654" y="5268"/>
                </a:lnTo>
                <a:lnTo>
                  <a:pt x="13654" y="6274"/>
                </a:lnTo>
                <a:lnTo>
                  <a:pt x="12594" y="6274"/>
                </a:lnTo>
                <a:lnTo>
                  <a:pt x="12594" y="5268"/>
                </a:lnTo>
                <a:moveTo>
                  <a:pt x="12594" y="6342"/>
                </a:moveTo>
                <a:lnTo>
                  <a:pt x="13654" y="6342"/>
                </a:lnTo>
                <a:lnTo>
                  <a:pt x="13654" y="7296"/>
                </a:lnTo>
                <a:lnTo>
                  <a:pt x="12594" y="7296"/>
                </a:lnTo>
                <a:lnTo>
                  <a:pt x="12594" y="6342"/>
                </a:lnTo>
                <a:moveTo>
                  <a:pt x="12594" y="7364"/>
                </a:moveTo>
                <a:lnTo>
                  <a:pt x="13654" y="7364"/>
                </a:lnTo>
                <a:lnTo>
                  <a:pt x="13654" y="8369"/>
                </a:lnTo>
                <a:lnTo>
                  <a:pt x="12594" y="8369"/>
                </a:lnTo>
                <a:lnTo>
                  <a:pt x="12594" y="7364"/>
                </a:lnTo>
                <a:moveTo>
                  <a:pt x="12594" y="8438"/>
                </a:moveTo>
                <a:lnTo>
                  <a:pt x="13654" y="8438"/>
                </a:lnTo>
                <a:lnTo>
                  <a:pt x="13654" y="9391"/>
                </a:lnTo>
                <a:lnTo>
                  <a:pt x="12594" y="9391"/>
                </a:lnTo>
                <a:lnTo>
                  <a:pt x="12594" y="8438"/>
                </a:lnTo>
                <a:moveTo>
                  <a:pt x="12594" y="9459"/>
                </a:moveTo>
                <a:lnTo>
                  <a:pt x="13654" y="9459"/>
                </a:lnTo>
                <a:lnTo>
                  <a:pt x="13654" y="10465"/>
                </a:lnTo>
                <a:lnTo>
                  <a:pt x="12594" y="10465"/>
                </a:lnTo>
                <a:lnTo>
                  <a:pt x="12594" y="9459"/>
                </a:lnTo>
                <a:moveTo>
                  <a:pt x="12594" y="10533"/>
                </a:moveTo>
                <a:lnTo>
                  <a:pt x="13654" y="10533"/>
                </a:lnTo>
                <a:lnTo>
                  <a:pt x="13654" y="11487"/>
                </a:lnTo>
                <a:lnTo>
                  <a:pt x="12594" y="11487"/>
                </a:lnTo>
                <a:lnTo>
                  <a:pt x="12594" y="10533"/>
                </a:lnTo>
                <a:moveTo>
                  <a:pt x="12594" y="11556"/>
                </a:moveTo>
                <a:lnTo>
                  <a:pt x="13654" y="11556"/>
                </a:lnTo>
                <a:lnTo>
                  <a:pt x="13654" y="12561"/>
                </a:lnTo>
                <a:lnTo>
                  <a:pt x="12594" y="12561"/>
                </a:lnTo>
                <a:lnTo>
                  <a:pt x="12594" y="11556"/>
                </a:lnTo>
                <a:moveTo>
                  <a:pt x="12594" y="12630"/>
                </a:moveTo>
                <a:lnTo>
                  <a:pt x="13654" y="12630"/>
                </a:lnTo>
                <a:lnTo>
                  <a:pt x="13654" y="13583"/>
                </a:lnTo>
                <a:lnTo>
                  <a:pt x="12594" y="13583"/>
                </a:lnTo>
                <a:lnTo>
                  <a:pt x="12594" y="12630"/>
                </a:lnTo>
                <a:moveTo>
                  <a:pt x="12594" y="13651"/>
                </a:moveTo>
                <a:lnTo>
                  <a:pt x="13654" y="13651"/>
                </a:lnTo>
                <a:lnTo>
                  <a:pt x="13654" y="14657"/>
                </a:lnTo>
                <a:lnTo>
                  <a:pt x="12594" y="14657"/>
                </a:lnTo>
                <a:lnTo>
                  <a:pt x="12594" y="13651"/>
                </a:lnTo>
                <a:moveTo>
                  <a:pt x="12594" y="14726"/>
                </a:moveTo>
                <a:lnTo>
                  <a:pt x="13654" y="14726"/>
                </a:lnTo>
                <a:lnTo>
                  <a:pt x="13654" y="15680"/>
                </a:lnTo>
                <a:lnTo>
                  <a:pt x="12594" y="15680"/>
                </a:lnTo>
                <a:lnTo>
                  <a:pt x="12594" y="14726"/>
                </a:lnTo>
                <a:moveTo>
                  <a:pt x="11628" y="55"/>
                </a:moveTo>
                <a:lnTo>
                  <a:pt x="12526" y="55"/>
                </a:lnTo>
                <a:lnTo>
                  <a:pt x="12526" y="1007"/>
                </a:lnTo>
                <a:lnTo>
                  <a:pt x="11628" y="1007"/>
                </a:lnTo>
                <a:lnTo>
                  <a:pt x="11628" y="55"/>
                </a:lnTo>
                <a:moveTo>
                  <a:pt x="11628" y="1076"/>
                </a:moveTo>
                <a:lnTo>
                  <a:pt x="12526" y="1076"/>
                </a:lnTo>
                <a:lnTo>
                  <a:pt x="12526" y="2082"/>
                </a:lnTo>
                <a:lnTo>
                  <a:pt x="11628" y="2082"/>
                </a:lnTo>
                <a:lnTo>
                  <a:pt x="11628" y="1076"/>
                </a:lnTo>
                <a:moveTo>
                  <a:pt x="11628" y="2150"/>
                </a:moveTo>
                <a:lnTo>
                  <a:pt x="12526" y="2150"/>
                </a:lnTo>
                <a:lnTo>
                  <a:pt x="12526" y="3104"/>
                </a:lnTo>
                <a:lnTo>
                  <a:pt x="11628" y="3104"/>
                </a:lnTo>
                <a:lnTo>
                  <a:pt x="11628" y="2150"/>
                </a:lnTo>
                <a:moveTo>
                  <a:pt x="11628" y="3172"/>
                </a:moveTo>
                <a:lnTo>
                  <a:pt x="12526" y="3172"/>
                </a:lnTo>
                <a:lnTo>
                  <a:pt x="12526" y="4178"/>
                </a:lnTo>
                <a:lnTo>
                  <a:pt x="11628" y="4178"/>
                </a:lnTo>
                <a:lnTo>
                  <a:pt x="11628" y="3172"/>
                </a:lnTo>
                <a:moveTo>
                  <a:pt x="11628" y="4247"/>
                </a:moveTo>
                <a:lnTo>
                  <a:pt x="12526" y="4247"/>
                </a:lnTo>
                <a:lnTo>
                  <a:pt x="12526" y="5200"/>
                </a:lnTo>
                <a:lnTo>
                  <a:pt x="11628" y="5200"/>
                </a:lnTo>
                <a:lnTo>
                  <a:pt x="11628" y="4247"/>
                </a:lnTo>
                <a:moveTo>
                  <a:pt x="11628" y="5268"/>
                </a:moveTo>
                <a:lnTo>
                  <a:pt x="12526" y="5268"/>
                </a:lnTo>
                <a:lnTo>
                  <a:pt x="12526" y="6274"/>
                </a:lnTo>
                <a:lnTo>
                  <a:pt x="11628" y="6274"/>
                </a:lnTo>
                <a:lnTo>
                  <a:pt x="11628" y="5268"/>
                </a:lnTo>
                <a:moveTo>
                  <a:pt x="11628" y="6342"/>
                </a:moveTo>
                <a:lnTo>
                  <a:pt x="12526" y="6342"/>
                </a:lnTo>
                <a:lnTo>
                  <a:pt x="12526" y="7296"/>
                </a:lnTo>
                <a:lnTo>
                  <a:pt x="11628" y="7296"/>
                </a:lnTo>
                <a:lnTo>
                  <a:pt x="11628" y="6342"/>
                </a:lnTo>
                <a:moveTo>
                  <a:pt x="11628" y="7364"/>
                </a:moveTo>
                <a:lnTo>
                  <a:pt x="12526" y="7364"/>
                </a:lnTo>
                <a:lnTo>
                  <a:pt x="12526" y="8369"/>
                </a:lnTo>
                <a:lnTo>
                  <a:pt x="11628" y="8369"/>
                </a:lnTo>
                <a:lnTo>
                  <a:pt x="11628" y="7364"/>
                </a:lnTo>
                <a:moveTo>
                  <a:pt x="11628" y="8438"/>
                </a:moveTo>
                <a:lnTo>
                  <a:pt x="12526" y="8438"/>
                </a:lnTo>
                <a:lnTo>
                  <a:pt x="12526" y="9391"/>
                </a:lnTo>
                <a:lnTo>
                  <a:pt x="11628" y="9391"/>
                </a:lnTo>
                <a:lnTo>
                  <a:pt x="11628" y="8438"/>
                </a:lnTo>
                <a:moveTo>
                  <a:pt x="11628" y="9459"/>
                </a:moveTo>
                <a:lnTo>
                  <a:pt x="12526" y="9459"/>
                </a:lnTo>
                <a:lnTo>
                  <a:pt x="12526" y="10465"/>
                </a:lnTo>
                <a:lnTo>
                  <a:pt x="11628" y="10465"/>
                </a:lnTo>
                <a:lnTo>
                  <a:pt x="11628" y="9459"/>
                </a:lnTo>
                <a:moveTo>
                  <a:pt x="11628" y="10533"/>
                </a:moveTo>
                <a:lnTo>
                  <a:pt x="12526" y="10533"/>
                </a:lnTo>
                <a:lnTo>
                  <a:pt x="12526" y="11487"/>
                </a:lnTo>
                <a:lnTo>
                  <a:pt x="11628" y="11487"/>
                </a:lnTo>
                <a:lnTo>
                  <a:pt x="11628" y="10533"/>
                </a:lnTo>
                <a:moveTo>
                  <a:pt x="11628" y="11556"/>
                </a:moveTo>
                <a:lnTo>
                  <a:pt x="12526" y="11556"/>
                </a:lnTo>
                <a:lnTo>
                  <a:pt x="12526" y="12561"/>
                </a:lnTo>
                <a:lnTo>
                  <a:pt x="11628" y="12561"/>
                </a:lnTo>
                <a:lnTo>
                  <a:pt x="11628" y="11556"/>
                </a:lnTo>
                <a:moveTo>
                  <a:pt x="11628" y="12630"/>
                </a:moveTo>
                <a:lnTo>
                  <a:pt x="12526" y="12630"/>
                </a:lnTo>
                <a:lnTo>
                  <a:pt x="12526" y="13583"/>
                </a:lnTo>
                <a:lnTo>
                  <a:pt x="11628" y="13583"/>
                </a:lnTo>
                <a:lnTo>
                  <a:pt x="11628" y="12630"/>
                </a:lnTo>
                <a:moveTo>
                  <a:pt x="11628" y="13651"/>
                </a:moveTo>
                <a:lnTo>
                  <a:pt x="12526" y="13651"/>
                </a:lnTo>
                <a:lnTo>
                  <a:pt x="12526" y="14657"/>
                </a:lnTo>
                <a:lnTo>
                  <a:pt x="11628" y="14657"/>
                </a:lnTo>
                <a:lnTo>
                  <a:pt x="11628" y="13651"/>
                </a:lnTo>
                <a:moveTo>
                  <a:pt x="11628" y="14726"/>
                </a:moveTo>
                <a:lnTo>
                  <a:pt x="12526" y="14726"/>
                </a:lnTo>
                <a:lnTo>
                  <a:pt x="12526" y="15680"/>
                </a:lnTo>
                <a:lnTo>
                  <a:pt x="11628" y="15680"/>
                </a:lnTo>
                <a:lnTo>
                  <a:pt x="11628" y="14726"/>
                </a:lnTo>
                <a:moveTo>
                  <a:pt x="10500" y="55"/>
                </a:moveTo>
                <a:lnTo>
                  <a:pt x="11559" y="55"/>
                </a:lnTo>
                <a:lnTo>
                  <a:pt x="11559" y="1007"/>
                </a:lnTo>
                <a:lnTo>
                  <a:pt x="10500" y="1007"/>
                </a:lnTo>
                <a:lnTo>
                  <a:pt x="10500" y="55"/>
                </a:lnTo>
                <a:moveTo>
                  <a:pt x="10500" y="1076"/>
                </a:moveTo>
                <a:lnTo>
                  <a:pt x="11559" y="1076"/>
                </a:lnTo>
                <a:lnTo>
                  <a:pt x="11559" y="2082"/>
                </a:lnTo>
                <a:lnTo>
                  <a:pt x="10500" y="2082"/>
                </a:lnTo>
                <a:lnTo>
                  <a:pt x="10500" y="1076"/>
                </a:lnTo>
                <a:moveTo>
                  <a:pt x="10500" y="2150"/>
                </a:moveTo>
                <a:lnTo>
                  <a:pt x="11559" y="2150"/>
                </a:lnTo>
                <a:lnTo>
                  <a:pt x="11559" y="3104"/>
                </a:lnTo>
                <a:lnTo>
                  <a:pt x="10500" y="3104"/>
                </a:lnTo>
                <a:lnTo>
                  <a:pt x="10500" y="2150"/>
                </a:lnTo>
                <a:moveTo>
                  <a:pt x="10500" y="3172"/>
                </a:moveTo>
                <a:lnTo>
                  <a:pt x="11559" y="3172"/>
                </a:lnTo>
                <a:lnTo>
                  <a:pt x="11559" y="4178"/>
                </a:lnTo>
                <a:lnTo>
                  <a:pt x="10500" y="4178"/>
                </a:lnTo>
                <a:lnTo>
                  <a:pt x="10500" y="3172"/>
                </a:lnTo>
                <a:moveTo>
                  <a:pt x="10500" y="4247"/>
                </a:moveTo>
                <a:lnTo>
                  <a:pt x="11559" y="4247"/>
                </a:lnTo>
                <a:lnTo>
                  <a:pt x="11559" y="5200"/>
                </a:lnTo>
                <a:lnTo>
                  <a:pt x="10500" y="5200"/>
                </a:lnTo>
                <a:lnTo>
                  <a:pt x="10500" y="4247"/>
                </a:lnTo>
                <a:moveTo>
                  <a:pt x="10500" y="5268"/>
                </a:moveTo>
                <a:lnTo>
                  <a:pt x="11559" y="5268"/>
                </a:lnTo>
                <a:lnTo>
                  <a:pt x="11559" y="6274"/>
                </a:lnTo>
                <a:lnTo>
                  <a:pt x="10500" y="6274"/>
                </a:lnTo>
                <a:lnTo>
                  <a:pt x="10500" y="5268"/>
                </a:lnTo>
                <a:moveTo>
                  <a:pt x="10500" y="6342"/>
                </a:moveTo>
                <a:lnTo>
                  <a:pt x="11559" y="6342"/>
                </a:lnTo>
                <a:lnTo>
                  <a:pt x="11559" y="7296"/>
                </a:lnTo>
                <a:lnTo>
                  <a:pt x="10500" y="7296"/>
                </a:lnTo>
                <a:lnTo>
                  <a:pt x="10500" y="6342"/>
                </a:lnTo>
                <a:moveTo>
                  <a:pt x="10500" y="7364"/>
                </a:moveTo>
                <a:lnTo>
                  <a:pt x="11559" y="7364"/>
                </a:lnTo>
                <a:lnTo>
                  <a:pt x="11559" y="8369"/>
                </a:lnTo>
                <a:lnTo>
                  <a:pt x="10500" y="8369"/>
                </a:lnTo>
                <a:lnTo>
                  <a:pt x="10500" y="7364"/>
                </a:lnTo>
                <a:moveTo>
                  <a:pt x="10500" y="8438"/>
                </a:moveTo>
                <a:lnTo>
                  <a:pt x="11559" y="8438"/>
                </a:lnTo>
                <a:lnTo>
                  <a:pt x="11559" y="9391"/>
                </a:lnTo>
                <a:lnTo>
                  <a:pt x="10500" y="9391"/>
                </a:lnTo>
                <a:lnTo>
                  <a:pt x="10500" y="8438"/>
                </a:lnTo>
                <a:moveTo>
                  <a:pt x="10500" y="9459"/>
                </a:moveTo>
                <a:lnTo>
                  <a:pt x="11559" y="9459"/>
                </a:lnTo>
                <a:lnTo>
                  <a:pt x="11559" y="10465"/>
                </a:lnTo>
                <a:lnTo>
                  <a:pt x="10500" y="10465"/>
                </a:lnTo>
                <a:lnTo>
                  <a:pt x="10500" y="9459"/>
                </a:lnTo>
                <a:moveTo>
                  <a:pt x="10500" y="10533"/>
                </a:moveTo>
                <a:lnTo>
                  <a:pt x="11559" y="10533"/>
                </a:lnTo>
                <a:lnTo>
                  <a:pt x="11559" y="11487"/>
                </a:lnTo>
                <a:lnTo>
                  <a:pt x="10500" y="11487"/>
                </a:lnTo>
                <a:lnTo>
                  <a:pt x="10500" y="10533"/>
                </a:lnTo>
                <a:moveTo>
                  <a:pt x="10500" y="11556"/>
                </a:moveTo>
                <a:lnTo>
                  <a:pt x="11559" y="11556"/>
                </a:lnTo>
                <a:lnTo>
                  <a:pt x="11559" y="12561"/>
                </a:lnTo>
                <a:lnTo>
                  <a:pt x="10500" y="12561"/>
                </a:lnTo>
                <a:lnTo>
                  <a:pt x="10500" y="11556"/>
                </a:lnTo>
                <a:moveTo>
                  <a:pt x="10500" y="12630"/>
                </a:moveTo>
                <a:lnTo>
                  <a:pt x="11559" y="12630"/>
                </a:lnTo>
                <a:lnTo>
                  <a:pt x="11559" y="13583"/>
                </a:lnTo>
                <a:lnTo>
                  <a:pt x="10500" y="13583"/>
                </a:lnTo>
                <a:lnTo>
                  <a:pt x="10500" y="12630"/>
                </a:lnTo>
                <a:moveTo>
                  <a:pt x="10500" y="13651"/>
                </a:moveTo>
                <a:lnTo>
                  <a:pt x="11559" y="13651"/>
                </a:lnTo>
                <a:lnTo>
                  <a:pt x="11559" y="14657"/>
                </a:lnTo>
                <a:lnTo>
                  <a:pt x="10500" y="14657"/>
                </a:lnTo>
                <a:lnTo>
                  <a:pt x="10500" y="13651"/>
                </a:lnTo>
                <a:moveTo>
                  <a:pt x="10500" y="14726"/>
                </a:moveTo>
                <a:lnTo>
                  <a:pt x="11559" y="14726"/>
                </a:lnTo>
                <a:lnTo>
                  <a:pt x="11559" y="15680"/>
                </a:lnTo>
                <a:lnTo>
                  <a:pt x="10500" y="15680"/>
                </a:lnTo>
                <a:lnTo>
                  <a:pt x="10500" y="14726"/>
                </a:lnTo>
                <a:moveTo>
                  <a:pt x="9531" y="55"/>
                </a:moveTo>
                <a:lnTo>
                  <a:pt x="10430" y="55"/>
                </a:lnTo>
                <a:lnTo>
                  <a:pt x="10430" y="1007"/>
                </a:lnTo>
                <a:lnTo>
                  <a:pt x="9531" y="1007"/>
                </a:lnTo>
                <a:lnTo>
                  <a:pt x="9531" y="55"/>
                </a:lnTo>
                <a:moveTo>
                  <a:pt x="9531" y="1076"/>
                </a:moveTo>
                <a:lnTo>
                  <a:pt x="10430" y="1076"/>
                </a:lnTo>
                <a:lnTo>
                  <a:pt x="10430" y="2082"/>
                </a:lnTo>
                <a:lnTo>
                  <a:pt x="9531" y="2082"/>
                </a:lnTo>
                <a:lnTo>
                  <a:pt x="9531" y="1076"/>
                </a:lnTo>
                <a:moveTo>
                  <a:pt x="9531" y="2150"/>
                </a:moveTo>
                <a:lnTo>
                  <a:pt x="10430" y="2150"/>
                </a:lnTo>
                <a:lnTo>
                  <a:pt x="10430" y="3104"/>
                </a:lnTo>
                <a:lnTo>
                  <a:pt x="9531" y="3104"/>
                </a:lnTo>
                <a:lnTo>
                  <a:pt x="9531" y="2150"/>
                </a:lnTo>
                <a:moveTo>
                  <a:pt x="9531" y="3172"/>
                </a:moveTo>
                <a:lnTo>
                  <a:pt x="10430" y="3172"/>
                </a:lnTo>
                <a:lnTo>
                  <a:pt x="10430" y="4178"/>
                </a:lnTo>
                <a:lnTo>
                  <a:pt x="9531" y="4178"/>
                </a:lnTo>
                <a:lnTo>
                  <a:pt x="9531" y="3172"/>
                </a:lnTo>
                <a:moveTo>
                  <a:pt x="9531" y="4247"/>
                </a:moveTo>
                <a:lnTo>
                  <a:pt x="10430" y="4247"/>
                </a:lnTo>
                <a:lnTo>
                  <a:pt x="10430" y="5200"/>
                </a:lnTo>
                <a:lnTo>
                  <a:pt x="9531" y="5200"/>
                </a:lnTo>
                <a:lnTo>
                  <a:pt x="9531" y="4247"/>
                </a:lnTo>
                <a:moveTo>
                  <a:pt x="9531" y="5268"/>
                </a:moveTo>
                <a:lnTo>
                  <a:pt x="10430" y="5268"/>
                </a:lnTo>
                <a:lnTo>
                  <a:pt x="10430" y="6274"/>
                </a:lnTo>
                <a:lnTo>
                  <a:pt x="9531" y="6274"/>
                </a:lnTo>
                <a:lnTo>
                  <a:pt x="9531" y="5268"/>
                </a:lnTo>
                <a:moveTo>
                  <a:pt x="9531" y="6342"/>
                </a:moveTo>
                <a:lnTo>
                  <a:pt x="10430" y="6342"/>
                </a:lnTo>
                <a:lnTo>
                  <a:pt x="10430" y="7296"/>
                </a:lnTo>
                <a:lnTo>
                  <a:pt x="9531" y="7296"/>
                </a:lnTo>
                <a:lnTo>
                  <a:pt x="9531" y="6342"/>
                </a:lnTo>
                <a:moveTo>
                  <a:pt x="9531" y="7364"/>
                </a:moveTo>
                <a:lnTo>
                  <a:pt x="10430" y="7364"/>
                </a:lnTo>
                <a:lnTo>
                  <a:pt x="10430" y="8369"/>
                </a:lnTo>
                <a:lnTo>
                  <a:pt x="9531" y="8369"/>
                </a:lnTo>
                <a:lnTo>
                  <a:pt x="9531" y="7364"/>
                </a:lnTo>
                <a:moveTo>
                  <a:pt x="9531" y="8438"/>
                </a:moveTo>
                <a:lnTo>
                  <a:pt x="10430" y="8438"/>
                </a:lnTo>
                <a:lnTo>
                  <a:pt x="10430" y="9391"/>
                </a:lnTo>
                <a:lnTo>
                  <a:pt x="9531" y="9391"/>
                </a:lnTo>
                <a:lnTo>
                  <a:pt x="9531" y="8438"/>
                </a:lnTo>
                <a:moveTo>
                  <a:pt x="9531" y="9459"/>
                </a:moveTo>
                <a:lnTo>
                  <a:pt x="10430" y="9459"/>
                </a:lnTo>
                <a:lnTo>
                  <a:pt x="10430" y="10465"/>
                </a:lnTo>
                <a:lnTo>
                  <a:pt x="9531" y="10465"/>
                </a:lnTo>
                <a:lnTo>
                  <a:pt x="9531" y="9459"/>
                </a:lnTo>
                <a:moveTo>
                  <a:pt x="9531" y="10533"/>
                </a:moveTo>
                <a:lnTo>
                  <a:pt x="10430" y="10533"/>
                </a:lnTo>
                <a:lnTo>
                  <a:pt x="10430" y="11487"/>
                </a:lnTo>
                <a:lnTo>
                  <a:pt x="9531" y="11487"/>
                </a:lnTo>
                <a:lnTo>
                  <a:pt x="9531" y="10533"/>
                </a:lnTo>
                <a:moveTo>
                  <a:pt x="9531" y="11556"/>
                </a:moveTo>
                <a:lnTo>
                  <a:pt x="10430" y="11556"/>
                </a:lnTo>
                <a:lnTo>
                  <a:pt x="10430" y="12561"/>
                </a:lnTo>
                <a:lnTo>
                  <a:pt x="9531" y="12561"/>
                </a:lnTo>
                <a:lnTo>
                  <a:pt x="9531" y="11556"/>
                </a:lnTo>
                <a:moveTo>
                  <a:pt x="9531" y="12630"/>
                </a:moveTo>
                <a:lnTo>
                  <a:pt x="10430" y="12630"/>
                </a:lnTo>
                <a:lnTo>
                  <a:pt x="10430" y="13583"/>
                </a:lnTo>
                <a:lnTo>
                  <a:pt x="9531" y="13583"/>
                </a:lnTo>
                <a:lnTo>
                  <a:pt x="9531" y="12630"/>
                </a:lnTo>
                <a:moveTo>
                  <a:pt x="9531" y="13651"/>
                </a:moveTo>
                <a:lnTo>
                  <a:pt x="10430" y="13651"/>
                </a:lnTo>
                <a:lnTo>
                  <a:pt x="10430" y="14657"/>
                </a:lnTo>
                <a:lnTo>
                  <a:pt x="9531" y="14657"/>
                </a:lnTo>
                <a:lnTo>
                  <a:pt x="9531" y="13651"/>
                </a:lnTo>
                <a:moveTo>
                  <a:pt x="9531" y="14726"/>
                </a:moveTo>
                <a:lnTo>
                  <a:pt x="10430" y="14726"/>
                </a:lnTo>
                <a:lnTo>
                  <a:pt x="10430" y="15680"/>
                </a:lnTo>
                <a:lnTo>
                  <a:pt x="9531" y="15680"/>
                </a:lnTo>
                <a:lnTo>
                  <a:pt x="9531" y="14726"/>
                </a:lnTo>
                <a:moveTo>
                  <a:pt x="8403" y="55"/>
                </a:moveTo>
                <a:lnTo>
                  <a:pt x="9463" y="55"/>
                </a:lnTo>
                <a:lnTo>
                  <a:pt x="9463" y="1007"/>
                </a:lnTo>
                <a:lnTo>
                  <a:pt x="8403" y="1007"/>
                </a:lnTo>
                <a:lnTo>
                  <a:pt x="8403" y="55"/>
                </a:lnTo>
                <a:moveTo>
                  <a:pt x="8403" y="1076"/>
                </a:moveTo>
                <a:lnTo>
                  <a:pt x="9463" y="1076"/>
                </a:lnTo>
                <a:lnTo>
                  <a:pt x="9463" y="2082"/>
                </a:lnTo>
                <a:lnTo>
                  <a:pt x="8403" y="2082"/>
                </a:lnTo>
                <a:lnTo>
                  <a:pt x="8403" y="1076"/>
                </a:lnTo>
                <a:moveTo>
                  <a:pt x="8403" y="2150"/>
                </a:moveTo>
                <a:lnTo>
                  <a:pt x="9463" y="2150"/>
                </a:lnTo>
                <a:lnTo>
                  <a:pt x="9463" y="3104"/>
                </a:lnTo>
                <a:lnTo>
                  <a:pt x="8403" y="3104"/>
                </a:lnTo>
                <a:lnTo>
                  <a:pt x="8403" y="2150"/>
                </a:lnTo>
                <a:moveTo>
                  <a:pt x="8403" y="3172"/>
                </a:moveTo>
                <a:lnTo>
                  <a:pt x="9463" y="3172"/>
                </a:lnTo>
                <a:lnTo>
                  <a:pt x="9463" y="4178"/>
                </a:lnTo>
                <a:lnTo>
                  <a:pt x="8403" y="4178"/>
                </a:lnTo>
                <a:lnTo>
                  <a:pt x="8403" y="3172"/>
                </a:lnTo>
                <a:moveTo>
                  <a:pt x="8403" y="4247"/>
                </a:moveTo>
                <a:lnTo>
                  <a:pt x="9463" y="4247"/>
                </a:lnTo>
                <a:lnTo>
                  <a:pt x="9463" y="5200"/>
                </a:lnTo>
                <a:lnTo>
                  <a:pt x="8403" y="5200"/>
                </a:lnTo>
                <a:lnTo>
                  <a:pt x="8403" y="4247"/>
                </a:lnTo>
                <a:moveTo>
                  <a:pt x="8403" y="5268"/>
                </a:moveTo>
                <a:lnTo>
                  <a:pt x="9463" y="5268"/>
                </a:lnTo>
                <a:lnTo>
                  <a:pt x="9463" y="6274"/>
                </a:lnTo>
                <a:lnTo>
                  <a:pt x="8403" y="6274"/>
                </a:lnTo>
                <a:lnTo>
                  <a:pt x="8403" y="5268"/>
                </a:lnTo>
                <a:moveTo>
                  <a:pt x="8403" y="6342"/>
                </a:moveTo>
                <a:lnTo>
                  <a:pt x="9463" y="6342"/>
                </a:lnTo>
                <a:lnTo>
                  <a:pt x="9463" y="7296"/>
                </a:lnTo>
                <a:lnTo>
                  <a:pt x="8403" y="7296"/>
                </a:lnTo>
                <a:lnTo>
                  <a:pt x="8403" y="6342"/>
                </a:lnTo>
                <a:moveTo>
                  <a:pt x="8403" y="7364"/>
                </a:moveTo>
                <a:lnTo>
                  <a:pt x="9463" y="7364"/>
                </a:lnTo>
                <a:lnTo>
                  <a:pt x="9463" y="8369"/>
                </a:lnTo>
                <a:lnTo>
                  <a:pt x="8403" y="8369"/>
                </a:lnTo>
                <a:lnTo>
                  <a:pt x="8403" y="7364"/>
                </a:lnTo>
                <a:moveTo>
                  <a:pt x="8403" y="8438"/>
                </a:moveTo>
                <a:lnTo>
                  <a:pt x="9463" y="8438"/>
                </a:lnTo>
                <a:lnTo>
                  <a:pt x="9463" y="9391"/>
                </a:lnTo>
                <a:lnTo>
                  <a:pt x="8403" y="9391"/>
                </a:lnTo>
                <a:lnTo>
                  <a:pt x="8403" y="8438"/>
                </a:lnTo>
                <a:moveTo>
                  <a:pt x="8403" y="9459"/>
                </a:moveTo>
                <a:lnTo>
                  <a:pt x="9463" y="9459"/>
                </a:lnTo>
                <a:lnTo>
                  <a:pt x="9463" y="10465"/>
                </a:lnTo>
                <a:lnTo>
                  <a:pt x="8403" y="10465"/>
                </a:lnTo>
                <a:lnTo>
                  <a:pt x="8403" y="9459"/>
                </a:lnTo>
                <a:moveTo>
                  <a:pt x="8403" y="10533"/>
                </a:moveTo>
                <a:lnTo>
                  <a:pt x="9463" y="10533"/>
                </a:lnTo>
                <a:lnTo>
                  <a:pt x="9463" y="11487"/>
                </a:lnTo>
                <a:lnTo>
                  <a:pt x="8403" y="11487"/>
                </a:lnTo>
                <a:lnTo>
                  <a:pt x="8403" y="10533"/>
                </a:lnTo>
                <a:moveTo>
                  <a:pt x="8403" y="11556"/>
                </a:moveTo>
                <a:lnTo>
                  <a:pt x="9463" y="11556"/>
                </a:lnTo>
                <a:lnTo>
                  <a:pt x="9463" y="12561"/>
                </a:lnTo>
                <a:lnTo>
                  <a:pt x="8403" y="12561"/>
                </a:lnTo>
                <a:lnTo>
                  <a:pt x="8403" y="11556"/>
                </a:lnTo>
                <a:moveTo>
                  <a:pt x="8403" y="12630"/>
                </a:moveTo>
                <a:lnTo>
                  <a:pt x="9463" y="12630"/>
                </a:lnTo>
                <a:lnTo>
                  <a:pt x="9463" y="13583"/>
                </a:lnTo>
                <a:lnTo>
                  <a:pt x="8403" y="13583"/>
                </a:lnTo>
                <a:lnTo>
                  <a:pt x="8403" y="12630"/>
                </a:lnTo>
                <a:moveTo>
                  <a:pt x="8403" y="13651"/>
                </a:moveTo>
                <a:lnTo>
                  <a:pt x="9463" y="13651"/>
                </a:lnTo>
                <a:lnTo>
                  <a:pt x="9463" y="14657"/>
                </a:lnTo>
                <a:lnTo>
                  <a:pt x="8403" y="14657"/>
                </a:lnTo>
                <a:lnTo>
                  <a:pt x="8403" y="13651"/>
                </a:lnTo>
                <a:moveTo>
                  <a:pt x="8403" y="14726"/>
                </a:moveTo>
                <a:lnTo>
                  <a:pt x="9463" y="14726"/>
                </a:lnTo>
                <a:lnTo>
                  <a:pt x="9463" y="15680"/>
                </a:lnTo>
                <a:lnTo>
                  <a:pt x="8403" y="15680"/>
                </a:lnTo>
                <a:lnTo>
                  <a:pt x="8403" y="14726"/>
                </a:lnTo>
                <a:moveTo>
                  <a:pt x="7436" y="55"/>
                </a:moveTo>
                <a:lnTo>
                  <a:pt x="8335" y="55"/>
                </a:lnTo>
                <a:lnTo>
                  <a:pt x="8335" y="1007"/>
                </a:lnTo>
                <a:lnTo>
                  <a:pt x="7436" y="1007"/>
                </a:lnTo>
                <a:lnTo>
                  <a:pt x="7436" y="55"/>
                </a:lnTo>
                <a:moveTo>
                  <a:pt x="7436" y="1076"/>
                </a:moveTo>
                <a:lnTo>
                  <a:pt x="8335" y="1076"/>
                </a:lnTo>
                <a:lnTo>
                  <a:pt x="8335" y="2082"/>
                </a:lnTo>
                <a:lnTo>
                  <a:pt x="7436" y="2082"/>
                </a:lnTo>
                <a:lnTo>
                  <a:pt x="7436" y="1076"/>
                </a:lnTo>
                <a:moveTo>
                  <a:pt x="7436" y="2150"/>
                </a:moveTo>
                <a:lnTo>
                  <a:pt x="8335" y="2150"/>
                </a:lnTo>
                <a:lnTo>
                  <a:pt x="8335" y="3104"/>
                </a:lnTo>
                <a:lnTo>
                  <a:pt x="7436" y="3104"/>
                </a:lnTo>
                <a:lnTo>
                  <a:pt x="7436" y="2150"/>
                </a:lnTo>
                <a:moveTo>
                  <a:pt x="7436" y="3172"/>
                </a:moveTo>
                <a:lnTo>
                  <a:pt x="8335" y="3172"/>
                </a:lnTo>
                <a:lnTo>
                  <a:pt x="8335" y="4178"/>
                </a:lnTo>
                <a:lnTo>
                  <a:pt x="7436" y="4178"/>
                </a:lnTo>
                <a:lnTo>
                  <a:pt x="7436" y="3172"/>
                </a:lnTo>
                <a:moveTo>
                  <a:pt x="7436" y="4247"/>
                </a:moveTo>
                <a:lnTo>
                  <a:pt x="8335" y="4247"/>
                </a:lnTo>
                <a:lnTo>
                  <a:pt x="8335" y="5200"/>
                </a:lnTo>
                <a:lnTo>
                  <a:pt x="7436" y="5200"/>
                </a:lnTo>
                <a:lnTo>
                  <a:pt x="7436" y="4247"/>
                </a:lnTo>
                <a:moveTo>
                  <a:pt x="7436" y="5268"/>
                </a:moveTo>
                <a:lnTo>
                  <a:pt x="8335" y="5268"/>
                </a:lnTo>
                <a:lnTo>
                  <a:pt x="8335" y="6274"/>
                </a:lnTo>
                <a:lnTo>
                  <a:pt x="7436" y="6274"/>
                </a:lnTo>
                <a:lnTo>
                  <a:pt x="7436" y="5268"/>
                </a:lnTo>
                <a:moveTo>
                  <a:pt x="7436" y="6342"/>
                </a:moveTo>
                <a:lnTo>
                  <a:pt x="8335" y="6342"/>
                </a:lnTo>
                <a:lnTo>
                  <a:pt x="8335" y="7296"/>
                </a:lnTo>
                <a:lnTo>
                  <a:pt x="7436" y="7296"/>
                </a:lnTo>
                <a:lnTo>
                  <a:pt x="7436" y="6342"/>
                </a:lnTo>
                <a:moveTo>
                  <a:pt x="7436" y="7364"/>
                </a:moveTo>
                <a:lnTo>
                  <a:pt x="8335" y="7364"/>
                </a:lnTo>
                <a:lnTo>
                  <a:pt x="8335" y="8369"/>
                </a:lnTo>
                <a:lnTo>
                  <a:pt x="7436" y="8369"/>
                </a:lnTo>
                <a:lnTo>
                  <a:pt x="7436" y="7364"/>
                </a:lnTo>
                <a:moveTo>
                  <a:pt x="7436" y="8438"/>
                </a:moveTo>
                <a:lnTo>
                  <a:pt x="8335" y="8438"/>
                </a:lnTo>
                <a:lnTo>
                  <a:pt x="8335" y="9391"/>
                </a:lnTo>
                <a:lnTo>
                  <a:pt x="7436" y="9391"/>
                </a:lnTo>
                <a:lnTo>
                  <a:pt x="7436" y="8438"/>
                </a:lnTo>
                <a:moveTo>
                  <a:pt x="7436" y="9459"/>
                </a:moveTo>
                <a:lnTo>
                  <a:pt x="8335" y="9459"/>
                </a:lnTo>
                <a:lnTo>
                  <a:pt x="8335" y="10465"/>
                </a:lnTo>
                <a:lnTo>
                  <a:pt x="7436" y="10465"/>
                </a:lnTo>
                <a:lnTo>
                  <a:pt x="7436" y="9459"/>
                </a:lnTo>
                <a:moveTo>
                  <a:pt x="7436" y="10533"/>
                </a:moveTo>
                <a:lnTo>
                  <a:pt x="8335" y="10533"/>
                </a:lnTo>
                <a:lnTo>
                  <a:pt x="8335" y="11487"/>
                </a:lnTo>
                <a:lnTo>
                  <a:pt x="7436" y="11487"/>
                </a:lnTo>
                <a:lnTo>
                  <a:pt x="7436" y="10533"/>
                </a:lnTo>
                <a:moveTo>
                  <a:pt x="7436" y="11556"/>
                </a:moveTo>
                <a:lnTo>
                  <a:pt x="8335" y="11556"/>
                </a:lnTo>
                <a:lnTo>
                  <a:pt x="8335" y="12561"/>
                </a:lnTo>
                <a:lnTo>
                  <a:pt x="7436" y="12561"/>
                </a:lnTo>
                <a:lnTo>
                  <a:pt x="7436" y="11556"/>
                </a:lnTo>
                <a:moveTo>
                  <a:pt x="7436" y="12630"/>
                </a:moveTo>
                <a:lnTo>
                  <a:pt x="8335" y="12630"/>
                </a:lnTo>
                <a:lnTo>
                  <a:pt x="8335" y="13583"/>
                </a:lnTo>
                <a:lnTo>
                  <a:pt x="7436" y="13583"/>
                </a:lnTo>
                <a:lnTo>
                  <a:pt x="7436" y="12630"/>
                </a:lnTo>
                <a:moveTo>
                  <a:pt x="7436" y="13651"/>
                </a:moveTo>
                <a:lnTo>
                  <a:pt x="8335" y="13651"/>
                </a:lnTo>
                <a:lnTo>
                  <a:pt x="8335" y="14657"/>
                </a:lnTo>
                <a:lnTo>
                  <a:pt x="7436" y="14657"/>
                </a:lnTo>
                <a:lnTo>
                  <a:pt x="7436" y="13651"/>
                </a:lnTo>
                <a:moveTo>
                  <a:pt x="7436" y="14726"/>
                </a:moveTo>
                <a:lnTo>
                  <a:pt x="8335" y="14726"/>
                </a:lnTo>
                <a:lnTo>
                  <a:pt x="8335" y="15680"/>
                </a:lnTo>
                <a:lnTo>
                  <a:pt x="7436" y="15680"/>
                </a:lnTo>
                <a:lnTo>
                  <a:pt x="7436" y="14726"/>
                </a:lnTo>
                <a:moveTo>
                  <a:pt x="6308" y="55"/>
                </a:moveTo>
                <a:lnTo>
                  <a:pt x="7366" y="55"/>
                </a:lnTo>
                <a:lnTo>
                  <a:pt x="7366" y="1007"/>
                </a:lnTo>
                <a:lnTo>
                  <a:pt x="6308" y="1007"/>
                </a:lnTo>
                <a:lnTo>
                  <a:pt x="6308" y="55"/>
                </a:lnTo>
                <a:moveTo>
                  <a:pt x="6308" y="1076"/>
                </a:moveTo>
                <a:lnTo>
                  <a:pt x="7366" y="1076"/>
                </a:lnTo>
                <a:lnTo>
                  <a:pt x="7366" y="2082"/>
                </a:lnTo>
                <a:lnTo>
                  <a:pt x="6308" y="2082"/>
                </a:lnTo>
                <a:lnTo>
                  <a:pt x="6308" y="1076"/>
                </a:lnTo>
                <a:moveTo>
                  <a:pt x="6308" y="2150"/>
                </a:moveTo>
                <a:lnTo>
                  <a:pt x="7366" y="2150"/>
                </a:lnTo>
                <a:lnTo>
                  <a:pt x="7366" y="3104"/>
                </a:lnTo>
                <a:lnTo>
                  <a:pt x="6308" y="3104"/>
                </a:lnTo>
                <a:lnTo>
                  <a:pt x="6308" y="2150"/>
                </a:lnTo>
                <a:moveTo>
                  <a:pt x="6308" y="3172"/>
                </a:moveTo>
                <a:lnTo>
                  <a:pt x="7366" y="3172"/>
                </a:lnTo>
                <a:lnTo>
                  <a:pt x="7366" y="4178"/>
                </a:lnTo>
                <a:lnTo>
                  <a:pt x="6308" y="4178"/>
                </a:lnTo>
                <a:lnTo>
                  <a:pt x="6308" y="3172"/>
                </a:lnTo>
                <a:moveTo>
                  <a:pt x="6308" y="4247"/>
                </a:moveTo>
                <a:lnTo>
                  <a:pt x="7366" y="4247"/>
                </a:lnTo>
                <a:lnTo>
                  <a:pt x="7366" y="5200"/>
                </a:lnTo>
                <a:lnTo>
                  <a:pt x="6308" y="5200"/>
                </a:lnTo>
                <a:lnTo>
                  <a:pt x="6308" y="4247"/>
                </a:lnTo>
                <a:moveTo>
                  <a:pt x="6308" y="5268"/>
                </a:moveTo>
                <a:lnTo>
                  <a:pt x="7366" y="5268"/>
                </a:lnTo>
                <a:lnTo>
                  <a:pt x="7366" y="6274"/>
                </a:lnTo>
                <a:lnTo>
                  <a:pt x="6308" y="6274"/>
                </a:lnTo>
                <a:lnTo>
                  <a:pt x="6308" y="5268"/>
                </a:lnTo>
                <a:moveTo>
                  <a:pt x="6308" y="6342"/>
                </a:moveTo>
                <a:lnTo>
                  <a:pt x="7366" y="6342"/>
                </a:lnTo>
                <a:lnTo>
                  <a:pt x="7366" y="7296"/>
                </a:lnTo>
                <a:lnTo>
                  <a:pt x="6308" y="7296"/>
                </a:lnTo>
                <a:lnTo>
                  <a:pt x="6308" y="6342"/>
                </a:lnTo>
                <a:moveTo>
                  <a:pt x="6308" y="7364"/>
                </a:moveTo>
                <a:lnTo>
                  <a:pt x="7366" y="7364"/>
                </a:lnTo>
                <a:lnTo>
                  <a:pt x="7366" y="8369"/>
                </a:lnTo>
                <a:lnTo>
                  <a:pt x="6308" y="8369"/>
                </a:lnTo>
                <a:lnTo>
                  <a:pt x="6308" y="7364"/>
                </a:lnTo>
                <a:moveTo>
                  <a:pt x="6308" y="8438"/>
                </a:moveTo>
                <a:lnTo>
                  <a:pt x="7366" y="8438"/>
                </a:lnTo>
                <a:lnTo>
                  <a:pt x="7366" y="9391"/>
                </a:lnTo>
                <a:lnTo>
                  <a:pt x="6308" y="9391"/>
                </a:lnTo>
                <a:lnTo>
                  <a:pt x="6308" y="8438"/>
                </a:lnTo>
                <a:moveTo>
                  <a:pt x="6308" y="9459"/>
                </a:moveTo>
                <a:lnTo>
                  <a:pt x="7366" y="9459"/>
                </a:lnTo>
                <a:lnTo>
                  <a:pt x="7366" y="10465"/>
                </a:lnTo>
                <a:lnTo>
                  <a:pt x="6308" y="10465"/>
                </a:lnTo>
                <a:lnTo>
                  <a:pt x="6308" y="9459"/>
                </a:lnTo>
                <a:moveTo>
                  <a:pt x="6308" y="10533"/>
                </a:moveTo>
                <a:lnTo>
                  <a:pt x="7366" y="10533"/>
                </a:lnTo>
                <a:lnTo>
                  <a:pt x="7366" y="11487"/>
                </a:lnTo>
                <a:lnTo>
                  <a:pt x="6308" y="11487"/>
                </a:lnTo>
                <a:lnTo>
                  <a:pt x="6308" y="10533"/>
                </a:lnTo>
                <a:moveTo>
                  <a:pt x="6308" y="11556"/>
                </a:moveTo>
                <a:lnTo>
                  <a:pt x="7366" y="11556"/>
                </a:lnTo>
                <a:lnTo>
                  <a:pt x="7366" y="12561"/>
                </a:lnTo>
                <a:lnTo>
                  <a:pt x="6308" y="12561"/>
                </a:lnTo>
                <a:lnTo>
                  <a:pt x="6308" y="11556"/>
                </a:lnTo>
                <a:moveTo>
                  <a:pt x="6308" y="12630"/>
                </a:moveTo>
                <a:lnTo>
                  <a:pt x="7366" y="12630"/>
                </a:lnTo>
                <a:lnTo>
                  <a:pt x="7366" y="13583"/>
                </a:lnTo>
                <a:lnTo>
                  <a:pt x="6308" y="13583"/>
                </a:lnTo>
                <a:lnTo>
                  <a:pt x="6308" y="12630"/>
                </a:lnTo>
                <a:moveTo>
                  <a:pt x="6308" y="13651"/>
                </a:moveTo>
                <a:lnTo>
                  <a:pt x="7366" y="13651"/>
                </a:lnTo>
                <a:lnTo>
                  <a:pt x="7366" y="14657"/>
                </a:lnTo>
                <a:lnTo>
                  <a:pt x="6308" y="14657"/>
                </a:lnTo>
                <a:lnTo>
                  <a:pt x="6308" y="13651"/>
                </a:lnTo>
                <a:moveTo>
                  <a:pt x="6308" y="14726"/>
                </a:moveTo>
                <a:lnTo>
                  <a:pt x="7366" y="14726"/>
                </a:lnTo>
                <a:lnTo>
                  <a:pt x="7366" y="15680"/>
                </a:lnTo>
                <a:lnTo>
                  <a:pt x="6308" y="15680"/>
                </a:lnTo>
                <a:lnTo>
                  <a:pt x="6308" y="14726"/>
                </a:lnTo>
                <a:moveTo>
                  <a:pt x="5339" y="55"/>
                </a:moveTo>
                <a:lnTo>
                  <a:pt x="6238" y="55"/>
                </a:lnTo>
                <a:lnTo>
                  <a:pt x="6238" y="1007"/>
                </a:lnTo>
                <a:lnTo>
                  <a:pt x="5339" y="1007"/>
                </a:lnTo>
                <a:lnTo>
                  <a:pt x="5339" y="55"/>
                </a:lnTo>
                <a:moveTo>
                  <a:pt x="5339" y="1076"/>
                </a:moveTo>
                <a:lnTo>
                  <a:pt x="6238" y="1076"/>
                </a:lnTo>
                <a:lnTo>
                  <a:pt x="6238" y="2082"/>
                </a:lnTo>
                <a:lnTo>
                  <a:pt x="5339" y="2082"/>
                </a:lnTo>
                <a:lnTo>
                  <a:pt x="5339" y="1076"/>
                </a:lnTo>
                <a:moveTo>
                  <a:pt x="5339" y="2150"/>
                </a:moveTo>
                <a:lnTo>
                  <a:pt x="6238" y="2150"/>
                </a:lnTo>
                <a:lnTo>
                  <a:pt x="6238" y="3104"/>
                </a:lnTo>
                <a:lnTo>
                  <a:pt x="5339" y="3104"/>
                </a:lnTo>
                <a:lnTo>
                  <a:pt x="5339" y="2150"/>
                </a:lnTo>
                <a:moveTo>
                  <a:pt x="5339" y="3172"/>
                </a:moveTo>
                <a:lnTo>
                  <a:pt x="6238" y="3172"/>
                </a:lnTo>
                <a:lnTo>
                  <a:pt x="6238" y="4178"/>
                </a:lnTo>
                <a:lnTo>
                  <a:pt x="5339" y="4178"/>
                </a:lnTo>
                <a:lnTo>
                  <a:pt x="5339" y="3172"/>
                </a:lnTo>
                <a:moveTo>
                  <a:pt x="5339" y="4247"/>
                </a:moveTo>
                <a:lnTo>
                  <a:pt x="6238" y="4247"/>
                </a:lnTo>
                <a:lnTo>
                  <a:pt x="6238" y="5200"/>
                </a:lnTo>
                <a:lnTo>
                  <a:pt x="5339" y="5200"/>
                </a:lnTo>
                <a:lnTo>
                  <a:pt x="5339" y="4247"/>
                </a:lnTo>
                <a:moveTo>
                  <a:pt x="5339" y="5268"/>
                </a:moveTo>
                <a:lnTo>
                  <a:pt x="6238" y="5268"/>
                </a:lnTo>
                <a:lnTo>
                  <a:pt x="6238" y="6274"/>
                </a:lnTo>
                <a:lnTo>
                  <a:pt x="5339" y="6274"/>
                </a:lnTo>
                <a:lnTo>
                  <a:pt x="5339" y="5268"/>
                </a:lnTo>
                <a:moveTo>
                  <a:pt x="5339" y="6342"/>
                </a:moveTo>
                <a:lnTo>
                  <a:pt x="6238" y="6342"/>
                </a:lnTo>
                <a:lnTo>
                  <a:pt x="6238" y="7296"/>
                </a:lnTo>
                <a:lnTo>
                  <a:pt x="5339" y="7296"/>
                </a:lnTo>
                <a:lnTo>
                  <a:pt x="5339" y="6342"/>
                </a:lnTo>
                <a:moveTo>
                  <a:pt x="5339" y="7364"/>
                </a:moveTo>
                <a:lnTo>
                  <a:pt x="6238" y="7364"/>
                </a:lnTo>
                <a:lnTo>
                  <a:pt x="6238" y="8369"/>
                </a:lnTo>
                <a:lnTo>
                  <a:pt x="5339" y="8369"/>
                </a:lnTo>
                <a:lnTo>
                  <a:pt x="5339" y="7364"/>
                </a:lnTo>
                <a:moveTo>
                  <a:pt x="5339" y="8438"/>
                </a:moveTo>
                <a:lnTo>
                  <a:pt x="6238" y="8438"/>
                </a:lnTo>
                <a:lnTo>
                  <a:pt x="6238" y="9391"/>
                </a:lnTo>
                <a:lnTo>
                  <a:pt x="5339" y="9391"/>
                </a:lnTo>
                <a:lnTo>
                  <a:pt x="5339" y="8438"/>
                </a:lnTo>
                <a:moveTo>
                  <a:pt x="5339" y="9459"/>
                </a:moveTo>
                <a:lnTo>
                  <a:pt x="6238" y="9459"/>
                </a:lnTo>
                <a:lnTo>
                  <a:pt x="6238" y="10465"/>
                </a:lnTo>
                <a:lnTo>
                  <a:pt x="5339" y="10465"/>
                </a:lnTo>
                <a:lnTo>
                  <a:pt x="5339" y="9459"/>
                </a:lnTo>
                <a:moveTo>
                  <a:pt x="5339" y="10533"/>
                </a:moveTo>
                <a:lnTo>
                  <a:pt x="6238" y="10533"/>
                </a:lnTo>
                <a:lnTo>
                  <a:pt x="6238" y="11487"/>
                </a:lnTo>
                <a:lnTo>
                  <a:pt x="5339" y="11487"/>
                </a:lnTo>
                <a:lnTo>
                  <a:pt x="5339" y="10533"/>
                </a:lnTo>
                <a:moveTo>
                  <a:pt x="5339" y="11556"/>
                </a:moveTo>
                <a:lnTo>
                  <a:pt x="6238" y="11556"/>
                </a:lnTo>
                <a:lnTo>
                  <a:pt x="6238" y="12561"/>
                </a:lnTo>
                <a:lnTo>
                  <a:pt x="5339" y="12561"/>
                </a:lnTo>
                <a:lnTo>
                  <a:pt x="5339" y="11556"/>
                </a:lnTo>
                <a:moveTo>
                  <a:pt x="5339" y="12630"/>
                </a:moveTo>
                <a:lnTo>
                  <a:pt x="6238" y="12630"/>
                </a:lnTo>
                <a:lnTo>
                  <a:pt x="6238" y="13583"/>
                </a:lnTo>
                <a:lnTo>
                  <a:pt x="5339" y="13583"/>
                </a:lnTo>
                <a:lnTo>
                  <a:pt x="5339" y="12630"/>
                </a:lnTo>
                <a:moveTo>
                  <a:pt x="5339" y="13651"/>
                </a:moveTo>
                <a:lnTo>
                  <a:pt x="6238" y="13651"/>
                </a:lnTo>
                <a:lnTo>
                  <a:pt x="6238" y="14657"/>
                </a:lnTo>
                <a:lnTo>
                  <a:pt x="5339" y="14657"/>
                </a:lnTo>
                <a:lnTo>
                  <a:pt x="5339" y="13651"/>
                </a:lnTo>
                <a:moveTo>
                  <a:pt x="5339" y="14726"/>
                </a:moveTo>
                <a:lnTo>
                  <a:pt x="6238" y="14726"/>
                </a:lnTo>
                <a:lnTo>
                  <a:pt x="6238" y="15680"/>
                </a:lnTo>
                <a:lnTo>
                  <a:pt x="5339" y="15680"/>
                </a:lnTo>
                <a:lnTo>
                  <a:pt x="5339" y="14726"/>
                </a:lnTo>
                <a:moveTo>
                  <a:pt x="4211" y="55"/>
                </a:moveTo>
                <a:lnTo>
                  <a:pt x="5271" y="55"/>
                </a:lnTo>
                <a:lnTo>
                  <a:pt x="5271" y="1007"/>
                </a:lnTo>
                <a:lnTo>
                  <a:pt x="4211" y="1007"/>
                </a:lnTo>
                <a:lnTo>
                  <a:pt x="4211" y="55"/>
                </a:lnTo>
                <a:moveTo>
                  <a:pt x="4211" y="1076"/>
                </a:moveTo>
                <a:lnTo>
                  <a:pt x="5271" y="1076"/>
                </a:lnTo>
                <a:lnTo>
                  <a:pt x="5271" y="2082"/>
                </a:lnTo>
                <a:lnTo>
                  <a:pt x="4211" y="2082"/>
                </a:lnTo>
                <a:lnTo>
                  <a:pt x="4211" y="1076"/>
                </a:lnTo>
                <a:moveTo>
                  <a:pt x="4211" y="2150"/>
                </a:moveTo>
                <a:lnTo>
                  <a:pt x="5271" y="2150"/>
                </a:lnTo>
                <a:lnTo>
                  <a:pt x="5271" y="3104"/>
                </a:lnTo>
                <a:lnTo>
                  <a:pt x="4211" y="3104"/>
                </a:lnTo>
                <a:lnTo>
                  <a:pt x="4211" y="2150"/>
                </a:lnTo>
                <a:moveTo>
                  <a:pt x="4211" y="3172"/>
                </a:moveTo>
                <a:lnTo>
                  <a:pt x="5271" y="3172"/>
                </a:lnTo>
                <a:lnTo>
                  <a:pt x="5271" y="4178"/>
                </a:lnTo>
                <a:lnTo>
                  <a:pt x="4211" y="4178"/>
                </a:lnTo>
                <a:lnTo>
                  <a:pt x="4211" y="3172"/>
                </a:lnTo>
                <a:moveTo>
                  <a:pt x="4211" y="4247"/>
                </a:moveTo>
                <a:lnTo>
                  <a:pt x="5271" y="4247"/>
                </a:lnTo>
                <a:lnTo>
                  <a:pt x="5271" y="5200"/>
                </a:lnTo>
                <a:lnTo>
                  <a:pt x="4211" y="5200"/>
                </a:lnTo>
                <a:lnTo>
                  <a:pt x="4211" y="4247"/>
                </a:lnTo>
                <a:moveTo>
                  <a:pt x="4211" y="5268"/>
                </a:moveTo>
                <a:lnTo>
                  <a:pt x="5271" y="5268"/>
                </a:lnTo>
                <a:lnTo>
                  <a:pt x="5271" y="6274"/>
                </a:lnTo>
                <a:lnTo>
                  <a:pt x="4211" y="6274"/>
                </a:lnTo>
                <a:lnTo>
                  <a:pt x="4211" y="5268"/>
                </a:lnTo>
                <a:moveTo>
                  <a:pt x="4211" y="6342"/>
                </a:moveTo>
                <a:lnTo>
                  <a:pt x="5271" y="6342"/>
                </a:lnTo>
                <a:lnTo>
                  <a:pt x="5271" y="7296"/>
                </a:lnTo>
                <a:lnTo>
                  <a:pt x="4211" y="7296"/>
                </a:lnTo>
                <a:lnTo>
                  <a:pt x="4211" y="6342"/>
                </a:lnTo>
                <a:moveTo>
                  <a:pt x="4211" y="7364"/>
                </a:moveTo>
                <a:lnTo>
                  <a:pt x="5271" y="7364"/>
                </a:lnTo>
                <a:lnTo>
                  <a:pt x="5271" y="8369"/>
                </a:lnTo>
                <a:lnTo>
                  <a:pt x="4211" y="8369"/>
                </a:lnTo>
                <a:lnTo>
                  <a:pt x="4211" y="7364"/>
                </a:lnTo>
                <a:moveTo>
                  <a:pt x="4211" y="8438"/>
                </a:moveTo>
                <a:lnTo>
                  <a:pt x="5271" y="8438"/>
                </a:lnTo>
                <a:lnTo>
                  <a:pt x="5271" y="9391"/>
                </a:lnTo>
                <a:lnTo>
                  <a:pt x="4211" y="9391"/>
                </a:lnTo>
                <a:lnTo>
                  <a:pt x="4211" y="8438"/>
                </a:lnTo>
                <a:moveTo>
                  <a:pt x="4211" y="9459"/>
                </a:moveTo>
                <a:lnTo>
                  <a:pt x="5271" y="9459"/>
                </a:lnTo>
                <a:lnTo>
                  <a:pt x="5271" y="10465"/>
                </a:lnTo>
                <a:lnTo>
                  <a:pt x="4211" y="10465"/>
                </a:lnTo>
                <a:lnTo>
                  <a:pt x="4211" y="9459"/>
                </a:lnTo>
                <a:moveTo>
                  <a:pt x="4211" y="10533"/>
                </a:moveTo>
                <a:lnTo>
                  <a:pt x="5271" y="10533"/>
                </a:lnTo>
                <a:lnTo>
                  <a:pt x="5271" y="11487"/>
                </a:lnTo>
                <a:lnTo>
                  <a:pt x="4211" y="11487"/>
                </a:lnTo>
                <a:lnTo>
                  <a:pt x="4211" y="10533"/>
                </a:lnTo>
                <a:moveTo>
                  <a:pt x="4211" y="11556"/>
                </a:moveTo>
                <a:lnTo>
                  <a:pt x="5271" y="11556"/>
                </a:lnTo>
                <a:lnTo>
                  <a:pt x="5271" y="12561"/>
                </a:lnTo>
                <a:lnTo>
                  <a:pt x="4211" y="12561"/>
                </a:lnTo>
                <a:lnTo>
                  <a:pt x="4211" y="11556"/>
                </a:lnTo>
                <a:moveTo>
                  <a:pt x="4211" y="12630"/>
                </a:moveTo>
                <a:lnTo>
                  <a:pt x="5271" y="12630"/>
                </a:lnTo>
                <a:lnTo>
                  <a:pt x="5271" y="13583"/>
                </a:lnTo>
                <a:lnTo>
                  <a:pt x="4211" y="13583"/>
                </a:lnTo>
                <a:lnTo>
                  <a:pt x="4211" y="12630"/>
                </a:lnTo>
                <a:moveTo>
                  <a:pt x="4211" y="13651"/>
                </a:moveTo>
                <a:lnTo>
                  <a:pt x="5271" y="13651"/>
                </a:lnTo>
                <a:lnTo>
                  <a:pt x="5271" y="14657"/>
                </a:lnTo>
                <a:lnTo>
                  <a:pt x="4211" y="14657"/>
                </a:lnTo>
                <a:lnTo>
                  <a:pt x="4211" y="13651"/>
                </a:lnTo>
                <a:moveTo>
                  <a:pt x="4211" y="14726"/>
                </a:moveTo>
                <a:lnTo>
                  <a:pt x="5271" y="14726"/>
                </a:lnTo>
                <a:lnTo>
                  <a:pt x="5271" y="15680"/>
                </a:lnTo>
                <a:lnTo>
                  <a:pt x="4211" y="15680"/>
                </a:lnTo>
                <a:lnTo>
                  <a:pt x="4211" y="14726"/>
                </a:lnTo>
                <a:moveTo>
                  <a:pt x="3244" y="55"/>
                </a:moveTo>
                <a:lnTo>
                  <a:pt x="4143" y="55"/>
                </a:lnTo>
                <a:lnTo>
                  <a:pt x="4143" y="1007"/>
                </a:lnTo>
                <a:lnTo>
                  <a:pt x="3244" y="1007"/>
                </a:lnTo>
                <a:lnTo>
                  <a:pt x="3244" y="55"/>
                </a:lnTo>
                <a:moveTo>
                  <a:pt x="3244" y="1076"/>
                </a:moveTo>
                <a:lnTo>
                  <a:pt x="4143" y="1076"/>
                </a:lnTo>
                <a:lnTo>
                  <a:pt x="4143" y="2082"/>
                </a:lnTo>
                <a:lnTo>
                  <a:pt x="3244" y="2082"/>
                </a:lnTo>
                <a:lnTo>
                  <a:pt x="3244" y="1076"/>
                </a:lnTo>
                <a:moveTo>
                  <a:pt x="3244" y="2150"/>
                </a:moveTo>
                <a:lnTo>
                  <a:pt x="4143" y="2150"/>
                </a:lnTo>
                <a:lnTo>
                  <a:pt x="4143" y="3104"/>
                </a:lnTo>
                <a:lnTo>
                  <a:pt x="3244" y="3104"/>
                </a:lnTo>
                <a:lnTo>
                  <a:pt x="3244" y="2150"/>
                </a:lnTo>
                <a:moveTo>
                  <a:pt x="3244" y="3172"/>
                </a:moveTo>
                <a:lnTo>
                  <a:pt x="4143" y="3172"/>
                </a:lnTo>
                <a:lnTo>
                  <a:pt x="4143" y="4178"/>
                </a:lnTo>
                <a:lnTo>
                  <a:pt x="3244" y="4178"/>
                </a:lnTo>
                <a:lnTo>
                  <a:pt x="3244" y="3172"/>
                </a:lnTo>
                <a:moveTo>
                  <a:pt x="3244" y="4247"/>
                </a:moveTo>
                <a:lnTo>
                  <a:pt x="4143" y="4247"/>
                </a:lnTo>
                <a:lnTo>
                  <a:pt x="4143" y="5200"/>
                </a:lnTo>
                <a:lnTo>
                  <a:pt x="3244" y="5200"/>
                </a:lnTo>
                <a:lnTo>
                  <a:pt x="3244" y="4247"/>
                </a:lnTo>
                <a:moveTo>
                  <a:pt x="3244" y="5268"/>
                </a:moveTo>
                <a:lnTo>
                  <a:pt x="4143" y="5268"/>
                </a:lnTo>
                <a:lnTo>
                  <a:pt x="4143" y="6274"/>
                </a:lnTo>
                <a:lnTo>
                  <a:pt x="3244" y="6274"/>
                </a:lnTo>
                <a:lnTo>
                  <a:pt x="3244" y="5268"/>
                </a:lnTo>
                <a:moveTo>
                  <a:pt x="3244" y="6342"/>
                </a:moveTo>
                <a:lnTo>
                  <a:pt x="4143" y="6342"/>
                </a:lnTo>
                <a:lnTo>
                  <a:pt x="4143" y="7296"/>
                </a:lnTo>
                <a:lnTo>
                  <a:pt x="3244" y="7296"/>
                </a:lnTo>
                <a:lnTo>
                  <a:pt x="3244" y="6342"/>
                </a:lnTo>
                <a:moveTo>
                  <a:pt x="3244" y="7364"/>
                </a:moveTo>
                <a:lnTo>
                  <a:pt x="4143" y="7364"/>
                </a:lnTo>
                <a:lnTo>
                  <a:pt x="4143" y="8369"/>
                </a:lnTo>
                <a:lnTo>
                  <a:pt x="3244" y="8369"/>
                </a:lnTo>
                <a:lnTo>
                  <a:pt x="3244" y="7364"/>
                </a:lnTo>
                <a:moveTo>
                  <a:pt x="3244" y="8438"/>
                </a:moveTo>
                <a:lnTo>
                  <a:pt x="4143" y="8438"/>
                </a:lnTo>
                <a:lnTo>
                  <a:pt x="4143" y="9391"/>
                </a:lnTo>
                <a:lnTo>
                  <a:pt x="3244" y="9391"/>
                </a:lnTo>
                <a:lnTo>
                  <a:pt x="3244" y="8438"/>
                </a:lnTo>
                <a:moveTo>
                  <a:pt x="3244" y="9459"/>
                </a:moveTo>
                <a:lnTo>
                  <a:pt x="4143" y="9459"/>
                </a:lnTo>
                <a:lnTo>
                  <a:pt x="4143" y="10465"/>
                </a:lnTo>
                <a:lnTo>
                  <a:pt x="3244" y="10465"/>
                </a:lnTo>
                <a:lnTo>
                  <a:pt x="3244" y="9459"/>
                </a:lnTo>
                <a:moveTo>
                  <a:pt x="3244" y="10533"/>
                </a:moveTo>
                <a:lnTo>
                  <a:pt x="4143" y="10533"/>
                </a:lnTo>
                <a:lnTo>
                  <a:pt x="4143" y="11487"/>
                </a:lnTo>
                <a:lnTo>
                  <a:pt x="3244" y="11487"/>
                </a:lnTo>
                <a:lnTo>
                  <a:pt x="3244" y="10533"/>
                </a:lnTo>
                <a:moveTo>
                  <a:pt x="3244" y="11556"/>
                </a:moveTo>
                <a:lnTo>
                  <a:pt x="4143" y="11556"/>
                </a:lnTo>
                <a:lnTo>
                  <a:pt x="4143" y="12561"/>
                </a:lnTo>
                <a:lnTo>
                  <a:pt x="3244" y="12561"/>
                </a:lnTo>
                <a:lnTo>
                  <a:pt x="3244" y="11556"/>
                </a:lnTo>
                <a:moveTo>
                  <a:pt x="3244" y="12630"/>
                </a:moveTo>
                <a:lnTo>
                  <a:pt x="4143" y="12630"/>
                </a:lnTo>
                <a:lnTo>
                  <a:pt x="4143" y="13583"/>
                </a:lnTo>
                <a:lnTo>
                  <a:pt x="3244" y="13583"/>
                </a:lnTo>
                <a:lnTo>
                  <a:pt x="3244" y="12630"/>
                </a:lnTo>
                <a:moveTo>
                  <a:pt x="3244" y="13651"/>
                </a:moveTo>
                <a:lnTo>
                  <a:pt x="4143" y="13651"/>
                </a:lnTo>
                <a:lnTo>
                  <a:pt x="4143" y="14657"/>
                </a:lnTo>
                <a:lnTo>
                  <a:pt x="3244" y="14657"/>
                </a:lnTo>
                <a:lnTo>
                  <a:pt x="3244" y="13651"/>
                </a:lnTo>
                <a:moveTo>
                  <a:pt x="3244" y="14726"/>
                </a:moveTo>
                <a:lnTo>
                  <a:pt x="4143" y="14726"/>
                </a:lnTo>
                <a:lnTo>
                  <a:pt x="4143" y="15680"/>
                </a:lnTo>
                <a:lnTo>
                  <a:pt x="3244" y="15680"/>
                </a:lnTo>
                <a:lnTo>
                  <a:pt x="3244" y="14726"/>
                </a:lnTo>
                <a:moveTo>
                  <a:pt x="2115" y="55"/>
                </a:moveTo>
                <a:lnTo>
                  <a:pt x="3174" y="55"/>
                </a:lnTo>
                <a:lnTo>
                  <a:pt x="3174" y="1007"/>
                </a:lnTo>
                <a:lnTo>
                  <a:pt x="2115" y="1007"/>
                </a:lnTo>
                <a:lnTo>
                  <a:pt x="2115" y="55"/>
                </a:lnTo>
                <a:moveTo>
                  <a:pt x="2115" y="1076"/>
                </a:moveTo>
                <a:lnTo>
                  <a:pt x="3174" y="1076"/>
                </a:lnTo>
                <a:lnTo>
                  <a:pt x="3174" y="2082"/>
                </a:lnTo>
                <a:lnTo>
                  <a:pt x="2115" y="2082"/>
                </a:lnTo>
                <a:lnTo>
                  <a:pt x="2115" y="1076"/>
                </a:lnTo>
                <a:moveTo>
                  <a:pt x="2115" y="2150"/>
                </a:moveTo>
                <a:lnTo>
                  <a:pt x="3174" y="2150"/>
                </a:lnTo>
                <a:lnTo>
                  <a:pt x="3174" y="3104"/>
                </a:lnTo>
                <a:lnTo>
                  <a:pt x="2115" y="3104"/>
                </a:lnTo>
                <a:lnTo>
                  <a:pt x="2115" y="2150"/>
                </a:lnTo>
                <a:moveTo>
                  <a:pt x="2115" y="3172"/>
                </a:moveTo>
                <a:lnTo>
                  <a:pt x="3174" y="3172"/>
                </a:lnTo>
                <a:lnTo>
                  <a:pt x="3174" y="4178"/>
                </a:lnTo>
                <a:lnTo>
                  <a:pt x="2115" y="4178"/>
                </a:lnTo>
                <a:lnTo>
                  <a:pt x="2115" y="3172"/>
                </a:lnTo>
                <a:moveTo>
                  <a:pt x="2115" y="4247"/>
                </a:moveTo>
                <a:lnTo>
                  <a:pt x="3174" y="4247"/>
                </a:lnTo>
                <a:lnTo>
                  <a:pt x="3174" y="5200"/>
                </a:lnTo>
                <a:lnTo>
                  <a:pt x="2115" y="5200"/>
                </a:lnTo>
                <a:lnTo>
                  <a:pt x="2115" y="4247"/>
                </a:lnTo>
                <a:moveTo>
                  <a:pt x="2115" y="5268"/>
                </a:moveTo>
                <a:lnTo>
                  <a:pt x="3174" y="5268"/>
                </a:lnTo>
                <a:lnTo>
                  <a:pt x="3174" y="6274"/>
                </a:lnTo>
                <a:lnTo>
                  <a:pt x="2115" y="6274"/>
                </a:lnTo>
                <a:lnTo>
                  <a:pt x="2115" y="5268"/>
                </a:lnTo>
                <a:moveTo>
                  <a:pt x="2115" y="6342"/>
                </a:moveTo>
                <a:lnTo>
                  <a:pt x="3174" y="6342"/>
                </a:lnTo>
                <a:lnTo>
                  <a:pt x="3174" y="7296"/>
                </a:lnTo>
                <a:lnTo>
                  <a:pt x="2115" y="7296"/>
                </a:lnTo>
                <a:lnTo>
                  <a:pt x="2115" y="6342"/>
                </a:lnTo>
                <a:moveTo>
                  <a:pt x="2115" y="7364"/>
                </a:moveTo>
                <a:lnTo>
                  <a:pt x="3174" y="7364"/>
                </a:lnTo>
                <a:lnTo>
                  <a:pt x="3174" y="8369"/>
                </a:lnTo>
                <a:lnTo>
                  <a:pt x="2115" y="8369"/>
                </a:lnTo>
                <a:lnTo>
                  <a:pt x="2115" y="7364"/>
                </a:lnTo>
                <a:moveTo>
                  <a:pt x="2115" y="8438"/>
                </a:moveTo>
                <a:lnTo>
                  <a:pt x="3174" y="8438"/>
                </a:lnTo>
                <a:lnTo>
                  <a:pt x="3174" y="9391"/>
                </a:lnTo>
                <a:lnTo>
                  <a:pt x="2115" y="9391"/>
                </a:lnTo>
                <a:lnTo>
                  <a:pt x="2115" y="8438"/>
                </a:lnTo>
                <a:moveTo>
                  <a:pt x="2115" y="9459"/>
                </a:moveTo>
                <a:lnTo>
                  <a:pt x="3174" y="9459"/>
                </a:lnTo>
                <a:lnTo>
                  <a:pt x="3174" y="10465"/>
                </a:lnTo>
                <a:lnTo>
                  <a:pt x="2115" y="10465"/>
                </a:lnTo>
                <a:lnTo>
                  <a:pt x="2115" y="9459"/>
                </a:lnTo>
                <a:moveTo>
                  <a:pt x="2115" y="10533"/>
                </a:moveTo>
                <a:lnTo>
                  <a:pt x="3174" y="10533"/>
                </a:lnTo>
                <a:lnTo>
                  <a:pt x="3174" y="11487"/>
                </a:lnTo>
                <a:lnTo>
                  <a:pt x="2115" y="11487"/>
                </a:lnTo>
                <a:lnTo>
                  <a:pt x="2115" y="10533"/>
                </a:lnTo>
                <a:moveTo>
                  <a:pt x="2115" y="11556"/>
                </a:moveTo>
                <a:lnTo>
                  <a:pt x="3174" y="11556"/>
                </a:lnTo>
                <a:lnTo>
                  <a:pt x="3174" y="12561"/>
                </a:lnTo>
                <a:lnTo>
                  <a:pt x="2115" y="12561"/>
                </a:lnTo>
                <a:lnTo>
                  <a:pt x="2115" y="11556"/>
                </a:lnTo>
                <a:moveTo>
                  <a:pt x="2115" y="12630"/>
                </a:moveTo>
                <a:lnTo>
                  <a:pt x="3174" y="12630"/>
                </a:lnTo>
                <a:lnTo>
                  <a:pt x="3174" y="13583"/>
                </a:lnTo>
                <a:lnTo>
                  <a:pt x="2115" y="13583"/>
                </a:lnTo>
                <a:lnTo>
                  <a:pt x="2115" y="12630"/>
                </a:lnTo>
                <a:moveTo>
                  <a:pt x="2115" y="13651"/>
                </a:moveTo>
                <a:lnTo>
                  <a:pt x="3174" y="13651"/>
                </a:lnTo>
                <a:lnTo>
                  <a:pt x="3174" y="14657"/>
                </a:lnTo>
                <a:lnTo>
                  <a:pt x="2115" y="14657"/>
                </a:lnTo>
                <a:lnTo>
                  <a:pt x="2115" y="13651"/>
                </a:lnTo>
                <a:moveTo>
                  <a:pt x="2115" y="14726"/>
                </a:moveTo>
                <a:lnTo>
                  <a:pt x="3174" y="14726"/>
                </a:lnTo>
                <a:lnTo>
                  <a:pt x="3174" y="15680"/>
                </a:lnTo>
                <a:lnTo>
                  <a:pt x="2115" y="15680"/>
                </a:lnTo>
                <a:lnTo>
                  <a:pt x="2115" y="14726"/>
                </a:lnTo>
                <a:moveTo>
                  <a:pt x="1147" y="55"/>
                </a:moveTo>
                <a:lnTo>
                  <a:pt x="2046" y="55"/>
                </a:lnTo>
                <a:lnTo>
                  <a:pt x="2046" y="1007"/>
                </a:lnTo>
                <a:lnTo>
                  <a:pt x="1147" y="1007"/>
                </a:lnTo>
                <a:lnTo>
                  <a:pt x="1147" y="55"/>
                </a:lnTo>
                <a:moveTo>
                  <a:pt x="1147" y="1076"/>
                </a:moveTo>
                <a:lnTo>
                  <a:pt x="2046" y="1076"/>
                </a:lnTo>
                <a:lnTo>
                  <a:pt x="2046" y="2082"/>
                </a:lnTo>
                <a:lnTo>
                  <a:pt x="1147" y="2082"/>
                </a:lnTo>
                <a:lnTo>
                  <a:pt x="1147" y="1076"/>
                </a:lnTo>
                <a:moveTo>
                  <a:pt x="1147" y="2150"/>
                </a:moveTo>
                <a:lnTo>
                  <a:pt x="2046" y="2150"/>
                </a:lnTo>
                <a:lnTo>
                  <a:pt x="2046" y="3104"/>
                </a:lnTo>
                <a:lnTo>
                  <a:pt x="1147" y="3104"/>
                </a:lnTo>
                <a:lnTo>
                  <a:pt x="1147" y="2150"/>
                </a:lnTo>
                <a:moveTo>
                  <a:pt x="1147" y="3172"/>
                </a:moveTo>
                <a:lnTo>
                  <a:pt x="2046" y="3172"/>
                </a:lnTo>
                <a:lnTo>
                  <a:pt x="2046" y="4178"/>
                </a:lnTo>
                <a:lnTo>
                  <a:pt x="1147" y="4178"/>
                </a:lnTo>
                <a:lnTo>
                  <a:pt x="1147" y="3172"/>
                </a:lnTo>
                <a:moveTo>
                  <a:pt x="1147" y="4247"/>
                </a:moveTo>
                <a:lnTo>
                  <a:pt x="2046" y="4247"/>
                </a:lnTo>
                <a:lnTo>
                  <a:pt x="2046" y="5200"/>
                </a:lnTo>
                <a:lnTo>
                  <a:pt x="1147" y="5200"/>
                </a:lnTo>
                <a:lnTo>
                  <a:pt x="1147" y="4247"/>
                </a:lnTo>
                <a:moveTo>
                  <a:pt x="1147" y="5268"/>
                </a:moveTo>
                <a:lnTo>
                  <a:pt x="2046" y="5268"/>
                </a:lnTo>
                <a:lnTo>
                  <a:pt x="2046" y="6274"/>
                </a:lnTo>
                <a:lnTo>
                  <a:pt x="1147" y="6274"/>
                </a:lnTo>
                <a:lnTo>
                  <a:pt x="1147" y="5268"/>
                </a:lnTo>
                <a:moveTo>
                  <a:pt x="1147" y="6342"/>
                </a:moveTo>
                <a:lnTo>
                  <a:pt x="2046" y="6342"/>
                </a:lnTo>
                <a:lnTo>
                  <a:pt x="2046" y="7296"/>
                </a:lnTo>
                <a:lnTo>
                  <a:pt x="1147" y="7296"/>
                </a:lnTo>
                <a:lnTo>
                  <a:pt x="1147" y="6342"/>
                </a:lnTo>
                <a:moveTo>
                  <a:pt x="1147" y="7364"/>
                </a:moveTo>
                <a:lnTo>
                  <a:pt x="2046" y="7364"/>
                </a:lnTo>
                <a:lnTo>
                  <a:pt x="2046" y="8369"/>
                </a:lnTo>
                <a:lnTo>
                  <a:pt x="1147" y="8369"/>
                </a:lnTo>
                <a:lnTo>
                  <a:pt x="1147" y="7364"/>
                </a:lnTo>
                <a:moveTo>
                  <a:pt x="1147" y="8438"/>
                </a:moveTo>
                <a:lnTo>
                  <a:pt x="2046" y="8438"/>
                </a:lnTo>
                <a:lnTo>
                  <a:pt x="2046" y="9391"/>
                </a:lnTo>
                <a:lnTo>
                  <a:pt x="1147" y="9391"/>
                </a:lnTo>
                <a:lnTo>
                  <a:pt x="1147" y="8438"/>
                </a:lnTo>
                <a:moveTo>
                  <a:pt x="1147" y="9459"/>
                </a:moveTo>
                <a:lnTo>
                  <a:pt x="2046" y="9459"/>
                </a:lnTo>
                <a:lnTo>
                  <a:pt x="2046" y="10465"/>
                </a:lnTo>
                <a:lnTo>
                  <a:pt x="1147" y="10465"/>
                </a:lnTo>
                <a:lnTo>
                  <a:pt x="1147" y="9459"/>
                </a:lnTo>
                <a:moveTo>
                  <a:pt x="1147" y="10533"/>
                </a:moveTo>
                <a:lnTo>
                  <a:pt x="2046" y="10533"/>
                </a:lnTo>
                <a:lnTo>
                  <a:pt x="2046" y="11487"/>
                </a:lnTo>
                <a:lnTo>
                  <a:pt x="1147" y="11487"/>
                </a:lnTo>
                <a:lnTo>
                  <a:pt x="1147" y="10533"/>
                </a:lnTo>
                <a:moveTo>
                  <a:pt x="1147" y="11556"/>
                </a:moveTo>
                <a:lnTo>
                  <a:pt x="2046" y="11556"/>
                </a:lnTo>
                <a:lnTo>
                  <a:pt x="2046" y="12561"/>
                </a:lnTo>
                <a:lnTo>
                  <a:pt x="1147" y="12561"/>
                </a:lnTo>
                <a:lnTo>
                  <a:pt x="1147" y="11556"/>
                </a:lnTo>
                <a:moveTo>
                  <a:pt x="1147" y="12630"/>
                </a:moveTo>
                <a:lnTo>
                  <a:pt x="2046" y="12630"/>
                </a:lnTo>
                <a:lnTo>
                  <a:pt x="2046" y="13583"/>
                </a:lnTo>
                <a:lnTo>
                  <a:pt x="1147" y="13583"/>
                </a:lnTo>
                <a:lnTo>
                  <a:pt x="1147" y="12630"/>
                </a:lnTo>
                <a:moveTo>
                  <a:pt x="1147" y="13651"/>
                </a:moveTo>
                <a:lnTo>
                  <a:pt x="2046" y="13651"/>
                </a:lnTo>
                <a:lnTo>
                  <a:pt x="2046" y="14657"/>
                </a:lnTo>
                <a:lnTo>
                  <a:pt x="1147" y="14657"/>
                </a:lnTo>
                <a:lnTo>
                  <a:pt x="1147" y="13651"/>
                </a:lnTo>
                <a:moveTo>
                  <a:pt x="1147" y="14726"/>
                </a:moveTo>
                <a:lnTo>
                  <a:pt x="2046" y="14726"/>
                </a:lnTo>
                <a:lnTo>
                  <a:pt x="2046" y="15680"/>
                </a:lnTo>
                <a:lnTo>
                  <a:pt x="1147" y="15680"/>
                </a:lnTo>
                <a:lnTo>
                  <a:pt x="1147" y="14726"/>
                </a:lnTo>
                <a:moveTo>
                  <a:pt x="19" y="55"/>
                </a:moveTo>
                <a:lnTo>
                  <a:pt x="1079" y="55"/>
                </a:lnTo>
                <a:lnTo>
                  <a:pt x="1079" y="1007"/>
                </a:lnTo>
                <a:lnTo>
                  <a:pt x="19" y="1007"/>
                </a:lnTo>
                <a:lnTo>
                  <a:pt x="19" y="55"/>
                </a:lnTo>
                <a:moveTo>
                  <a:pt x="19" y="1076"/>
                </a:moveTo>
                <a:lnTo>
                  <a:pt x="1079" y="1076"/>
                </a:lnTo>
                <a:lnTo>
                  <a:pt x="1079" y="2082"/>
                </a:lnTo>
                <a:lnTo>
                  <a:pt x="19" y="2082"/>
                </a:lnTo>
                <a:lnTo>
                  <a:pt x="19" y="1076"/>
                </a:lnTo>
                <a:moveTo>
                  <a:pt x="19" y="2150"/>
                </a:moveTo>
                <a:lnTo>
                  <a:pt x="1079" y="2150"/>
                </a:lnTo>
                <a:lnTo>
                  <a:pt x="1079" y="3104"/>
                </a:lnTo>
                <a:lnTo>
                  <a:pt x="19" y="3104"/>
                </a:lnTo>
                <a:lnTo>
                  <a:pt x="19" y="2150"/>
                </a:lnTo>
                <a:moveTo>
                  <a:pt x="19" y="3172"/>
                </a:moveTo>
                <a:lnTo>
                  <a:pt x="1079" y="3172"/>
                </a:lnTo>
                <a:lnTo>
                  <a:pt x="1079" y="4178"/>
                </a:lnTo>
                <a:lnTo>
                  <a:pt x="19" y="4178"/>
                </a:lnTo>
                <a:lnTo>
                  <a:pt x="19" y="3172"/>
                </a:lnTo>
                <a:moveTo>
                  <a:pt x="19" y="4247"/>
                </a:moveTo>
                <a:lnTo>
                  <a:pt x="1079" y="4247"/>
                </a:lnTo>
                <a:lnTo>
                  <a:pt x="1079" y="5200"/>
                </a:lnTo>
                <a:lnTo>
                  <a:pt x="19" y="5200"/>
                </a:lnTo>
                <a:lnTo>
                  <a:pt x="19" y="4247"/>
                </a:lnTo>
                <a:moveTo>
                  <a:pt x="19" y="5268"/>
                </a:moveTo>
                <a:lnTo>
                  <a:pt x="1079" y="5268"/>
                </a:lnTo>
                <a:lnTo>
                  <a:pt x="1079" y="6274"/>
                </a:lnTo>
                <a:lnTo>
                  <a:pt x="19" y="6274"/>
                </a:lnTo>
                <a:lnTo>
                  <a:pt x="19" y="5268"/>
                </a:lnTo>
                <a:moveTo>
                  <a:pt x="19" y="6342"/>
                </a:moveTo>
                <a:lnTo>
                  <a:pt x="1079" y="6342"/>
                </a:lnTo>
                <a:lnTo>
                  <a:pt x="1079" y="7296"/>
                </a:lnTo>
                <a:lnTo>
                  <a:pt x="19" y="7296"/>
                </a:lnTo>
                <a:lnTo>
                  <a:pt x="19" y="6342"/>
                </a:lnTo>
                <a:moveTo>
                  <a:pt x="19" y="7364"/>
                </a:moveTo>
                <a:lnTo>
                  <a:pt x="1079" y="7364"/>
                </a:lnTo>
                <a:lnTo>
                  <a:pt x="1079" y="8369"/>
                </a:lnTo>
                <a:lnTo>
                  <a:pt x="19" y="8369"/>
                </a:lnTo>
                <a:lnTo>
                  <a:pt x="19" y="7364"/>
                </a:lnTo>
                <a:moveTo>
                  <a:pt x="19" y="8438"/>
                </a:moveTo>
                <a:lnTo>
                  <a:pt x="1079" y="8438"/>
                </a:lnTo>
                <a:lnTo>
                  <a:pt x="1079" y="9391"/>
                </a:lnTo>
                <a:lnTo>
                  <a:pt x="19" y="9391"/>
                </a:lnTo>
                <a:lnTo>
                  <a:pt x="19" y="8438"/>
                </a:lnTo>
                <a:moveTo>
                  <a:pt x="19" y="9459"/>
                </a:moveTo>
                <a:lnTo>
                  <a:pt x="1079" y="9459"/>
                </a:lnTo>
                <a:lnTo>
                  <a:pt x="1079" y="10465"/>
                </a:lnTo>
                <a:lnTo>
                  <a:pt x="19" y="10465"/>
                </a:lnTo>
                <a:lnTo>
                  <a:pt x="19" y="9459"/>
                </a:lnTo>
                <a:moveTo>
                  <a:pt x="19" y="10533"/>
                </a:moveTo>
                <a:lnTo>
                  <a:pt x="1079" y="10533"/>
                </a:lnTo>
                <a:lnTo>
                  <a:pt x="1079" y="11487"/>
                </a:lnTo>
                <a:lnTo>
                  <a:pt x="19" y="11487"/>
                </a:lnTo>
                <a:lnTo>
                  <a:pt x="19" y="10533"/>
                </a:lnTo>
                <a:moveTo>
                  <a:pt x="19" y="11556"/>
                </a:moveTo>
                <a:lnTo>
                  <a:pt x="1079" y="11556"/>
                </a:lnTo>
                <a:lnTo>
                  <a:pt x="1079" y="12561"/>
                </a:lnTo>
                <a:lnTo>
                  <a:pt x="19" y="12561"/>
                </a:lnTo>
                <a:lnTo>
                  <a:pt x="19" y="11556"/>
                </a:lnTo>
                <a:moveTo>
                  <a:pt x="19" y="12630"/>
                </a:moveTo>
                <a:lnTo>
                  <a:pt x="1079" y="12630"/>
                </a:lnTo>
                <a:lnTo>
                  <a:pt x="1079" y="13583"/>
                </a:lnTo>
                <a:lnTo>
                  <a:pt x="19" y="13583"/>
                </a:lnTo>
                <a:lnTo>
                  <a:pt x="19" y="12630"/>
                </a:lnTo>
                <a:moveTo>
                  <a:pt x="19" y="13651"/>
                </a:moveTo>
                <a:lnTo>
                  <a:pt x="1079" y="13651"/>
                </a:lnTo>
                <a:lnTo>
                  <a:pt x="1079" y="14657"/>
                </a:lnTo>
                <a:lnTo>
                  <a:pt x="19" y="14657"/>
                </a:lnTo>
                <a:lnTo>
                  <a:pt x="19" y="13651"/>
                </a:lnTo>
                <a:moveTo>
                  <a:pt x="19" y="14726"/>
                </a:moveTo>
                <a:lnTo>
                  <a:pt x="1079" y="14726"/>
                </a:lnTo>
                <a:lnTo>
                  <a:pt x="1079" y="15680"/>
                </a:lnTo>
                <a:lnTo>
                  <a:pt x="19" y="15680"/>
                </a:lnTo>
                <a:lnTo>
                  <a:pt x="19" y="14726"/>
                </a:lnTo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2823" name="Google Shape;2823;p31"/>
          <p:cNvGrpSpPr/>
          <p:nvPr/>
        </p:nvGrpSpPr>
        <p:grpSpPr>
          <a:xfrm>
            <a:off x="-2353038" y="2360040"/>
            <a:ext cx="4472200" cy="3618308"/>
            <a:chOff x="-2353038" y="2360040"/>
            <a:chExt cx="4472200" cy="3618308"/>
          </a:xfrm>
        </p:grpSpPr>
        <p:grpSp>
          <p:nvGrpSpPr>
            <p:cNvPr id="2824" name="Google Shape;2824;p31"/>
            <p:cNvGrpSpPr/>
            <p:nvPr/>
          </p:nvGrpSpPr>
          <p:grpSpPr>
            <a:xfrm>
              <a:off x="-1304272" y="4305826"/>
              <a:ext cx="2017489" cy="1007583"/>
              <a:chOff x="54720" y="2121120"/>
              <a:chExt cx="937800" cy="468360"/>
            </a:xfrm>
          </p:grpSpPr>
          <p:sp>
            <p:nvSpPr>
              <p:cNvPr id="2825" name="Google Shape;2825;p31"/>
              <p:cNvSpPr/>
              <p:nvPr/>
            </p:nvSpPr>
            <p:spPr>
              <a:xfrm>
                <a:off x="54720" y="2316960"/>
                <a:ext cx="529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" extrusionOk="0">
                    <a:moveTo>
                      <a:pt x="5" y="53"/>
                    </a:moveTo>
                    <a:cubicBezTo>
                      <a:pt x="2" y="50"/>
                      <a:pt x="0" y="47"/>
                      <a:pt x="1" y="43"/>
                    </a:cubicBezTo>
                    <a:cubicBezTo>
                      <a:pt x="1" y="35"/>
                      <a:pt x="7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lnTo>
                      <a:pt x="16" y="30"/>
                    </a:lnTo>
                    <a:cubicBezTo>
                      <a:pt x="20" y="29"/>
                      <a:pt x="25" y="28"/>
                      <a:pt x="30" y="27"/>
                    </a:cubicBezTo>
                    <a:cubicBezTo>
                      <a:pt x="46" y="22"/>
                      <a:pt x="62" y="17"/>
                      <a:pt x="79" y="13"/>
                    </a:cubicBezTo>
                    <a:cubicBezTo>
                      <a:pt x="96" y="8"/>
                      <a:pt x="112" y="4"/>
                      <a:pt x="130" y="1"/>
                    </a:cubicBezTo>
                    <a:cubicBezTo>
                      <a:pt x="136" y="0"/>
                      <a:pt x="143" y="4"/>
                      <a:pt x="145" y="11"/>
                    </a:cubicBezTo>
                    <a:cubicBezTo>
                      <a:pt x="146" y="18"/>
                      <a:pt x="142" y="25"/>
                      <a:pt x="135" y="26"/>
                    </a:cubicBezTo>
                    <a:cubicBezTo>
                      <a:pt x="112" y="29"/>
                      <a:pt x="90" y="36"/>
                      <a:pt x="68" y="42"/>
                    </a:cubicBezTo>
                    <a:cubicBezTo>
                      <a:pt x="60" y="44"/>
                      <a:pt x="52" y="47"/>
                      <a:pt x="44" y="49"/>
                    </a:cubicBezTo>
                    <a:cubicBezTo>
                      <a:pt x="40" y="50"/>
                      <a:pt x="36" y="52"/>
                      <a:pt x="31" y="53"/>
                    </a:cubicBezTo>
                    <a:cubicBezTo>
                      <a:pt x="26" y="54"/>
                      <a:pt x="20" y="57"/>
                      <a:pt x="15" y="57"/>
                    </a:cubicBezTo>
                    <a:lnTo>
                      <a:pt x="14" y="57"/>
                    </a:lnTo>
                    <a:cubicBezTo>
                      <a:pt x="11" y="57"/>
                      <a:pt x="8" y="55"/>
                      <a:pt x="5" y="5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1"/>
              <p:cNvSpPr/>
              <p:nvPr/>
            </p:nvSpPr>
            <p:spPr>
              <a:xfrm>
                <a:off x="59400" y="2343240"/>
                <a:ext cx="648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0" extrusionOk="0">
                    <a:moveTo>
                      <a:pt x="16" y="48"/>
                    </a:moveTo>
                    <a:cubicBezTo>
                      <a:pt x="13" y="48"/>
                      <a:pt x="10" y="47"/>
                      <a:pt x="7" y="45"/>
                    </a:cubicBezTo>
                    <a:cubicBezTo>
                      <a:pt x="2" y="42"/>
                      <a:pt x="0" y="36"/>
                      <a:pt x="1" y="31"/>
                    </a:cubicBezTo>
                    <a:cubicBezTo>
                      <a:pt x="2" y="24"/>
                      <a:pt x="10" y="19"/>
                      <a:pt x="17" y="20"/>
                    </a:cubicBezTo>
                    <a:cubicBezTo>
                      <a:pt x="18" y="21"/>
                      <a:pt x="20" y="21"/>
                      <a:pt x="21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6" y="23"/>
                      <a:pt x="29" y="23"/>
                      <a:pt x="31" y="23"/>
                    </a:cubicBezTo>
                    <a:cubicBezTo>
                      <a:pt x="37" y="22"/>
                      <a:pt x="42" y="22"/>
                      <a:pt x="47" y="21"/>
                    </a:cubicBezTo>
                    <a:cubicBezTo>
                      <a:pt x="56" y="20"/>
                      <a:pt x="65" y="19"/>
                      <a:pt x="74" y="18"/>
                    </a:cubicBezTo>
                    <a:cubicBezTo>
                      <a:pt x="83" y="17"/>
                      <a:pt x="92" y="15"/>
                      <a:pt x="102" y="13"/>
                    </a:cubicBezTo>
                    <a:cubicBezTo>
                      <a:pt x="123" y="9"/>
                      <a:pt x="144" y="6"/>
                      <a:pt x="165" y="2"/>
                    </a:cubicBezTo>
                    <a:cubicBezTo>
                      <a:pt x="171" y="0"/>
                      <a:pt x="176" y="4"/>
                      <a:pt x="178" y="10"/>
                    </a:cubicBezTo>
                    <a:cubicBezTo>
                      <a:pt x="179" y="16"/>
                      <a:pt x="175" y="22"/>
                      <a:pt x="169" y="24"/>
                    </a:cubicBezTo>
                    <a:cubicBezTo>
                      <a:pt x="144" y="29"/>
                      <a:pt x="120" y="34"/>
                      <a:pt x="95" y="39"/>
                    </a:cubicBezTo>
                    <a:cubicBezTo>
                      <a:pt x="83" y="42"/>
                      <a:pt x="70" y="43"/>
                      <a:pt x="57" y="46"/>
                    </a:cubicBezTo>
                    <a:cubicBezTo>
                      <a:pt x="46" y="48"/>
                      <a:pt x="37" y="49"/>
                      <a:pt x="26" y="49"/>
                    </a:cubicBezTo>
                    <a:cubicBezTo>
                      <a:pt x="23" y="49"/>
                      <a:pt x="20" y="49"/>
                      <a:pt x="16" y="4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1"/>
              <p:cNvSpPr/>
              <p:nvPr/>
            </p:nvSpPr>
            <p:spPr>
              <a:xfrm>
                <a:off x="159120" y="2258280"/>
                <a:ext cx="60120" cy="19836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551" extrusionOk="0">
                    <a:moveTo>
                      <a:pt x="50" y="544"/>
                    </a:moveTo>
                    <a:cubicBezTo>
                      <a:pt x="38" y="539"/>
                      <a:pt x="28" y="532"/>
                      <a:pt x="18" y="523"/>
                    </a:cubicBezTo>
                    <a:cubicBezTo>
                      <a:pt x="14" y="520"/>
                      <a:pt x="10" y="515"/>
                      <a:pt x="6" y="510"/>
                    </a:cubicBezTo>
                    <a:cubicBezTo>
                      <a:pt x="3" y="506"/>
                      <a:pt x="1" y="500"/>
                      <a:pt x="1" y="494"/>
                    </a:cubicBezTo>
                    <a:cubicBezTo>
                      <a:pt x="0" y="489"/>
                      <a:pt x="3" y="483"/>
                      <a:pt x="5" y="479"/>
                    </a:cubicBezTo>
                    <a:cubicBezTo>
                      <a:pt x="8" y="474"/>
                      <a:pt x="14" y="471"/>
                      <a:pt x="18" y="468"/>
                    </a:cubicBezTo>
                    <a:cubicBezTo>
                      <a:pt x="24" y="464"/>
                      <a:pt x="32" y="465"/>
                      <a:pt x="36" y="471"/>
                    </a:cubicBezTo>
                    <a:cubicBezTo>
                      <a:pt x="40" y="477"/>
                      <a:pt x="38" y="485"/>
                      <a:pt x="33" y="489"/>
                    </a:cubicBezTo>
                    <a:cubicBezTo>
                      <a:pt x="31" y="490"/>
                      <a:pt x="30" y="491"/>
                      <a:pt x="29" y="492"/>
                    </a:cubicBezTo>
                    <a:cubicBezTo>
                      <a:pt x="28" y="492"/>
                      <a:pt x="28" y="492"/>
                      <a:pt x="28" y="492"/>
                    </a:cubicBezTo>
                    <a:cubicBezTo>
                      <a:pt x="28" y="493"/>
                      <a:pt x="28" y="493"/>
                      <a:pt x="27" y="493"/>
                    </a:cubicBezTo>
                    <a:lnTo>
                      <a:pt x="27" y="494"/>
                    </a:lnTo>
                    <a:lnTo>
                      <a:pt x="28" y="495"/>
                    </a:lnTo>
                    <a:lnTo>
                      <a:pt x="27" y="494"/>
                    </a:lnTo>
                    <a:cubicBezTo>
                      <a:pt x="28" y="495"/>
                      <a:pt x="28" y="496"/>
                      <a:pt x="28" y="497"/>
                    </a:cubicBezTo>
                    <a:cubicBezTo>
                      <a:pt x="30" y="499"/>
                      <a:pt x="32" y="501"/>
                      <a:pt x="35" y="503"/>
                    </a:cubicBezTo>
                    <a:cubicBezTo>
                      <a:pt x="36" y="506"/>
                      <a:pt x="39" y="507"/>
                      <a:pt x="41" y="510"/>
                    </a:cubicBezTo>
                    <a:cubicBezTo>
                      <a:pt x="44" y="512"/>
                      <a:pt x="47" y="514"/>
                      <a:pt x="51" y="516"/>
                    </a:cubicBezTo>
                    <a:cubicBezTo>
                      <a:pt x="54" y="517"/>
                      <a:pt x="56" y="519"/>
                      <a:pt x="60" y="520"/>
                    </a:cubicBezTo>
                    <a:cubicBezTo>
                      <a:pt x="61" y="521"/>
                      <a:pt x="64" y="522"/>
                      <a:pt x="66" y="522"/>
                    </a:cubicBezTo>
                    <a:cubicBezTo>
                      <a:pt x="68" y="523"/>
                      <a:pt x="70" y="524"/>
                      <a:pt x="72" y="524"/>
                    </a:cubicBezTo>
                    <a:cubicBezTo>
                      <a:pt x="75" y="524"/>
                      <a:pt x="76" y="524"/>
                      <a:pt x="79" y="524"/>
                    </a:cubicBezTo>
                    <a:cubicBezTo>
                      <a:pt x="81" y="524"/>
                      <a:pt x="82" y="524"/>
                      <a:pt x="84" y="524"/>
                    </a:cubicBezTo>
                    <a:cubicBezTo>
                      <a:pt x="85" y="524"/>
                      <a:pt x="86" y="524"/>
                      <a:pt x="88" y="523"/>
                    </a:cubicBezTo>
                    <a:cubicBezTo>
                      <a:pt x="89" y="522"/>
                      <a:pt x="90" y="522"/>
                      <a:pt x="92" y="521"/>
                    </a:cubicBezTo>
                    <a:cubicBezTo>
                      <a:pt x="93" y="521"/>
                      <a:pt x="93" y="521"/>
                      <a:pt x="95" y="520"/>
                    </a:cubicBezTo>
                    <a:cubicBezTo>
                      <a:pt x="95" y="520"/>
                      <a:pt x="96" y="520"/>
                      <a:pt x="96" y="519"/>
                    </a:cubicBezTo>
                    <a:cubicBezTo>
                      <a:pt x="97" y="518"/>
                      <a:pt x="97" y="518"/>
                      <a:pt x="98" y="517"/>
                    </a:cubicBezTo>
                    <a:cubicBezTo>
                      <a:pt x="99" y="517"/>
                      <a:pt x="99" y="517"/>
                      <a:pt x="99" y="516"/>
                    </a:cubicBezTo>
                    <a:cubicBezTo>
                      <a:pt x="100" y="515"/>
                      <a:pt x="100" y="515"/>
                      <a:pt x="100" y="514"/>
                    </a:cubicBezTo>
                    <a:cubicBezTo>
                      <a:pt x="101" y="514"/>
                      <a:pt x="102" y="513"/>
                      <a:pt x="102" y="512"/>
                    </a:cubicBezTo>
                    <a:cubicBezTo>
                      <a:pt x="102" y="511"/>
                      <a:pt x="103" y="510"/>
                      <a:pt x="103" y="508"/>
                    </a:cubicBezTo>
                    <a:cubicBezTo>
                      <a:pt x="103" y="506"/>
                      <a:pt x="104" y="503"/>
                      <a:pt x="104" y="501"/>
                    </a:cubicBezTo>
                    <a:cubicBezTo>
                      <a:pt x="107" y="482"/>
                      <a:pt x="107" y="462"/>
                      <a:pt x="107" y="443"/>
                    </a:cubicBezTo>
                    <a:cubicBezTo>
                      <a:pt x="107" y="431"/>
                      <a:pt x="107" y="419"/>
                      <a:pt x="106" y="407"/>
                    </a:cubicBezTo>
                    <a:cubicBezTo>
                      <a:pt x="106" y="395"/>
                      <a:pt x="104" y="384"/>
                      <a:pt x="103" y="372"/>
                    </a:cubicBezTo>
                    <a:cubicBezTo>
                      <a:pt x="102" y="366"/>
                      <a:pt x="102" y="359"/>
                      <a:pt x="100" y="353"/>
                    </a:cubicBezTo>
                    <a:cubicBezTo>
                      <a:pt x="99" y="341"/>
                      <a:pt x="96" y="330"/>
                      <a:pt x="93" y="318"/>
                    </a:cubicBezTo>
                    <a:cubicBezTo>
                      <a:pt x="93" y="319"/>
                      <a:pt x="93" y="319"/>
                      <a:pt x="93" y="319"/>
                    </a:cubicBezTo>
                    <a:cubicBezTo>
                      <a:pt x="93" y="319"/>
                      <a:pt x="93" y="318"/>
                      <a:pt x="93" y="317"/>
                    </a:cubicBezTo>
                    <a:cubicBezTo>
                      <a:pt x="90" y="309"/>
                      <a:pt x="88" y="300"/>
                      <a:pt x="85" y="293"/>
                    </a:cubicBezTo>
                    <a:cubicBezTo>
                      <a:pt x="82" y="287"/>
                      <a:pt x="81" y="281"/>
                      <a:pt x="78" y="276"/>
                    </a:cubicBezTo>
                    <a:cubicBezTo>
                      <a:pt x="72" y="263"/>
                      <a:pt x="66" y="250"/>
                      <a:pt x="60" y="237"/>
                    </a:cubicBezTo>
                    <a:cubicBezTo>
                      <a:pt x="54" y="225"/>
                      <a:pt x="49" y="214"/>
                      <a:pt x="43" y="202"/>
                    </a:cubicBezTo>
                    <a:cubicBezTo>
                      <a:pt x="39" y="192"/>
                      <a:pt x="35" y="182"/>
                      <a:pt x="31" y="172"/>
                    </a:cubicBezTo>
                    <a:cubicBezTo>
                      <a:pt x="25" y="154"/>
                      <a:pt x="21" y="135"/>
                      <a:pt x="21" y="116"/>
                    </a:cubicBezTo>
                    <a:cubicBezTo>
                      <a:pt x="20" y="97"/>
                      <a:pt x="24" y="78"/>
                      <a:pt x="30" y="61"/>
                    </a:cubicBezTo>
                    <a:cubicBezTo>
                      <a:pt x="37" y="45"/>
                      <a:pt x="47" y="29"/>
                      <a:pt x="60" y="17"/>
                    </a:cubicBezTo>
                    <a:cubicBezTo>
                      <a:pt x="71" y="6"/>
                      <a:pt x="86" y="0"/>
                      <a:pt x="102" y="0"/>
                    </a:cubicBezTo>
                    <a:cubicBezTo>
                      <a:pt x="117" y="0"/>
                      <a:pt x="132" y="6"/>
                      <a:pt x="143" y="15"/>
                    </a:cubicBezTo>
                    <a:cubicBezTo>
                      <a:pt x="149" y="20"/>
                      <a:pt x="153" y="25"/>
                      <a:pt x="157" y="32"/>
                    </a:cubicBezTo>
                    <a:cubicBezTo>
                      <a:pt x="160" y="38"/>
                      <a:pt x="163" y="45"/>
                      <a:pt x="164" y="52"/>
                    </a:cubicBezTo>
                    <a:cubicBezTo>
                      <a:pt x="166" y="59"/>
                      <a:pt x="165" y="66"/>
                      <a:pt x="164" y="72"/>
                    </a:cubicBezTo>
                    <a:cubicBezTo>
                      <a:pt x="164" y="74"/>
                      <a:pt x="163" y="76"/>
                      <a:pt x="163" y="78"/>
                    </a:cubicBezTo>
                    <a:cubicBezTo>
                      <a:pt x="162" y="85"/>
                      <a:pt x="154" y="90"/>
                      <a:pt x="147" y="88"/>
                    </a:cubicBezTo>
                    <a:cubicBezTo>
                      <a:pt x="141" y="87"/>
                      <a:pt x="135" y="80"/>
                      <a:pt x="137" y="73"/>
                    </a:cubicBezTo>
                    <a:cubicBezTo>
                      <a:pt x="138" y="70"/>
                      <a:pt x="138" y="67"/>
                      <a:pt x="138" y="65"/>
                    </a:cubicBezTo>
                    <a:cubicBezTo>
                      <a:pt x="139" y="64"/>
                      <a:pt x="139" y="63"/>
                      <a:pt x="139" y="62"/>
                    </a:cubicBezTo>
                    <a:cubicBezTo>
                      <a:pt x="139" y="60"/>
                      <a:pt x="139" y="59"/>
                      <a:pt x="138" y="57"/>
                    </a:cubicBezTo>
                    <a:cubicBezTo>
                      <a:pt x="138" y="56"/>
                      <a:pt x="138" y="54"/>
                      <a:pt x="138" y="53"/>
                    </a:cubicBezTo>
                    <a:cubicBezTo>
                      <a:pt x="137" y="51"/>
                      <a:pt x="136" y="50"/>
                      <a:pt x="136" y="48"/>
                    </a:cubicBezTo>
                    <a:cubicBezTo>
                      <a:pt x="135" y="47"/>
                      <a:pt x="135" y="45"/>
                      <a:pt x="134" y="44"/>
                    </a:cubicBezTo>
                    <a:cubicBezTo>
                      <a:pt x="132" y="42"/>
                      <a:pt x="131" y="41"/>
                      <a:pt x="130" y="39"/>
                    </a:cubicBezTo>
                    <a:cubicBezTo>
                      <a:pt x="130" y="38"/>
                      <a:pt x="128" y="37"/>
                      <a:pt x="127" y="35"/>
                    </a:cubicBezTo>
                    <a:cubicBezTo>
                      <a:pt x="127" y="35"/>
                      <a:pt x="126" y="34"/>
                      <a:pt x="125" y="34"/>
                    </a:cubicBezTo>
                    <a:cubicBezTo>
                      <a:pt x="124" y="32"/>
                      <a:pt x="122" y="31"/>
                      <a:pt x="121" y="31"/>
                    </a:cubicBezTo>
                    <a:cubicBezTo>
                      <a:pt x="119" y="30"/>
                      <a:pt x="117" y="29"/>
                      <a:pt x="116" y="28"/>
                    </a:cubicBezTo>
                    <a:cubicBezTo>
                      <a:pt x="114" y="28"/>
                      <a:pt x="113" y="27"/>
                      <a:pt x="112" y="27"/>
                    </a:cubicBezTo>
                    <a:cubicBezTo>
                      <a:pt x="111" y="27"/>
                      <a:pt x="109" y="26"/>
                      <a:pt x="107" y="26"/>
                    </a:cubicBezTo>
                    <a:cubicBezTo>
                      <a:pt x="106" y="26"/>
                      <a:pt x="104" y="25"/>
                      <a:pt x="103" y="25"/>
                    </a:cubicBezTo>
                    <a:cubicBezTo>
                      <a:pt x="101" y="25"/>
                      <a:pt x="99" y="26"/>
                      <a:pt x="98" y="26"/>
                    </a:cubicBezTo>
                    <a:cubicBezTo>
                      <a:pt x="96" y="26"/>
                      <a:pt x="95" y="27"/>
                      <a:pt x="93" y="27"/>
                    </a:cubicBezTo>
                    <a:cubicBezTo>
                      <a:pt x="91" y="28"/>
                      <a:pt x="90" y="28"/>
                      <a:pt x="89" y="28"/>
                    </a:cubicBezTo>
                    <a:cubicBezTo>
                      <a:pt x="87" y="30"/>
                      <a:pt x="85" y="30"/>
                      <a:pt x="83" y="31"/>
                    </a:cubicBezTo>
                    <a:cubicBezTo>
                      <a:pt x="82" y="32"/>
                      <a:pt x="81" y="33"/>
                      <a:pt x="79" y="34"/>
                    </a:cubicBezTo>
                    <a:cubicBezTo>
                      <a:pt x="77" y="35"/>
                      <a:pt x="75" y="37"/>
                      <a:pt x="74" y="39"/>
                    </a:cubicBezTo>
                    <a:cubicBezTo>
                      <a:pt x="71" y="41"/>
                      <a:pt x="69" y="44"/>
                      <a:pt x="68" y="46"/>
                    </a:cubicBezTo>
                    <a:cubicBezTo>
                      <a:pt x="65" y="49"/>
                      <a:pt x="63" y="52"/>
                      <a:pt x="61" y="55"/>
                    </a:cubicBezTo>
                    <a:cubicBezTo>
                      <a:pt x="59" y="59"/>
                      <a:pt x="57" y="63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lnTo>
                      <a:pt x="55" y="68"/>
                    </a:lnTo>
                    <a:lnTo>
                      <a:pt x="54" y="69"/>
                    </a:lnTo>
                    <a:lnTo>
                      <a:pt x="55" y="68"/>
                    </a:lnTo>
                    <a:cubicBezTo>
                      <a:pt x="53" y="73"/>
                      <a:pt x="51" y="79"/>
                      <a:pt x="49" y="85"/>
                    </a:cubicBezTo>
                    <a:lnTo>
                      <a:pt x="49" y="84"/>
                    </a:lnTo>
                    <a:cubicBezTo>
                      <a:pt x="48" y="89"/>
                      <a:pt x="47" y="94"/>
                      <a:pt x="46" y="98"/>
                    </a:cubicBezTo>
                    <a:cubicBezTo>
                      <a:pt x="46" y="104"/>
                      <a:pt x="45" y="109"/>
                      <a:pt x="45" y="114"/>
                    </a:cubicBezTo>
                    <a:cubicBezTo>
                      <a:pt x="46" y="120"/>
                      <a:pt x="46" y="126"/>
                      <a:pt x="47" y="132"/>
                    </a:cubicBezTo>
                    <a:cubicBezTo>
                      <a:pt x="48" y="139"/>
                      <a:pt x="49" y="146"/>
                      <a:pt x="51" y="153"/>
                    </a:cubicBezTo>
                    <a:cubicBezTo>
                      <a:pt x="53" y="161"/>
                      <a:pt x="56" y="169"/>
                      <a:pt x="59" y="177"/>
                    </a:cubicBezTo>
                    <a:cubicBezTo>
                      <a:pt x="62" y="184"/>
                      <a:pt x="65" y="191"/>
                      <a:pt x="68" y="197"/>
                    </a:cubicBezTo>
                    <a:cubicBezTo>
                      <a:pt x="71" y="204"/>
                      <a:pt x="74" y="210"/>
                      <a:pt x="76" y="216"/>
                    </a:cubicBezTo>
                    <a:cubicBezTo>
                      <a:pt x="82" y="228"/>
                      <a:pt x="88" y="239"/>
                      <a:pt x="93" y="251"/>
                    </a:cubicBezTo>
                    <a:cubicBezTo>
                      <a:pt x="96" y="257"/>
                      <a:pt x="100" y="263"/>
                      <a:pt x="102" y="270"/>
                    </a:cubicBezTo>
                    <a:cubicBezTo>
                      <a:pt x="105" y="277"/>
                      <a:pt x="108" y="285"/>
                      <a:pt x="111" y="293"/>
                    </a:cubicBezTo>
                    <a:cubicBezTo>
                      <a:pt x="114" y="302"/>
                      <a:pt x="116" y="310"/>
                      <a:pt x="118" y="319"/>
                    </a:cubicBezTo>
                    <a:cubicBezTo>
                      <a:pt x="121" y="327"/>
                      <a:pt x="123" y="335"/>
                      <a:pt x="124" y="343"/>
                    </a:cubicBezTo>
                    <a:cubicBezTo>
                      <a:pt x="125" y="351"/>
                      <a:pt x="126" y="359"/>
                      <a:pt x="127" y="367"/>
                    </a:cubicBezTo>
                    <a:cubicBezTo>
                      <a:pt x="128" y="374"/>
                      <a:pt x="128" y="381"/>
                      <a:pt x="129" y="388"/>
                    </a:cubicBezTo>
                    <a:cubicBezTo>
                      <a:pt x="130" y="394"/>
                      <a:pt x="130" y="400"/>
                      <a:pt x="131" y="406"/>
                    </a:cubicBezTo>
                    <a:cubicBezTo>
                      <a:pt x="131" y="420"/>
                      <a:pt x="132" y="434"/>
                      <a:pt x="132" y="447"/>
                    </a:cubicBezTo>
                    <a:cubicBezTo>
                      <a:pt x="132" y="462"/>
                      <a:pt x="131" y="476"/>
                      <a:pt x="131" y="491"/>
                    </a:cubicBezTo>
                    <a:cubicBezTo>
                      <a:pt x="130" y="494"/>
                      <a:pt x="130" y="497"/>
                      <a:pt x="130" y="501"/>
                    </a:cubicBezTo>
                    <a:cubicBezTo>
                      <a:pt x="129" y="508"/>
                      <a:pt x="128" y="517"/>
                      <a:pt x="125" y="524"/>
                    </a:cubicBezTo>
                    <a:cubicBezTo>
                      <a:pt x="123" y="527"/>
                      <a:pt x="121" y="531"/>
                      <a:pt x="118" y="534"/>
                    </a:cubicBezTo>
                    <a:cubicBezTo>
                      <a:pt x="116" y="536"/>
                      <a:pt x="113" y="539"/>
                      <a:pt x="110" y="541"/>
                    </a:cubicBezTo>
                    <a:cubicBezTo>
                      <a:pt x="103" y="546"/>
                      <a:pt x="94" y="549"/>
                      <a:pt x="85" y="550"/>
                    </a:cubicBezTo>
                    <a:cubicBezTo>
                      <a:pt x="83" y="550"/>
                      <a:pt x="81" y="550"/>
                      <a:pt x="78" y="550"/>
                    </a:cubicBezTo>
                    <a:cubicBezTo>
                      <a:pt x="68" y="550"/>
                      <a:pt x="59" y="547"/>
                      <a:pt x="50" y="5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1"/>
              <p:cNvSpPr/>
              <p:nvPr/>
            </p:nvSpPr>
            <p:spPr>
              <a:xfrm>
                <a:off x="158040" y="2487240"/>
                <a:ext cx="4464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50" extrusionOk="0">
                    <a:moveTo>
                      <a:pt x="47" y="144"/>
                    </a:moveTo>
                    <a:cubicBezTo>
                      <a:pt x="39" y="140"/>
                      <a:pt x="33" y="133"/>
                      <a:pt x="28" y="127"/>
                    </a:cubicBezTo>
                    <a:cubicBezTo>
                      <a:pt x="16" y="113"/>
                      <a:pt x="8" y="95"/>
                      <a:pt x="4" y="78"/>
                    </a:cubicBezTo>
                    <a:cubicBezTo>
                      <a:pt x="1" y="69"/>
                      <a:pt x="1" y="59"/>
                      <a:pt x="0" y="50"/>
                    </a:cubicBezTo>
                    <a:cubicBezTo>
                      <a:pt x="0" y="41"/>
                      <a:pt x="0" y="32"/>
                      <a:pt x="3" y="23"/>
                    </a:cubicBezTo>
                    <a:cubicBezTo>
                      <a:pt x="5" y="16"/>
                      <a:pt x="8" y="9"/>
                      <a:pt x="14" y="5"/>
                    </a:cubicBezTo>
                    <a:cubicBezTo>
                      <a:pt x="17" y="3"/>
                      <a:pt x="20" y="1"/>
                      <a:pt x="24" y="1"/>
                    </a:cubicBezTo>
                    <a:cubicBezTo>
                      <a:pt x="28" y="1"/>
                      <a:pt x="31" y="2"/>
                      <a:pt x="35" y="4"/>
                    </a:cubicBezTo>
                    <a:cubicBezTo>
                      <a:pt x="35" y="4"/>
                      <a:pt x="36" y="5"/>
                      <a:pt x="38" y="5"/>
                    </a:cubicBezTo>
                    <a:cubicBezTo>
                      <a:pt x="44" y="9"/>
                      <a:pt x="45" y="18"/>
                      <a:pt x="41" y="24"/>
                    </a:cubicBezTo>
                    <a:cubicBezTo>
                      <a:pt x="38" y="29"/>
                      <a:pt x="33" y="30"/>
                      <a:pt x="28" y="30"/>
                    </a:cubicBezTo>
                    <a:lnTo>
                      <a:pt x="28" y="32"/>
                    </a:lnTo>
                    <a:cubicBezTo>
                      <a:pt x="27" y="34"/>
                      <a:pt x="27" y="36"/>
                      <a:pt x="27" y="37"/>
                    </a:cubicBezTo>
                    <a:cubicBezTo>
                      <a:pt x="26" y="41"/>
                      <a:pt x="26" y="45"/>
                      <a:pt x="26" y="48"/>
                    </a:cubicBezTo>
                    <a:cubicBezTo>
                      <a:pt x="26" y="54"/>
                      <a:pt x="26" y="59"/>
                      <a:pt x="27" y="64"/>
                    </a:cubicBezTo>
                    <a:cubicBezTo>
                      <a:pt x="28" y="68"/>
                      <a:pt x="28" y="72"/>
                      <a:pt x="29" y="76"/>
                    </a:cubicBezTo>
                    <a:cubicBezTo>
                      <a:pt x="31" y="81"/>
                      <a:pt x="32" y="86"/>
                      <a:pt x="35" y="90"/>
                    </a:cubicBezTo>
                    <a:cubicBezTo>
                      <a:pt x="36" y="94"/>
                      <a:pt x="38" y="97"/>
                      <a:pt x="40" y="101"/>
                    </a:cubicBezTo>
                    <a:cubicBezTo>
                      <a:pt x="42" y="104"/>
                      <a:pt x="43" y="107"/>
                      <a:pt x="46" y="110"/>
                    </a:cubicBezTo>
                    <a:cubicBezTo>
                      <a:pt x="47" y="112"/>
                      <a:pt x="49" y="114"/>
                      <a:pt x="51" y="116"/>
                    </a:cubicBezTo>
                    <a:cubicBezTo>
                      <a:pt x="52" y="117"/>
                      <a:pt x="53" y="118"/>
                      <a:pt x="54" y="119"/>
                    </a:cubicBezTo>
                    <a:cubicBezTo>
                      <a:pt x="56" y="120"/>
                      <a:pt x="57" y="121"/>
                      <a:pt x="59" y="122"/>
                    </a:cubicBezTo>
                    <a:lnTo>
                      <a:pt x="60" y="122"/>
                    </a:lnTo>
                    <a:cubicBezTo>
                      <a:pt x="61" y="122"/>
                      <a:pt x="61" y="123"/>
                      <a:pt x="61" y="123"/>
                    </a:cubicBezTo>
                    <a:cubicBezTo>
                      <a:pt x="62" y="123"/>
                      <a:pt x="63" y="124"/>
                      <a:pt x="64" y="124"/>
                    </a:cubicBezTo>
                    <a:lnTo>
                      <a:pt x="65" y="124"/>
                    </a:lnTo>
                    <a:cubicBezTo>
                      <a:pt x="65" y="124"/>
                      <a:pt x="66" y="124"/>
                      <a:pt x="67" y="124"/>
                    </a:cubicBezTo>
                    <a:cubicBezTo>
                      <a:pt x="67" y="123"/>
                      <a:pt x="68" y="123"/>
                      <a:pt x="68" y="123"/>
                    </a:cubicBezTo>
                    <a:cubicBezTo>
                      <a:pt x="69" y="123"/>
                      <a:pt x="70" y="122"/>
                      <a:pt x="70" y="122"/>
                    </a:cubicBezTo>
                    <a:lnTo>
                      <a:pt x="69" y="123"/>
                    </a:lnTo>
                    <a:lnTo>
                      <a:pt x="68" y="123"/>
                    </a:lnTo>
                    <a:cubicBezTo>
                      <a:pt x="69" y="123"/>
                      <a:pt x="69" y="123"/>
                      <a:pt x="69" y="123"/>
                    </a:cubicBezTo>
                    <a:cubicBezTo>
                      <a:pt x="70" y="123"/>
                      <a:pt x="70" y="122"/>
                      <a:pt x="70" y="122"/>
                    </a:cubicBezTo>
                    <a:lnTo>
                      <a:pt x="70" y="123"/>
                    </a:lnTo>
                    <a:cubicBezTo>
                      <a:pt x="71" y="122"/>
                      <a:pt x="72" y="122"/>
                      <a:pt x="73" y="121"/>
                    </a:cubicBezTo>
                    <a:cubicBezTo>
                      <a:pt x="74" y="121"/>
                      <a:pt x="74" y="120"/>
                      <a:pt x="75" y="119"/>
                    </a:cubicBezTo>
                    <a:cubicBezTo>
                      <a:pt x="76" y="119"/>
                      <a:pt x="77" y="118"/>
                      <a:pt x="78" y="117"/>
                    </a:cubicBezTo>
                    <a:cubicBezTo>
                      <a:pt x="79" y="115"/>
                      <a:pt x="81" y="114"/>
                      <a:pt x="82" y="113"/>
                    </a:cubicBezTo>
                    <a:cubicBezTo>
                      <a:pt x="84" y="111"/>
                      <a:pt x="85" y="109"/>
                      <a:pt x="86" y="107"/>
                    </a:cubicBezTo>
                    <a:cubicBezTo>
                      <a:pt x="88" y="103"/>
                      <a:pt x="90" y="99"/>
                      <a:pt x="92" y="94"/>
                    </a:cubicBezTo>
                    <a:cubicBezTo>
                      <a:pt x="93" y="91"/>
                      <a:pt x="95" y="88"/>
                      <a:pt x="95" y="85"/>
                    </a:cubicBezTo>
                    <a:cubicBezTo>
                      <a:pt x="96" y="81"/>
                      <a:pt x="97" y="77"/>
                      <a:pt x="98" y="73"/>
                    </a:cubicBezTo>
                    <a:cubicBezTo>
                      <a:pt x="98" y="72"/>
                      <a:pt x="98" y="70"/>
                      <a:pt x="98" y="68"/>
                    </a:cubicBezTo>
                    <a:cubicBezTo>
                      <a:pt x="98" y="66"/>
                      <a:pt x="98" y="64"/>
                      <a:pt x="98" y="61"/>
                    </a:cubicBezTo>
                    <a:cubicBezTo>
                      <a:pt x="97" y="59"/>
                      <a:pt x="97" y="58"/>
                      <a:pt x="96" y="57"/>
                    </a:cubicBezTo>
                    <a:cubicBezTo>
                      <a:pt x="96" y="55"/>
                      <a:pt x="95" y="53"/>
                      <a:pt x="95" y="51"/>
                    </a:cubicBezTo>
                    <a:cubicBezTo>
                      <a:pt x="93" y="49"/>
                      <a:pt x="93" y="47"/>
                      <a:pt x="92" y="46"/>
                    </a:cubicBezTo>
                    <a:cubicBezTo>
                      <a:pt x="91" y="44"/>
                      <a:pt x="90" y="43"/>
                      <a:pt x="89" y="41"/>
                    </a:cubicBezTo>
                    <a:cubicBezTo>
                      <a:pt x="88" y="40"/>
                      <a:pt x="86" y="39"/>
                      <a:pt x="85" y="37"/>
                    </a:cubicBezTo>
                    <a:cubicBezTo>
                      <a:pt x="84" y="36"/>
                      <a:pt x="82" y="34"/>
                      <a:pt x="81" y="33"/>
                    </a:cubicBezTo>
                    <a:cubicBezTo>
                      <a:pt x="79" y="32"/>
                      <a:pt x="77" y="30"/>
                      <a:pt x="75" y="30"/>
                    </a:cubicBezTo>
                    <a:cubicBezTo>
                      <a:pt x="74" y="29"/>
                      <a:pt x="73" y="29"/>
                      <a:pt x="72" y="28"/>
                    </a:cubicBezTo>
                    <a:cubicBezTo>
                      <a:pt x="71" y="27"/>
                      <a:pt x="70" y="27"/>
                      <a:pt x="68" y="26"/>
                    </a:cubicBezTo>
                    <a:cubicBezTo>
                      <a:pt x="67" y="26"/>
                      <a:pt x="66" y="26"/>
                      <a:pt x="65" y="26"/>
                    </a:cubicBezTo>
                    <a:cubicBezTo>
                      <a:pt x="64" y="26"/>
                      <a:pt x="63" y="26"/>
                      <a:pt x="62" y="26"/>
                    </a:cubicBezTo>
                    <a:cubicBezTo>
                      <a:pt x="61" y="26"/>
                      <a:pt x="59" y="26"/>
                      <a:pt x="57" y="26"/>
                    </a:cubicBezTo>
                    <a:cubicBezTo>
                      <a:pt x="50" y="26"/>
                      <a:pt x="44" y="21"/>
                      <a:pt x="44" y="14"/>
                    </a:cubicBezTo>
                    <a:cubicBezTo>
                      <a:pt x="43" y="7"/>
                      <a:pt x="49" y="1"/>
                      <a:pt x="56" y="0"/>
                    </a:cubicBezTo>
                    <a:cubicBezTo>
                      <a:pt x="60" y="0"/>
                      <a:pt x="64" y="0"/>
                      <a:pt x="69" y="1"/>
                    </a:cubicBezTo>
                    <a:cubicBezTo>
                      <a:pt x="73" y="1"/>
                      <a:pt x="77" y="2"/>
                      <a:pt x="81" y="4"/>
                    </a:cubicBezTo>
                    <a:cubicBezTo>
                      <a:pt x="89" y="8"/>
                      <a:pt x="97" y="13"/>
                      <a:pt x="103" y="20"/>
                    </a:cubicBezTo>
                    <a:cubicBezTo>
                      <a:pt x="109" y="26"/>
                      <a:pt x="113" y="32"/>
                      <a:pt x="117" y="40"/>
                    </a:cubicBezTo>
                    <a:cubicBezTo>
                      <a:pt x="121" y="48"/>
                      <a:pt x="123" y="58"/>
                      <a:pt x="123" y="67"/>
                    </a:cubicBezTo>
                    <a:cubicBezTo>
                      <a:pt x="123" y="85"/>
                      <a:pt x="117" y="103"/>
                      <a:pt x="108" y="118"/>
                    </a:cubicBezTo>
                    <a:cubicBezTo>
                      <a:pt x="104" y="126"/>
                      <a:pt x="99" y="132"/>
                      <a:pt x="92" y="138"/>
                    </a:cubicBezTo>
                    <a:cubicBezTo>
                      <a:pt x="89" y="141"/>
                      <a:pt x="86" y="143"/>
                      <a:pt x="82" y="145"/>
                    </a:cubicBezTo>
                    <a:cubicBezTo>
                      <a:pt x="78" y="147"/>
                      <a:pt x="74" y="148"/>
                      <a:pt x="69" y="149"/>
                    </a:cubicBezTo>
                    <a:cubicBezTo>
                      <a:pt x="68" y="149"/>
                      <a:pt x="67" y="149"/>
                      <a:pt x="66" y="149"/>
                    </a:cubicBezTo>
                    <a:cubicBezTo>
                      <a:pt x="59" y="149"/>
                      <a:pt x="53" y="147"/>
                      <a:pt x="47" y="1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1"/>
              <p:cNvSpPr/>
              <p:nvPr/>
            </p:nvSpPr>
            <p:spPr>
              <a:xfrm>
                <a:off x="285480" y="2259000"/>
                <a:ext cx="77760" cy="14292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97" extrusionOk="0">
                    <a:moveTo>
                      <a:pt x="50" y="371"/>
                    </a:moveTo>
                    <a:cubicBezTo>
                      <a:pt x="51" y="371"/>
                      <a:pt x="52" y="371"/>
                      <a:pt x="54" y="371"/>
                    </a:cubicBezTo>
                    <a:cubicBezTo>
                      <a:pt x="55" y="370"/>
                      <a:pt x="57" y="370"/>
                      <a:pt x="59" y="370"/>
                    </a:cubicBezTo>
                    <a:lnTo>
                      <a:pt x="61" y="369"/>
                    </a:lnTo>
                    <a:cubicBezTo>
                      <a:pt x="62" y="369"/>
                      <a:pt x="63" y="368"/>
                      <a:pt x="64" y="367"/>
                    </a:cubicBezTo>
                    <a:cubicBezTo>
                      <a:pt x="63" y="367"/>
                      <a:pt x="63" y="368"/>
                      <a:pt x="63" y="368"/>
                    </a:cubicBezTo>
                    <a:cubicBezTo>
                      <a:pt x="63" y="367"/>
                      <a:pt x="65" y="367"/>
                      <a:pt x="66" y="366"/>
                    </a:cubicBezTo>
                    <a:cubicBezTo>
                      <a:pt x="68" y="364"/>
                      <a:pt x="70" y="362"/>
                      <a:pt x="72" y="360"/>
                    </a:cubicBezTo>
                    <a:cubicBezTo>
                      <a:pt x="76" y="357"/>
                      <a:pt x="79" y="353"/>
                      <a:pt x="81" y="349"/>
                    </a:cubicBezTo>
                    <a:lnTo>
                      <a:pt x="81" y="350"/>
                    </a:lnTo>
                    <a:lnTo>
                      <a:pt x="82" y="349"/>
                    </a:lnTo>
                    <a:cubicBezTo>
                      <a:pt x="88" y="341"/>
                      <a:pt x="94" y="332"/>
                      <a:pt x="100" y="323"/>
                    </a:cubicBezTo>
                    <a:cubicBezTo>
                      <a:pt x="99" y="324"/>
                      <a:pt x="99" y="324"/>
                      <a:pt x="98" y="324"/>
                    </a:cubicBezTo>
                    <a:cubicBezTo>
                      <a:pt x="108" y="309"/>
                      <a:pt x="116" y="292"/>
                      <a:pt x="123" y="275"/>
                    </a:cubicBezTo>
                    <a:cubicBezTo>
                      <a:pt x="123" y="276"/>
                      <a:pt x="123" y="276"/>
                      <a:pt x="123" y="276"/>
                    </a:cubicBezTo>
                    <a:lnTo>
                      <a:pt x="123" y="275"/>
                    </a:lnTo>
                    <a:cubicBezTo>
                      <a:pt x="128" y="264"/>
                      <a:pt x="133" y="254"/>
                      <a:pt x="137" y="243"/>
                    </a:cubicBezTo>
                    <a:cubicBezTo>
                      <a:pt x="137" y="242"/>
                      <a:pt x="137" y="240"/>
                      <a:pt x="137" y="239"/>
                    </a:cubicBezTo>
                    <a:cubicBezTo>
                      <a:pt x="137" y="237"/>
                      <a:pt x="137" y="235"/>
                      <a:pt x="137" y="233"/>
                    </a:cubicBezTo>
                    <a:cubicBezTo>
                      <a:pt x="137" y="232"/>
                      <a:pt x="136" y="231"/>
                      <a:pt x="136" y="230"/>
                    </a:cubicBezTo>
                    <a:cubicBezTo>
                      <a:pt x="136" y="229"/>
                      <a:pt x="136" y="228"/>
                      <a:pt x="135" y="228"/>
                    </a:cubicBezTo>
                    <a:cubicBezTo>
                      <a:pt x="135" y="227"/>
                      <a:pt x="135" y="226"/>
                      <a:pt x="134" y="225"/>
                    </a:cubicBezTo>
                    <a:cubicBezTo>
                      <a:pt x="133" y="224"/>
                      <a:pt x="133" y="223"/>
                      <a:pt x="132" y="223"/>
                    </a:cubicBezTo>
                    <a:cubicBezTo>
                      <a:pt x="132" y="222"/>
                      <a:pt x="132" y="222"/>
                      <a:pt x="131" y="221"/>
                    </a:cubicBezTo>
                    <a:cubicBezTo>
                      <a:pt x="130" y="221"/>
                      <a:pt x="130" y="221"/>
                      <a:pt x="130" y="220"/>
                    </a:cubicBezTo>
                    <a:cubicBezTo>
                      <a:pt x="129" y="219"/>
                      <a:pt x="128" y="219"/>
                      <a:pt x="128" y="219"/>
                    </a:cubicBezTo>
                    <a:cubicBezTo>
                      <a:pt x="127" y="218"/>
                      <a:pt x="126" y="218"/>
                      <a:pt x="125" y="217"/>
                    </a:cubicBezTo>
                    <a:cubicBezTo>
                      <a:pt x="124" y="217"/>
                      <a:pt x="123" y="216"/>
                      <a:pt x="123" y="216"/>
                    </a:cubicBezTo>
                    <a:cubicBezTo>
                      <a:pt x="122" y="216"/>
                      <a:pt x="121" y="216"/>
                      <a:pt x="119" y="216"/>
                    </a:cubicBezTo>
                    <a:cubicBezTo>
                      <a:pt x="118" y="216"/>
                      <a:pt x="116" y="216"/>
                      <a:pt x="115" y="215"/>
                    </a:cubicBezTo>
                    <a:cubicBezTo>
                      <a:pt x="114" y="216"/>
                      <a:pt x="112" y="216"/>
                      <a:pt x="111" y="216"/>
                    </a:cubicBezTo>
                    <a:cubicBezTo>
                      <a:pt x="109" y="216"/>
                      <a:pt x="108" y="216"/>
                      <a:pt x="107" y="216"/>
                    </a:cubicBezTo>
                    <a:cubicBezTo>
                      <a:pt x="104" y="218"/>
                      <a:pt x="100" y="219"/>
                      <a:pt x="96" y="221"/>
                    </a:cubicBezTo>
                    <a:cubicBezTo>
                      <a:pt x="93" y="222"/>
                      <a:pt x="90" y="223"/>
                      <a:pt x="87" y="225"/>
                    </a:cubicBezTo>
                    <a:cubicBezTo>
                      <a:pt x="83" y="228"/>
                      <a:pt x="79" y="230"/>
                      <a:pt x="75" y="233"/>
                    </a:cubicBezTo>
                    <a:cubicBezTo>
                      <a:pt x="73" y="235"/>
                      <a:pt x="71" y="237"/>
                      <a:pt x="69" y="239"/>
                    </a:cubicBezTo>
                    <a:cubicBezTo>
                      <a:pt x="66" y="242"/>
                      <a:pt x="63" y="245"/>
                      <a:pt x="60" y="248"/>
                    </a:cubicBezTo>
                    <a:cubicBezTo>
                      <a:pt x="55" y="255"/>
                      <a:pt x="51" y="261"/>
                      <a:pt x="48" y="268"/>
                    </a:cubicBezTo>
                    <a:cubicBezTo>
                      <a:pt x="48" y="267"/>
                      <a:pt x="48" y="267"/>
                      <a:pt x="48" y="267"/>
                    </a:cubicBezTo>
                    <a:cubicBezTo>
                      <a:pt x="44" y="274"/>
                      <a:pt x="40" y="282"/>
                      <a:pt x="36" y="291"/>
                    </a:cubicBezTo>
                    <a:cubicBezTo>
                      <a:pt x="34" y="297"/>
                      <a:pt x="31" y="302"/>
                      <a:pt x="30" y="308"/>
                    </a:cubicBezTo>
                    <a:cubicBezTo>
                      <a:pt x="29" y="313"/>
                      <a:pt x="28" y="317"/>
                      <a:pt x="27" y="321"/>
                    </a:cubicBezTo>
                    <a:cubicBezTo>
                      <a:pt x="27" y="325"/>
                      <a:pt x="27" y="328"/>
                      <a:pt x="27" y="332"/>
                    </a:cubicBezTo>
                    <a:cubicBezTo>
                      <a:pt x="27" y="335"/>
                      <a:pt x="27" y="337"/>
                      <a:pt x="27" y="339"/>
                    </a:cubicBezTo>
                    <a:cubicBezTo>
                      <a:pt x="27" y="342"/>
                      <a:pt x="28" y="343"/>
                      <a:pt x="28" y="346"/>
                    </a:cubicBezTo>
                    <a:cubicBezTo>
                      <a:pt x="29" y="348"/>
                      <a:pt x="30" y="349"/>
                      <a:pt x="30" y="350"/>
                    </a:cubicBezTo>
                    <a:cubicBezTo>
                      <a:pt x="31" y="352"/>
                      <a:pt x="31" y="354"/>
                      <a:pt x="33" y="355"/>
                    </a:cubicBezTo>
                    <a:cubicBezTo>
                      <a:pt x="34" y="357"/>
                      <a:pt x="35" y="360"/>
                      <a:pt x="37" y="362"/>
                    </a:cubicBezTo>
                    <a:cubicBezTo>
                      <a:pt x="39" y="364"/>
                      <a:pt x="41" y="367"/>
                      <a:pt x="43" y="369"/>
                    </a:cubicBezTo>
                    <a:lnTo>
                      <a:pt x="44" y="370"/>
                    </a:lnTo>
                    <a:cubicBezTo>
                      <a:pt x="45" y="370"/>
                      <a:pt x="45" y="370"/>
                      <a:pt x="46" y="370"/>
                    </a:cubicBezTo>
                    <a:cubicBezTo>
                      <a:pt x="47" y="370"/>
                      <a:pt x="47" y="371"/>
                      <a:pt x="48" y="371"/>
                    </a:cubicBezTo>
                    <a:cubicBezTo>
                      <a:pt x="49" y="371"/>
                      <a:pt x="49" y="371"/>
                      <a:pt x="50" y="371"/>
                    </a:cubicBezTo>
                    <a:moveTo>
                      <a:pt x="42" y="396"/>
                    </a:moveTo>
                    <a:cubicBezTo>
                      <a:pt x="38" y="395"/>
                      <a:pt x="35" y="394"/>
                      <a:pt x="31" y="392"/>
                    </a:cubicBezTo>
                    <a:cubicBezTo>
                      <a:pt x="28" y="390"/>
                      <a:pt x="26" y="388"/>
                      <a:pt x="23" y="385"/>
                    </a:cubicBezTo>
                    <a:cubicBezTo>
                      <a:pt x="17" y="379"/>
                      <a:pt x="12" y="371"/>
                      <a:pt x="8" y="363"/>
                    </a:cubicBezTo>
                    <a:cubicBezTo>
                      <a:pt x="0" y="347"/>
                      <a:pt x="1" y="328"/>
                      <a:pt x="4" y="310"/>
                    </a:cubicBezTo>
                    <a:cubicBezTo>
                      <a:pt x="7" y="296"/>
                      <a:pt x="13" y="283"/>
                      <a:pt x="19" y="269"/>
                    </a:cubicBezTo>
                    <a:cubicBezTo>
                      <a:pt x="24" y="257"/>
                      <a:pt x="32" y="245"/>
                      <a:pt x="40" y="234"/>
                    </a:cubicBezTo>
                    <a:cubicBezTo>
                      <a:pt x="44" y="229"/>
                      <a:pt x="48" y="225"/>
                      <a:pt x="52" y="221"/>
                    </a:cubicBezTo>
                    <a:cubicBezTo>
                      <a:pt x="57" y="215"/>
                      <a:pt x="63" y="211"/>
                      <a:pt x="69" y="207"/>
                    </a:cubicBezTo>
                    <a:cubicBezTo>
                      <a:pt x="80" y="200"/>
                      <a:pt x="93" y="194"/>
                      <a:pt x="105" y="191"/>
                    </a:cubicBezTo>
                    <a:cubicBezTo>
                      <a:pt x="117" y="188"/>
                      <a:pt x="130" y="190"/>
                      <a:pt x="141" y="197"/>
                    </a:cubicBezTo>
                    <a:cubicBezTo>
                      <a:pt x="145" y="199"/>
                      <a:pt x="149" y="202"/>
                      <a:pt x="151" y="205"/>
                    </a:cubicBezTo>
                    <a:cubicBezTo>
                      <a:pt x="153" y="201"/>
                      <a:pt x="155" y="197"/>
                      <a:pt x="156" y="193"/>
                    </a:cubicBezTo>
                    <a:cubicBezTo>
                      <a:pt x="159" y="184"/>
                      <a:pt x="162" y="176"/>
                      <a:pt x="164" y="168"/>
                    </a:cubicBezTo>
                    <a:cubicBezTo>
                      <a:pt x="167" y="159"/>
                      <a:pt x="169" y="151"/>
                      <a:pt x="172" y="141"/>
                    </a:cubicBezTo>
                    <a:cubicBezTo>
                      <a:pt x="172" y="142"/>
                      <a:pt x="172" y="142"/>
                      <a:pt x="172" y="143"/>
                    </a:cubicBezTo>
                    <a:cubicBezTo>
                      <a:pt x="172" y="141"/>
                      <a:pt x="173" y="139"/>
                      <a:pt x="174" y="137"/>
                    </a:cubicBezTo>
                    <a:cubicBezTo>
                      <a:pt x="174" y="132"/>
                      <a:pt x="174" y="127"/>
                      <a:pt x="174" y="122"/>
                    </a:cubicBezTo>
                    <a:lnTo>
                      <a:pt x="174" y="123"/>
                    </a:lnTo>
                    <a:cubicBezTo>
                      <a:pt x="174" y="121"/>
                      <a:pt x="174" y="120"/>
                      <a:pt x="174" y="119"/>
                    </a:cubicBezTo>
                    <a:cubicBezTo>
                      <a:pt x="174" y="120"/>
                      <a:pt x="174" y="120"/>
                      <a:pt x="174" y="121"/>
                    </a:cubicBezTo>
                    <a:cubicBezTo>
                      <a:pt x="174" y="118"/>
                      <a:pt x="174" y="116"/>
                      <a:pt x="174" y="113"/>
                    </a:cubicBezTo>
                    <a:cubicBezTo>
                      <a:pt x="173" y="110"/>
                      <a:pt x="173" y="106"/>
                      <a:pt x="173" y="103"/>
                    </a:cubicBezTo>
                    <a:cubicBezTo>
                      <a:pt x="173" y="104"/>
                      <a:pt x="173" y="105"/>
                      <a:pt x="173" y="105"/>
                    </a:cubicBezTo>
                    <a:cubicBezTo>
                      <a:pt x="173" y="104"/>
                      <a:pt x="173" y="103"/>
                      <a:pt x="173" y="102"/>
                    </a:cubicBezTo>
                    <a:cubicBezTo>
                      <a:pt x="173" y="101"/>
                      <a:pt x="173" y="99"/>
                      <a:pt x="173" y="98"/>
                    </a:cubicBezTo>
                    <a:cubicBezTo>
                      <a:pt x="173" y="98"/>
                      <a:pt x="173" y="97"/>
                      <a:pt x="173" y="96"/>
                    </a:cubicBezTo>
                    <a:lnTo>
                      <a:pt x="173" y="95"/>
                    </a:lnTo>
                    <a:lnTo>
                      <a:pt x="173" y="96"/>
                    </a:lnTo>
                    <a:cubicBezTo>
                      <a:pt x="173" y="95"/>
                      <a:pt x="173" y="95"/>
                      <a:pt x="173" y="94"/>
                    </a:cubicBezTo>
                    <a:lnTo>
                      <a:pt x="173" y="95"/>
                    </a:lnTo>
                    <a:cubicBezTo>
                      <a:pt x="173" y="89"/>
                      <a:pt x="174" y="82"/>
                      <a:pt x="174" y="76"/>
                    </a:cubicBezTo>
                    <a:cubicBezTo>
                      <a:pt x="174" y="70"/>
                      <a:pt x="175" y="64"/>
                      <a:pt x="175" y="59"/>
                    </a:cubicBezTo>
                    <a:cubicBezTo>
                      <a:pt x="175" y="56"/>
                      <a:pt x="176" y="53"/>
                      <a:pt x="176" y="50"/>
                    </a:cubicBezTo>
                    <a:cubicBezTo>
                      <a:pt x="176" y="48"/>
                      <a:pt x="177" y="45"/>
                      <a:pt x="178" y="42"/>
                    </a:cubicBezTo>
                    <a:cubicBezTo>
                      <a:pt x="178" y="38"/>
                      <a:pt x="179" y="35"/>
                      <a:pt x="180" y="31"/>
                    </a:cubicBezTo>
                    <a:cubicBezTo>
                      <a:pt x="181" y="25"/>
                      <a:pt x="183" y="20"/>
                      <a:pt x="185" y="15"/>
                    </a:cubicBezTo>
                    <a:cubicBezTo>
                      <a:pt x="186" y="10"/>
                      <a:pt x="188" y="6"/>
                      <a:pt x="192" y="3"/>
                    </a:cubicBezTo>
                    <a:cubicBezTo>
                      <a:pt x="196" y="0"/>
                      <a:pt x="203" y="0"/>
                      <a:pt x="208" y="3"/>
                    </a:cubicBezTo>
                    <a:cubicBezTo>
                      <a:pt x="213" y="6"/>
                      <a:pt x="214" y="12"/>
                      <a:pt x="215" y="17"/>
                    </a:cubicBezTo>
                    <a:cubicBezTo>
                      <a:pt x="215" y="20"/>
                      <a:pt x="215" y="24"/>
                      <a:pt x="214" y="27"/>
                    </a:cubicBezTo>
                    <a:cubicBezTo>
                      <a:pt x="214" y="29"/>
                      <a:pt x="214" y="31"/>
                      <a:pt x="214" y="33"/>
                    </a:cubicBezTo>
                    <a:cubicBezTo>
                      <a:pt x="213" y="45"/>
                      <a:pt x="213" y="56"/>
                      <a:pt x="211" y="67"/>
                    </a:cubicBezTo>
                    <a:cubicBezTo>
                      <a:pt x="210" y="80"/>
                      <a:pt x="208" y="94"/>
                      <a:pt x="205" y="106"/>
                    </a:cubicBezTo>
                    <a:cubicBezTo>
                      <a:pt x="203" y="116"/>
                      <a:pt x="200" y="126"/>
                      <a:pt x="197" y="135"/>
                    </a:cubicBezTo>
                    <a:cubicBezTo>
                      <a:pt x="198" y="159"/>
                      <a:pt x="198" y="182"/>
                      <a:pt x="197" y="205"/>
                    </a:cubicBezTo>
                    <a:cubicBezTo>
                      <a:pt x="197" y="232"/>
                      <a:pt x="196" y="258"/>
                      <a:pt x="194" y="285"/>
                    </a:cubicBezTo>
                    <a:cubicBezTo>
                      <a:pt x="192" y="309"/>
                      <a:pt x="189" y="333"/>
                      <a:pt x="186" y="357"/>
                    </a:cubicBezTo>
                    <a:cubicBezTo>
                      <a:pt x="187" y="358"/>
                      <a:pt x="188" y="359"/>
                      <a:pt x="188" y="361"/>
                    </a:cubicBezTo>
                    <a:cubicBezTo>
                      <a:pt x="189" y="368"/>
                      <a:pt x="185" y="376"/>
                      <a:pt x="178" y="377"/>
                    </a:cubicBezTo>
                    <a:cubicBezTo>
                      <a:pt x="172" y="377"/>
                      <a:pt x="167" y="377"/>
                      <a:pt x="163" y="373"/>
                    </a:cubicBezTo>
                    <a:cubicBezTo>
                      <a:pt x="159" y="369"/>
                      <a:pt x="158" y="363"/>
                      <a:pt x="158" y="358"/>
                    </a:cubicBezTo>
                    <a:cubicBezTo>
                      <a:pt x="160" y="352"/>
                      <a:pt x="161" y="345"/>
                      <a:pt x="162" y="339"/>
                    </a:cubicBezTo>
                    <a:cubicBezTo>
                      <a:pt x="164" y="328"/>
                      <a:pt x="165" y="317"/>
                      <a:pt x="167" y="307"/>
                    </a:cubicBezTo>
                    <a:cubicBezTo>
                      <a:pt x="167" y="307"/>
                      <a:pt x="167" y="308"/>
                      <a:pt x="167" y="309"/>
                    </a:cubicBezTo>
                    <a:cubicBezTo>
                      <a:pt x="169" y="283"/>
                      <a:pt x="172" y="258"/>
                      <a:pt x="173" y="233"/>
                    </a:cubicBezTo>
                    <a:cubicBezTo>
                      <a:pt x="173" y="231"/>
                      <a:pt x="173" y="229"/>
                      <a:pt x="173" y="228"/>
                    </a:cubicBezTo>
                    <a:cubicBezTo>
                      <a:pt x="172" y="230"/>
                      <a:pt x="171" y="233"/>
                      <a:pt x="169" y="235"/>
                    </a:cubicBezTo>
                    <a:cubicBezTo>
                      <a:pt x="169" y="235"/>
                      <a:pt x="170" y="235"/>
                      <a:pt x="170" y="234"/>
                    </a:cubicBezTo>
                    <a:cubicBezTo>
                      <a:pt x="167" y="243"/>
                      <a:pt x="164" y="251"/>
                      <a:pt x="161" y="260"/>
                    </a:cubicBezTo>
                    <a:cubicBezTo>
                      <a:pt x="161" y="261"/>
                      <a:pt x="160" y="262"/>
                      <a:pt x="160" y="263"/>
                    </a:cubicBezTo>
                    <a:cubicBezTo>
                      <a:pt x="158" y="271"/>
                      <a:pt x="157" y="279"/>
                      <a:pt x="154" y="287"/>
                    </a:cubicBezTo>
                    <a:cubicBezTo>
                      <a:pt x="153" y="292"/>
                      <a:pt x="147" y="296"/>
                      <a:pt x="141" y="296"/>
                    </a:cubicBezTo>
                    <a:cubicBezTo>
                      <a:pt x="135" y="309"/>
                      <a:pt x="128" y="322"/>
                      <a:pt x="121" y="335"/>
                    </a:cubicBezTo>
                    <a:cubicBezTo>
                      <a:pt x="112" y="352"/>
                      <a:pt x="101" y="367"/>
                      <a:pt x="88" y="380"/>
                    </a:cubicBezTo>
                    <a:cubicBezTo>
                      <a:pt x="82" y="385"/>
                      <a:pt x="76" y="390"/>
                      <a:pt x="68" y="394"/>
                    </a:cubicBezTo>
                    <a:cubicBezTo>
                      <a:pt x="63" y="395"/>
                      <a:pt x="57" y="396"/>
                      <a:pt x="51" y="396"/>
                    </a:cubicBezTo>
                    <a:cubicBezTo>
                      <a:pt x="48" y="396"/>
                      <a:pt x="45" y="396"/>
                      <a:pt x="42" y="3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1"/>
              <p:cNvSpPr/>
              <p:nvPr/>
            </p:nvSpPr>
            <p:spPr>
              <a:xfrm>
                <a:off x="376200" y="2321640"/>
                <a:ext cx="41400" cy="8136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26" extrusionOk="0">
                    <a:moveTo>
                      <a:pt x="91" y="221"/>
                    </a:moveTo>
                    <a:cubicBezTo>
                      <a:pt x="72" y="199"/>
                      <a:pt x="56" y="174"/>
                      <a:pt x="40" y="150"/>
                    </a:cubicBezTo>
                    <a:cubicBezTo>
                      <a:pt x="36" y="144"/>
                      <a:pt x="33" y="137"/>
                      <a:pt x="29" y="131"/>
                    </a:cubicBezTo>
                    <a:cubicBezTo>
                      <a:pt x="25" y="125"/>
                      <a:pt x="22" y="118"/>
                      <a:pt x="19" y="111"/>
                    </a:cubicBezTo>
                    <a:cubicBezTo>
                      <a:pt x="15" y="101"/>
                      <a:pt x="12" y="93"/>
                      <a:pt x="9" y="83"/>
                    </a:cubicBezTo>
                    <a:cubicBezTo>
                      <a:pt x="4" y="66"/>
                      <a:pt x="0" y="48"/>
                      <a:pt x="4" y="30"/>
                    </a:cubicBezTo>
                    <a:cubicBezTo>
                      <a:pt x="6" y="16"/>
                      <a:pt x="17" y="0"/>
                      <a:pt x="33" y="2"/>
                    </a:cubicBezTo>
                    <a:cubicBezTo>
                      <a:pt x="40" y="3"/>
                      <a:pt x="45" y="11"/>
                      <a:pt x="43" y="18"/>
                    </a:cubicBezTo>
                    <a:cubicBezTo>
                      <a:pt x="43" y="24"/>
                      <a:pt x="38" y="28"/>
                      <a:pt x="32" y="29"/>
                    </a:cubicBezTo>
                    <a:cubicBezTo>
                      <a:pt x="31" y="29"/>
                      <a:pt x="31" y="29"/>
                      <a:pt x="31" y="30"/>
                    </a:cubicBezTo>
                    <a:lnTo>
                      <a:pt x="31" y="31"/>
                    </a:lnTo>
                    <a:cubicBezTo>
                      <a:pt x="30" y="32"/>
                      <a:pt x="30" y="33"/>
                      <a:pt x="29" y="34"/>
                    </a:cubicBezTo>
                    <a:cubicBezTo>
                      <a:pt x="29" y="35"/>
                      <a:pt x="29" y="37"/>
                      <a:pt x="29" y="38"/>
                    </a:cubicBezTo>
                    <a:cubicBezTo>
                      <a:pt x="28" y="40"/>
                      <a:pt x="28" y="42"/>
                      <a:pt x="28" y="45"/>
                    </a:cubicBezTo>
                    <a:cubicBezTo>
                      <a:pt x="28" y="49"/>
                      <a:pt x="29" y="52"/>
                      <a:pt x="29" y="56"/>
                    </a:cubicBezTo>
                    <a:cubicBezTo>
                      <a:pt x="30" y="62"/>
                      <a:pt x="31" y="67"/>
                      <a:pt x="32" y="72"/>
                    </a:cubicBezTo>
                    <a:cubicBezTo>
                      <a:pt x="35" y="81"/>
                      <a:pt x="38" y="91"/>
                      <a:pt x="42" y="100"/>
                    </a:cubicBezTo>
                    <a:cubicBezTo>
                      <a:pt x="45" y="108"/>
                      <a:pt x="49" y="116"/>
                      <a:pt x="54" y="123"/>
                    </a:cubicBezTo>
                    <a:cubicBezTo>
                      <a:pt x="56" y="128"/>
                      <a:pt x="58" y="132"/>
                      <a:pt x="61" y="136"/>
                    </a:cubicBezTo>
                    <a:cubicBezTo>
                      <a:pt x="67" y="145"/>
                      <a:pt x="73" y="155"/>
                      <a:pt x="79" y="164"/>
                    </a:cubicBezTo>
                    <a:cubicBezTo>
                      <a:pt x="86" y="174"/>
                      <a:pt x="93" y="183"/>
                      <a:pt x="100" y="192"/>
                    </a:cubicBezTo>
                    <a:cubicBezTo>
                      <a:pt x="103" y="196"/>
                      <a:pt x="106" y="200"/>
                      <a:pt x="110" y="204"/>
                    </a:cubicBezTo>
                    <a:cubicBezTo>
                      <a:pt x="114" y="210"/>
                      <a:pt x="114" y="218"/>
                      <a:pt x="109" y="222"/>
                    </a:cubicBezTo>
                    <a:cubicBezTo>
                      <a:pt x="106" y="225"/>
                      <a:pt x="103" y="225"/>
                      <a:pt x="100" y="225"/>
                    </a:cubicBezTo>
                    <a:cubicBezTo>
                      <a:pt x="96" y="225"/>
                      <a:pt x="93" y="224"/>
                      <a:pt x="91" y="2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1"/>
              <p:cNvSpPr/>
              <p:nvPr/>
            </p:nvSpPr>
            <p:spPr>
              <a:xfrm>
                <a:off x="377640" y="2327760"/>
                <a:ext cx="5508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30" extrusionOk="0">
                    <a:moveTo>
                      <a:pt x="10" y="228"/>
                    </a:moveTo>
                    <a:cubicBezTo>
                      <a:pt x="4" y="226"/>
                      <a:pt x="0" y="218"/>
                      <a:pt x="3" y="212"/>
                    </a:cubicBezTo>
                    <a:cubicBezTo>
                      <a:pt x="7" y="197"/>
                      <a:pt x="13" y="183"/>
                      <a:pt x="19" y="169"/>
                    </a:cubicBezTo>
                    <a:cubicBezTo>
                      <a:pt x="25" y="156"/>
                      <a:pt x="31" y="144"/>
                      <a:pt x="37" y="132"/>
                    </a:cubicBezTo>
                    <a:cubicBezTo>
                      <a:pt x="43" y="119"/>
                      <a:pt x="50" y="106"/>
                      <a:pt x="57" y="93"/>
                    </a:cubicBezTo>
                    <a:cubicBezTo>
                      <a:pt x="63" y="81"/>
                      <a:pt x="70" y="68"/>
                      <a:pt x="77" y="56"/>
                    </a:cubicBezTo>
                    <a:cubicBezTo>
                      <a:pt x="84" y="42"/>
                      <a:pt x="92" y="29"/>
                      <a:pt x="103" y="18"/>
                    </a:cubicBezTo>
                    <a:cubicBezTo>
                      <a:pt x="108" y="13"/>
                      <a:pt x="113" y="7"/>
                      <a:pt x="119" y="4"/>
                    </a:cubicBezTo>
                    <a:cubicBezTo>
                      <a:pt x="123" y="3"/>
                      <a:pt x="126" y="1"/>
                      <a:pt x="129" y="1"/>
                    </a:cubicBezTo>
                    <a:cubicBezTo>
                      <a:pt x="133" y="0"/>
                      <a:pt x="136" y="0"/>
                      <a:pt x="140" y="0"/>
                    </a:cubicBezTo>
                    <a:cubicBezTo>
                      <a:pt x="147" y="0"/>
                      <a:pt x="152" y="7"/>
                      <a:pt x="152" y="14"/>
                    </a:cubicBezTo>
                    <a:cubicBezTo>
                      <a:pt x="152" y="21"/>
                      <a:pt x="145" y="27"/>
                      <a:pt x="138" y="26"/>
                    </a:cubicBezTo>
                    <a:cubicBezTo>
                      <a:pt x="137" y="26"/>
                      <a:pt x="136" y="26"/>
                      <a:pt x="135" y="26"/>
                    </a:cubicBezTo>
                    <a:cubicBezTo>
                      <a:pt x="135" y="26"/>
                      <a:pt x="136" y="26"/>
                      <a:pt x="137" y="26"/>
                    </a:cubicBezTo>
                    <a:cubicBezTo>
                      <a:pt x="135" y="26"/>
                      <a:pt x="135" y="26"/>
                      <a:pt x="134" y="26"/>
                    </a:cubicBezTo>
                    <a:lnTo>
                      <a:pt x="133" y="27"/>
                    </a:lnTo>
                    <a:lnTo>
                      <a:pt x="132" y="27"/>
                    </a:lnTo>
                    <a:cubicBezTo>
                      <a:pt x="131" y="28"/>
                      <a:pt x="131" y="28"/>
                      <a:pt x="130" y="28"/>
                    </a:cubicBezTo>
                    <a:cubicBezTo>
                      <a:pt x="130" y="28"/>
                      <a:pt x="129" y="29"/>
                      <a:pt x="128" y="29"/>
                    </a:cubicBezTo>
                    <a:cubicBezTo>
                      <a:pt x="127" y="31"/>
                      <a:pt x="125" y="32"/>
                      <a:pt x="123" y="34"/>
                    </a:cubicBezTo>
                    <a:cubicBezTo>
                      <a:pt x="120" y="37"/>
                      <a:pt x="117" y="40"/>
                      <a:pt x="115" y="44"/>
                    </a:cubicBezTo>
                    <a:cubicBezTo>
                      <a:pt x="109" y="51"/>
                      <a:pt x="104" y="59"/>
                      <a:pt x="99" y="67"/>
                    </a:cubicBezTo>
                    <a:cubicBezTo>
                      <a:pt x="88" y="87"/>
                      <a:pt x="77" y="107"/>
                      <a:pt x="67" y="128"/>
                    </a:cubicBezTo>
                    <a:cubicBezTo>
                      <a:pt x="61" y="139"/>
                      <a:pt x="55" y="151"/>
                      <a:pt x="49" y="163"/>
                    </a:cubicBezTo>
                    <a:cubicBezTo>
                      <a:pt x="45" y="172"/>
                      <a:pt x="41" y="182"/>
                      <a:pt x="36" y="192"/>
                    </a:cubicBezTo>
                    <a:cubicBezTo>
                      <a:pt x="33" y="201"/>
                      <a:pt x="29" y="211"/>
                      <a:pt x="27" y="220"/>
                    </a:cubicBezTo>
                    <a:cubicBezTo>
                      <a:pt x="25" y="225"/>
                      <a:pt x="20" y="229"/>
                      <a:pt x="14" y="229"/>
                    </a:cubicBezTo>
                    <a:cubicBezTo>
                      <a:pt x="13" y="229"/>
                      <a:pt x="11" y="229"/>
                      <a:pt x="10" y="22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1"/>
              <p:cNvSpPr/>
              <p:nvPr/>
            </p:nvSpPr>
            <p:spPr>
              <a:xfrm>
                <a:off x="528480" y="2267280"/>
                <a:ext cx="4752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26" extrusionOk="0">
                    <a:moveTo>
                      <a:pt x="30" y="525"/>
                    </a:moveTo>
                    <a:cubicBezTo>
                      <a:pt x="26" y="525"/>
                      <a:pt x="22" y="524"/>
                      <a:pt x="18" y="522"/>
                    </a:cubicBezTo>
                    <a:cubicBezTo>
                      <a:pt x="14" y="521"/>
                      <a:pt x="11" y="518"/>
                      <a:pt x="8" y="515"/>
                    </a:cubicBezTo>
                    <a:cubicBezTo>
                      <a:pt x="2" y="511"/>
                      <a:pt x="1" y="502"/>
                      <a:pt x="7" y="497"/>
                    </a:cubicBezTo>
                    <a:cubicBezTo>
                      <a:pt x="11" y="492"/>
                      <a:pt x="20" y="491"/>
                      <a:pt x="25" y="496"/>
                    </a:cubicBezTo>
                    <a:cubicBezTo>
                      <a:pt x="26" y="496"/>
                      <a:pt x="27" y="497"/>
                      <a:pt x="28" y="497"/>
                    </a:cubicBezTo>
                    <a:lnTo>
                      <a:pt x="28" y="498"/>
                    </a:lnTo>
                    <a:lnTo>
                      <a:pt x="29" y="498"/>
                    </a:lnTo>
                    <a:lnTo>
                      <a:pt x="28" y="498"/>
                    </a:lnTo>
                    <a:cubicBezTo>
                      <a:pt x="29" y="498"/>
                      <a:pt x="29" y="498"/>
                      <a:pt x="29" y="498"/>
                    </a:cubicBezTo>
                    <a:cubicBezTo>
                      <a:pt x="30" y="499"/>
                      <a:pt x="32" y="499"/>
                      <a:pt x="33" y="499"/>
                    </a:cubicBezTo>
                    <a:cubicBezTo>
                      <a:pt x="32" y="499"/>
                      <a:pt x="32" y="499"/>
                      <a:pt x="32" y="499"/>
                    </a:cubicBezTo>
                    <a:lnTo>
                      <a:pt x="33" y="499"/>
                    </a:lnTo>
                    <a:lnTo>
                      <a:pt x="34" y="499"/>
                    </a:lnTo>
                    <a:lnTo>
                      <a:pt x="33" y="499"/>
                    </a:lnTo>
                    <a:cubicBezTo>
                      <a:pt x="37" y="498"/>
                      <a:pt x="41" y="498"/>
                      <a:pt x="45" y="497"/>
                    </a:cubicBezTo>
                    <a:cubicBezTo>
                      <a:pt x="50" y="496"/>
                      <a:pt x="56" y="495"/>
                      <a:pt x="60" y="494"/>
                    </a:cubicBezTo>
                    <a:cubicBezTo>
                      <a:pt x="64" y="493"/>
                      <a:pt x="68" y="492"/>
                      <a:pt x="71" y="490"/>
                    </a:cubicBezTo>
                    <a:cubicBezTo>
                      <a:pt x="75" y="489"/>
                      <a:pt x="78" y="487"/>
                      <a:pt x="82" y="485"/>
                    </a:cubicBezTo>
                    <a:cubicBezTo>
                      <a:pt x="84" y="483"/>
                      <a:pt x="87" y="482"/>
                      <a:pt x="89" y="480"/>
                    </a:cubicBezTo>
                    <a:cubicBezTo>
                      <a:pt x="91" y="478"/>
                      <a:pt x="93" y="477"/>
                      <a:pt x="95" y="475"/>
                    </a:cubicBezTo>
                    <a:cubicBezTo>
                      <a:pt x="96" y="474"/>
                      <a:pt x="97" y="472"/>
                      <a:pt x="99" y="471"/>
                    </a:cubicBezTo>
                    <a:cubicBezTo>
                      <a:pt x="100" y="469"/>
                      <a:pt x="101" y="468"/>
                      <a:pt x="102" y="466"/>
                    </a:cubicBezTo>
                    <a:cubicBezTo>
                      <a:pt x="102" y="465"/>
                      <a:pt x="103" y="465"/>
                      <a:pt x="103" y="464"/>
                    </a:cubicBezTo>
                    <a:cubicBezTo>
                      <a:pt x="104" y="462"/>
                      <a:pt x="104" y="461"/>
                      <a:pt x="104" y="460"/>
                    </a:cubicBezTo>
                    <a:cubicBezTo>
                      <a:pt x="104" y="459"/>
                      <a:pt x="105" y="458"/>
                      <a:pt x="105" y="458"/>
                    </a:cubicBezTo>
                    <a:cubicBezTo>
                      <a:pt x="105" y="456"/>
                      <a:pt x="105" y="454"/>
                      <a:pt x="105" y="453"/>
                    </a:cubicBezTo>
                    <a:cubicBezTo>
                      <a:pt x="105" y="452"/>
                      <a:pt x="105" y="451"/>
                      <a:pt x="105" y="450"/>
                    </a:cubicBezTo>
                    <a:cubicBezTo>
                      <a:pt x="104" y="446"/>
                      <a:pt x="104" y="443"/>
                      <a:pt x="103" y="440"/>
                    </a:cubicBezTo>
                    <a:cubicBezTo>
                      <a:pt x="102" y="435"/>
                      <a:pt x="100" y="430"/>
                      <a:pt x="98" y="425"/>
                    </a:cubicBezTo>
                    <a:cubicBezTo>
                      <a:pt x="95" y="419"/>
                      <a:pt x="92" y="413"/>
                      <a:pt x="89" y="407"/>
                    </a:cubicBezTo>
                    <a:cubicBezTo>
                      <a:pt x="89" y="408"/>
                      <a:pt x="89" y="408"/>
                      <a:pt x="89" y="408"/>
                    </a:cubicBezTo>
                    <a:cubicBezTo>
                      <a:pt x="87" y="404"/>
                      <a:pt x="84" y="399"/>
                      <a:pt x="81" y="394"/>
                    </a:cubicBezTo>
                    <a:cubicBezTo>
                      <a:pt x="75" y="383"/>
                      <a:pt x="68" y="372"/>
                      <a:pt x="61" y="361"/>
                    </a:cubicBezTo>
                    <a:cubicBezTo>
                      <a:pt x="53" y="348"/>
                      <a:pt x="46" y="335"/>
                      <a:pt x="39" y="323"/>
                    </a:cubicBezTo>
                    <a:cubicBezTo>
                      <a:pt x="35" y="314"/>
                      <a:pt x="31" y="306"/>
                      <a:pt x="27" y="298"/>
                    </a:cubicBezTo>
                    <a:cubicBezTo>
                      <a:pt x="23" y="289"/>
                      <a:pt x="20" y="280"/>
                      <a:pt x="17" y="271"/>
                    </a:cubicBezTo>
                    <a:cubicBezTo>
                      <a:pt x="10" y="252"/>
                      <a:pt x="5" y="233"/>
                      <a:pt x="3" y="213"/>
                    </a:cubicBezTo>
                    <a:cubicBezTo>
                      <a:pt x="0" y="194"/>
                      <a:pt x="1" y="174"/>
                      <a:pt x="3" y="155"/>
                    </a:cubicBezTo>
                    <a:cubicBezTo>
                      <a:pt x="5" y="135"/>
                      <a:pt x="11" y="116"/>
                      <a:pt x="17" y="97"/>
                    </a:cubicBezTo>
                    <a:cubicBezTo>
                      <a:pt x="21" y="82"/>
                      <a:pt x="27" y="67"/>
                      <a:pt x="34" y="52"/>
                    </a:cubicBezTo>
                    <a:cubicBezTo>
                      <a:pt x="37" y="46"/>
                      <a:pt x="41" y="40"/>
                      <a:pt x="44" y="34"/>
                    </a:cubicBezTo>
                    <a:cubicBezTo>
                      <a:pt x="49" y="27"/>
                      <a:pt x="53" y="21"/>
                      <a:pt x="58" y="16"/>
                    </a:cubicBezTo>
                    <a:cubicBezTo>
                      <a:pt x="63" y="11"/>
                      <a:pt x="68" y="7"/>
                      <a:pt x="75" y="4"/>
                    </a:cubicBezTo>
                    <a:cubicBezTo>
                      <a:pt x="81" y="0"/>
                      <a:pt x="89" y="0"/>
                      <a:pt x="96" y="0"/>
                    </a:cubicBezTo>
                    <a:cubicBezTo>
                      <a:pt x="110" y="2"/>
                      <a:pt x="120" y="13"/>
                      <a:pt x="125" y="26"/>
                    </a:cubicBezTo>
                    <a:cubicBezTo>
                      <a:pt x="131" y="38"/>
                      <a:pt x="131" y="52"/>
                      <a:pt x="128" y="65"/>
                    </a:cubicBezTo>
                    <a:cubicBezTo>
                      <a:pt x="127" y="72"/>
                      <a:pt x="124" y="78"/>
                      <a:pt x="121" y="84"/>
                    </a:cubicBezTo>
                    <a:cubicBezTo>
                      <a:pt x="118" y="90"/>
                      <a:pt x="114" y="94"/>
                      <a:pt x="107" y="94"/>
                    </a:cubicBezTo>
                    <a:cubicBezTo>
                      <a:pt x="102" y="94"/>
                      <a:pt x="97" y="92"/>
                      <a:pt x="95" y="87"/>
                    </a:cubicBezTo>
                    <a:cubicBezTo>
                      <a:pt x="92" y="84"/>
                      <a:pt x="92" y="79"/>
                      <a:pt x="92" y="74"/>
                    </a:cubicBezTo>
                    <a:cubicBezTo>
                      <a:pt x="91" y="69"/>
                      <a:pt x="91" y="62"/>
                      <a:pt x="92" y="56"/>
                    </a:cubicBezTo>
                    <a:cubicBezTo>
                      <a:pt x="92" y="49"/>
                      <a:pt x="97" y="44"/>
                      <a:pt x="104" y="44"/>
                    </a:cubicBezTo>
                    <a:lnTo>
                      <a:pt x="104" y="43"/>
                    </a:lnTo>
                    <a:cubicBezTo>
                      <a:pt x="104" y="41"/>
                      <a:pt x="103" y="40"/>
                      <a:pt x="103" y="39"/>
                    </a:cubicBezTo>
                    <a:cubicBezTo>
                      <a:pt x="103" y="38"/>
                      <a:pt x="103" y="37"/>
                      <a:pt x="102" y="37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0" y="32"/>
                      <a:pt x="100" y="32"/>
                      <a:pt x="99" y="31"/>
                    </a:cubicBezTo>
                    <a:lnTo>
                      <a:pt x="100" y="32"/>
                    </a:lnTo>
                    <a:cubicBezTo>
                      <a:pt x="99" y="31"/>
                      <a:pt x="98" y="30"/>
                      <a:pt x="97" y="28"/>
                    </a:cubicBezTo>
                    <a:lnTo>
                      <a:pt x="96" y="28"/>
                    </a:lnTo>
                    <a:lnTo>
                      <a:pt x="95" y="27"/>
                    </a:lnTo>
                    <a:lnTo>
                      <a:pt x="96" y="28"/>
                    </a:lnTo>
                    <a:cubicBezTo>
                      <a:pt x="95" y="27"/>
                      <a:pt x="95" y="27"/>
                      <a:pt x="93" y="27"/>
                    </a:cubicBezTo>
                    <a:lnTo>
                      <a:pt x="93" y="26"/>
                    </a:lnTo>
                    <a:cubicBezTo>
                      <a:pt x="93" y="26"/>
                      <a:pt x="94" y="27"/>
                      <a:pt x="95" y="27"/>
                    </a:cubicBezTo>
                    <a:cubicBezTo>
                      <a:pt x="93" y="26"/>
                      <a:pt x="92" y="26"/>
                      <a:pt x="91" y="26"/>
                    </a:cubicBezTo>
                    <a:cubicBezTo>
                      <a:pt x="91" y="26"/>
                      <a:pt x="90" y="26"/>
                      <a:pt x="89" y="26"/>
                    </a:cubicBezTo>
                    <a:cubicBezTo>
                      <a:pt x="88" y="27"/>
                      <a:pt x="88" y="27"/>
                      <a:pt x="87" y="27"/>
                    </a:cubicBezTo>
                    <a:lnTo>
                      <a:pt x="86" y="27"/>
                    </a:lnTo>
                    <a:cubicBezTo>
                      <a:pt x="85" y="27"/>
                      <a:pt x="84" y="28"/>
                      <a:pt x="84" y="28"/>
                    </a:cubicBezTo>
                    <a:cubicBezTo>
                      <a:pt x="83" y="29"/>
                      <a:pt x="82" y="30"/>
                      <a:pt x="81" y="30"/>
                    </a:cubicBezTo>
                    <a:cubicBezTo>
                      <a:pt x="79" y="31"/>
                      <a:pt x="77" y="33"/>
                      <a:pt x="75" y="35"/>
                    </a:cubicBezTo>
                    <a:cubicBezTo>
                      <a:pt x="74" y="37"/>
                      <a:pt x="72" y="38"/>
                      <a:pt x="71" y="40"/>
                    </a:cubicBezTo>
                    <a:cubicBezTo>
                      <a:pt x="68" y="45"/>
                      <a:pt x="65" y="49"/>
                      <a:pt x="62" y="54"/>
                    </a:cubicBezTo>
                    <a:lnTo>
                      <a:pt x="62" y="53"/>
                    </a:lnTo>
                    <a:cubicBezTo>
                      <a:pt x="57" y="62"/>
                      <a:pt x="53" y="70"/>
                      <a:pt x="50" y="79"/>
                    </a:cubicBezTo>
                    <a:cubicBezTo>
                      <a:pt x="50" y="80"/>
                      <a:pt x="49" y="80"/>
                      <a:pt x="49" y="80"/>
                    </a:cubicBezTo>
                    <a:lnTo>
                      <a:pt x="50" y="79"/>
                    </a:lnTo>
                    <a:cubicBezTo>
                      <a:pt x="43" y="95"/>
                      <a:pt x="37" y="112"/>
                      <a:pt x="33" y="128"/>
                    </a:cubicBezTo>
                    <a:cubicBezTo>
                      <a:pt x="33" y="127"/>
                      <a:pt x="33" y="127"/>
                      <a:pt x="33" y="126"/>
                    </a:cubicBezTo>
                    <a:cubicBezTo>
                      <a:pt x="30" y="137"/>
                      <a:pt x="28" y="148"/>
                      <a:pt x="27" y="159"/>
                    </a:cubicBezTo>
                    <a:cubicBezTo>
                      <a:pt x="26" y="168"/>
                      <a:pt x="25" y="177"/>
                      <a:pt x="25" y="186"/>
                    </a:cubicBezTo>
                    <a:cubicBezTo>
                      <a:pt x="25" y="195"/>
                      <a:pt x="26" y="204"/>
                      <a:pt x="27" y="214"/>
                    </a:cubicBezTo>
                    <a:lnTo>
                      <a:pt x="27" y="213"/>
                    </a:lnTo>
                    <a:cubicBezTo>
                      <a:pt x="28" y="224"/>
                      <a:pt x="30" y="233"/>
                      <a:pt x="33" y="243"/>
                    </a:cubicBezTo>
                    <a:cubicBezTo>
                      <a:pt x="37" y="257"/>
                      <a:pt x="42" y="271"/>
                      <a:pt x="47" y="285"/>
                    </a:cubicBezTo>
                    <a:cubicBezTo>
                      <a:pt x="47" y="284"/>
                      <a:pt x="47" y="284"/>
                      <a:pt x="47" y="283"/>
                    </a:cubicBezTo>
                    <a:cubicBezTo>
                      <a:pt x="52" y="294"/>
                      <a:pt x="57" y="305"/>
                      <a:pt x="63" y="316"/>
                    </a:cubicBezTo>
                    <a:cubicBezTo>
                      <a:pt x="67" y="322"/>
                      <a:pt x="70" y="328"/>
                      <a:pt x="74" y="335"/>
                    </a:cubicBezTo>
                    <a:cubicBezTo>
                      <a:pt x="80" y="345"/>
                      <a:pt x="86" y="356"/>
                      <a:pt x="93" y="366"/>
                    </a:cubicBezTo>
                    <a:cubicBezTo>
                      <a:pt x="103" y="382"/>
                      <a:pt x="113" y="398"/>
                      <a:pt x="120" y="415"/>
                    </a:cubicBezTo>
                    <a:cubicBezTo>
                      <a:pt x="124" y="422"/>
                      <a:pt x="127" y="430"/>
                      <a:pt x="128" y="438"/>
                    </a:cubicBezTo>
                    <a:cubicBezTo>
                      <a:pt x="130" y="442"/>
                      <a:pt x="130" y="447"/>
                      <a:pt x="131" y="451"/>
                    </a:cubicBezTo>
                    <a:cubicBezTo>
                      <a:pt x="131" y="455"/>
                      <a:pt x="131" y="460"/>
                      <a:pt x="130" y="464"/>
                    </a:cubicBezTo>
                    <a:cubicBezTo>
                      <a:pt x="129" y="472"/>
                      <a:pt x="125" y="479"/>
                      <a:pt x="120" y="486"/>
                    </a:cubicBezTo>
                    <a:cubicBezTo>
                      <a:pt x="116" y="492"/>
                      <a:pt x="109" y="497"/>
                      <a:pt x="103" y="502"/>
                    </a:cubicBezTo>
                    <a:cubicBezTo>
                      <a:pt x="89" y="513"/>
                      <a:pt x="72" y="518"/>
                      <a:pt x="55" y="522"/>
                    </a:cubicBezTo>
                    <a:cubicBezTo>
                      <a:pt x="47" y="524"/>
                      <a:pt x="39" y="525"/>
                      <a:pt x="31" y="525"/>
                    </a:cubicBezTo>
                    <a:cubicBezTo>
                      <a:pt x="30" y="525"/>
                      <a:pt x="30" y="525"/>
                      <a:pt x="30" y="5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1"/>
              <p:cNvSpPr/>
              <p:nvPr/>
            </p:nvSpPr>
            <p:spPr>
              <a:xfrm>
                <a:off x="434160" y="2487600"/>
                <a:ext cx="81000" cy="10188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83" extrusionOk="0">
                    <a:moveTo>
                      <a:pt x="89" y="256"/>
                    </a:moveTo>
                    <a:cubicBezTo>
                      <a:pt x="88" y="256"/>
                      <a:pt x="87" y="256"/>
                      <a:pt x="87" y="256"/>
                    </a:cubicBezTo>
                    <a:cubicBezTo>
                      <a:pt x="87" y="256"/>
                      <a:pt x="89" y="256"/>
                      <a:pt x="90" y="256"/>
                    </a:cubicBezTo>
                    <a:cubicBezTo>
                      <a:pt x="91" y="255"/>
                      <a:pt x="91" y="255"/>
                      <a:pt x="91" y="254"/>
                    </a:cubicBezTo>
                    <a:cubicBezTo>
                      <a:pt x="91" y="253"/>
                      <a:pt x="91" y="252"/>
                      <a:pt x="91" y="251"/>
                    </a:cubicBezTo>
                    <a:cubicBezTo>
                      <a:pt x="90" y="243"/>
                      <a:pt x="89" y="236"/>
                      <a:pt x="89" y="228"/>
                    </a:cubicBezTo>
                    <a:cubicBezTo>
                      <a:pt x="86" y="212"/>
                      <a:pt x="83" y="196"/>
                      <a:pt x="82" y="180"/>
                    </a:cubicBezTo>
                    <a:cubicBezTo>
                      <a:pt x="80" y="180"/>
                      <a:pt x="80" y="182"/>
                      <a:pt x="79" y="183"/>
                    </a:cubicBezTo>
                    <a:cubicBezTo>
                      <a:pt x="75" y="186"/>
                      <a:pt x="72" y="189"/>
                      <a:pt x="69" y="193"/>
                    </a:cubicBezTo>
                    <a:cubicBezTo>
                      <a:pt x="68" y="194"/>
                      <a:pt x="67" y="196"/>
                      <a:pt x="66" y="198"/>
                    </a:cubicBezTo>
                    <a:cubicBezTo>
                      <a:pt x="65" y="199"/>
                      <a:pt x="65" y="200"/>
                      <a:pt x="64" y="201"/>
                    </a:cubicBezTo>
                    <a:cubicBezTo>
                      <a:pt x="64" y="204"/>
                      <a:pt x="62" y="205"/>
                      <a:pt x="62" y="208"/>
                    </a:cubicBezTo>
                    <a:cubicBezTo>
                      <a:pt x="61" y="210"/>
                      <a:pt x="61" y="212"/>
                      <a:pt x="61" y="214"/>
                    </a:cubicBezTo>
                    <a:cubicBezTo>
                      <a:pt x="61" y="217"/>
                      <a:pt x="60" y="220"/>
                      <a:pt x="60" y="223"/>
                    </a:cubicBezTo>
                    <a:cubicBezTo>
                      <a:pt x="60" y="225"/>
                      <a:pt x="61" y="226"/>
                      <a:pt x="61" y="228"/>
                    </a:cubicBezTo>
                    <a:cubicBezTo>
                      <a:pt x="61" y="229"/>
                      <a:pt x="61" y="229"/>
                      <a:pt x="61" y="230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2" y="234"/>
                      <a:pt x="64" y="236"/>
                      <a:pt x="66" y="239"/>
                    </a:cubicBezTo>
                    <a:cubicBezTo>
                      <a:pt x="67" y="241"/>
                      <a:pt x="68" y="243"/>
                      <a:pt x="69" y="245"/>
                    </a:cubicBezTo>
                    <a:cubicBezTo>
                      <a:pt x="71" y="246"/>
                      <a:pt x="71" y="247"/>
                      <a:pt x="72" y="248"/>
                    </a:cubicBezTo>
                    <a:cubicBezTo>
                      <a:pt x="73" y="249"/>
                      <a:pt x="73" y="249"/>
                      <a:pt x="75" y="250"/>
                    </a:cubicBezTo>
                    <a:cubicBezTo>
                      <a:pt x="76" y="251"/>
                      <a:pt x="77" y="252"/>
                      <a:pt x="79" y="253"/>
                    </a:cubicBezTo>
                    <a:cubicBezTo>
                      <a:pt x="80" y="254"/>
                      <a:pt x="81" y="254"/>
                      <a:pt x="82" y="254"/>
                    </a:cubicBezTo>
                    <a:cubicBezTo>
                      <a:pt x="83" y="255"/>
                      <a:pt x="83" y="255"/>
                      <a:pt x="84" y="255"/>
                    </a:cubicBezTo>
                    <a:cubicBezTo>
                      <a:pt x="86" y="256"/>
                      <a:pt x="87" y="256"/>
                      <a:pt x="89" y="256"/>
                    </a:cubicBezTo>
                    <a:moveTo>
                      <a:pt x="69" y="277"/>
                    </a:moveTo>
                    <a:cubicBezTo>
                      <a:pt x="61" y="274"/>
                      <a:pt x="55" y="268"/>
                      <a:pt x="50" y="261"/>
                    </a:cubicBezTo>
                    <a:cubicBezTo>
                      <a:pt x="47" y="258"/>
                      <a:pt x="44" y="255"/>
                      <a:pt x="43" y="252"/>
                    </a:cubicBezTo>
                    <a:cubicBezTo>
                      <a:pt x="41" y="248"/>
                      <a:pt x="38" y="244"/>
                      <a:pt x="37" y="240"/>
                    </a:cubicBezTo>
                    <a:cubicBezTo>
                      <a:pt x="34" y="232"/>
                      <a:pt x="34" y="223"/>
                      <a:pt x="35" y="214"/>
                    </a:cubicBezTo>
                    <a:cubicBezTo>
                      <a:pt x="36" y="206"/>
                      <a:pt x="38" y="198"/>
                      <a:pt x="41" y="191"/>
                    </a:cubicBezTo>
                    <a:cubicBezTo>
                      <a:pt x="44" y="183"/>
                      <a:pt x="50" y="176"/>
                      <a:pt x="56" y="169"/>
                    </a:cubicBezTo>
                    <a:cubicBezTo>
                      <a:pt x="63" y="162"/>
                      <a:pt x="71" y="156"/>
                      <a:pt x="78" y="150"/>
                    </a:cubicBezTo>
                    <a:cubicBezTo>
                      <a:pt x="78" y="149"/>
                      <a:pt x="78" y="148"/>
                      <a:pt x="78" y="148"/>
                    </a:cubicBezTo>
                    <a:cubicBezTo>
                      <a:pt x="76" y="120"/>
                      <a:pt x="75" y="92"/>
                      <a:pt x="76" y="63"/>
                    </a:cubicBezTo>
                    <a:cubicBezTo>
                      <a:pt x="76" y="63"/>
                      <a:pt x="76" y="62"/>
                      <a:pt x="76" y="61"/>
                    </a:cubicBezTo>
                    <a:cubicBezTo>
                      <a:pt x="70" y="70"/>
                      <a:pt x="64" y="79"/>
                      <a:pt x="57" y="87"/>
                    </a:cubicBezTo>
                    <a:cubicBezTo>
                      <a:pt x="52" y="94"/>
                      <a:pt x="47" y="100"/>
                      <a:pt x="43" y="106"/>
                    </a:cubicBezTo>
                    <a:cubicBezTo>
                      <a:pt x="38" y="112"/>
                      <a:pt x="33" y="117"/>
                      <a:pt x="28" y="123"/>
                    </a:cubicBezTo>
                    <a:cubicBezTo>
                      <a:pt x="27" y="126"/>
                      <a:pt x="26" y="127"/>
                      <a:pt x="23" y="129"/>
                    </a:cubicBezTo>
                    <a:cubicBezTo>
                      <a:pt x="19" y="133"/>
                      <a:pt x="12" y="133"/>
                      <a:pt x="7" y="130"/>
                    </a:cubicBezTo>
                    <a:cubicBezTo>
                      <a:pt x="1" y="126"/>
                      <a:pt x="0" y="119"/>
                      <a:pt x="3" y="113"/>
                    </a:cubicBezTo>
                    <a:cubicBezTo>
                      <a:pt x="4" y="110"/>
                      <a:pt x="6" y="108"/>
                      <a:pt x="8" y="106"/>
                    </a:cubicBezTo>
                    <a:cubicBezTo>
                      <a:pt x="9" y="104"/>
                      <a:pt x="12" y="102"/>
                      <a:pt x="13" y="100"/>
                    </a:cubicBezTo>
                    <a:cubicBezTo>
                      <a:pt x="16" y="97"/>
                      <a:pt x="19" y="94"/>
                      <a:pt x="22" y="91"/>
                    </a:cubicBezTo>
                    <a:cubicBezTo>
                      <a:pt x="27" y="84"/>
                      <a:pt x="32" y="78"/>
                      <a:pt x="37" y="71"/>
                    </a:cubicBezTo>
                    <a:cubicBezTo>
                      <a:pt x="44" y="62"/>
                      <a:pt x="52" y="52"/>
                      <a:pt x="59" y="42"/>
                    </a:cubicBezTo>
                    <a:cubicBezTo>
                      <a:pt x="62" y="37"/>
                      <a:pt x="66" y="31"/>
                      <a:pt x="70" y="25"/>
                    </a:cubicBezTo>
                    <a:cubicBezTo>
                      <a:pt x="74" y="20"/>
                      <a:pt x="77" y="13"/>
                      <a:pt x="81" y="7"/>
                    </a:cubicBezTo>
                    <a:cubicBezTo>
                      <a:pt x="85" y="2"/>
                      <a:pt x="93" y="0"/>
                      <a:pt x="99" y="3"/>
                    </a:cubicBezTo>
                    <a:cubicBezTo>
                      <a:pt x="102" y="5"/>
                      <a:pt x="105" y="7"/>
                      <a:pt x="106" y="11"/>
                    </a:cubicBezTo>
                    <a:cubicBezTo>
                      <a:pt x="108" y="17"/>
                      <a:pt x="107" y="21"/>
                      <a:pt x="106" y="27"/>
                    </a:cubicBezTo>
                    <a:cubicBezTo>
                      <a:pt x="105" y="32"/>
                      <a:pt x="104" y="38"/>
                      <a:pt x="104" y="44"/>
                    </a:cubicBezTo>
                    <a:cubicBezTo>
                      <a:pt x="103" y="52"/>
                      <a:pt x="103" y="60"/>
                      <a:pt x="102" y="68"/>
                    </a:cubicBezTo>
                    <a:cubicBezTo>
                      <a:pt x="101" y="76"/>
                      <a:pt x="101" y="83"/>
                      <a:pt x="101" y="90"/>
                    </a:cubicBezTo>
                    <a:cubicBezTo>
                      <a:pt x="101" y="96"/>
                      <a:pt x="101" y="103"/>
                      <a:pt x="101" y="109"/>
                    </a:cubicBezTo>
                    <a:cubicBezTo>
                      <a:pt x="101" y="116"/>
                      <a:pt x="101" y="124"/>
                      <a:pt x="102" y="131"/>
                    </a:cubicBezTo>
                    <a:cubicBezTo>
                      <a:pt x="107" y="128"/>
                      <a:pt x="112" y="124"/>
                      <a:pt x="117" y="122"/>
                    </a:cubicBezTo>
                    <a:cubicBezTo>
                      <a:pt x="128" y="114"/>
                      <a:pt x="140" y="106"/>
                      <a:pt x="151" y="99"/>
                    </a:cubicBezTo>
                    <a:cubicBezTo>
                      <a:pt x="156" y="95"/>
                      <a:pt x="161" y="91"/>
                      <a:pt x="167" y="88"/>
                    </a:cubicBezTo>
                    <a:cubicBezTo>
                      <a:pt x="170" y="85"/>
                      <a:pt x="173" y="83"/>
                      <a:pt x="176" y="81"/>
                    </a:cubicBezTo>
                    <a:cubicBezTo>
                      <a:pt x="179" y="80"/>
                      <a:pt x="182" y="78"/>
                      <a:pt x="185" y="78"/>
                    </a:cubicBezTo>
                    <a:cubicBezTo>
                      <a:pt x="190" y="77"/>
                      <a:pt x="193" y="78"/>
                      <a:pt x="198" y="80"/>
                    </a:cubicBezTo>
                    <a:cubicBezTo>
                      <a:pt x="203" y="83"/>
                      <a:pt x="207" y="90"/>
                      <a:pt x="210" y="96"/>
                    </a:cubicBezTo>
                    <a:cubicBezTo>
                      <a:pt x="213" y="105"/>
                      <a:pt x="214" y="114"/>
                      <a:pt x="215" y="123"/>
                    </a:cubicBezTo>
                    <a:cubicBezTo>
                      <a:pt x="217" y="134"/>
                      <a:pt x="217" y="147"/>
                      <a:pt x="218" y="158"/>
                    </a:cubicBezTo>
                    <a:cubicBezTo>
                      <a:pt x="218" y="171"/>
                      <a:pt x="219" y="184"/>
                      <a:pt x="220" y="197"/>
                    </a:cubicBezTo>
                    <a:cubicBezTo>
                      <a:pt x="220" y="204"/>
                      <a:pt x="220" y="211"/>
                      <a:pt x="220" y="218"/>
                    </a:cubicBezTo>
                    <a:cubicBezTo>
                      <a:pt x="221" y="225"/>
                      <a:pt x="221" y="233"/>
                      <a:pt x="221" y="240"/>
                    </a:cubicBezTo>
                    <a:cubicBezTo>
                      <a:pt x="221" y="241"/>
                      <a:pt x="221" y="242"/>
                      <a:pt x="222" y="242"/>
                    </a:cubicBezTo>
                    <a:cubicBezTo>
                      <a:pt x="224" y="248"/>
                      <a:pt x="219" y="255"/>
                      <a:pt x="213" y="257"/>
                    </a:cubicBezTo>
                    <a:cubicBezTo>
                      <a:pt x="207" y="259"/>
                      <a:pt x="199" y="256"/>
                      <a:pt x="197" y="249"/>
                    </a:cubicBezTo>
                    <a:cubicBezTo>
                      <a:pt x="196" y="246"/>
                      <a:pt x="195" y="243"/>
                      <a:pt x="195" y="241"/>
                    </a:cubicBezTo>
                    <a:cubicBezTo>
                      <a:pt x="195" y="239"/>
                      <a:pt x="195" y="237"/>
                      <a:pt x="195" y="235"/>
                    </a:cubicBezTo>
                    <a:cubicBezTo>
                      <a:pt x="195" y="232"/>
                      <a:pt x="195" y="229"/>
                      <a:pt x="195" y="226"/>
                    </a:cubicBezTo>
                    <a:cubicBezTo>
                      <a:pt x="195" y="226"/>
                      <a:pt x="195" y="227"/>
                      <a:pt x="195" y="228"/>
                    </a:cubicBezTo>
                    <a:cubicBezTo>
                      <a:pt x="195" y="212"/>
                      <a:pt x="195" y="198"/>
                      <a:pt x="194" y="183"/>
                    </a:cubicBezTo>
                    <a:cubicBezTo>
                      <a:pt x="193" y="165"/>
                      <a:pt x="192" y="146"/>
                      <a:pt x="190" y="127"/>
                    </a:cubicBezTo>
                    <a:cubicBezTo>
                      <a:pt x="189" y="122"/>
                      <a:pt x="188" y="116"/>
                      <a:pt x="187" y="111"/>
                    </a:cubicBezTo>
                    <a:cubicBezTo>
                      <a:pt x="186" y="109"/>
                      <a:pt x="186" y="108"/>
                      <a:pt x="186" y="106"/>
                    </a:cubicBezTo>
                    <a:cubicBezTo>
                      <a:pt x="180" y="110"/>
                      <a:pt x="174" y="114"/>
                      <a:pt x="168" y="117"/>
                    </a:cubicBezTo>
                    <a:cubicBezTo>
                      <a:pt x="161" y="123"/>
                      <a:pt x="153" y="127"/>
                      <a:pt x="146" y="132"/>
                    </a:cubicBezTo>
                    <a:cubicBezTo>
                      <a:pt x="132" y="141"/>
                      <a:pt x="118" y="151"/>
                      <a:pt x="104" y="161"/>
                    </a:cubicBezTo>
                    <a:cubicBezTo>
                      <a:pt x="105" y="169"/>
                      <a:pt x="106" y="177"/>
                      <a:pt x="107" y="185"/>
                    </a:cubicBezTo>
                    <a:cubicBezTo>
                      <a:pt x="109" y="198"/>
                      <a:pt x="111" y="211"/>
                      <a:pt x="113" y="224"/>
                    </a:cubicBezTo>
                    <a:cubicBezTo>
                      <a:pt x="114" y="233"/>
                      <a:pt x="116" y="241"/>
                      <a:pt x="117" y="249"/>
                    </a:cubicBezTo>
                    <a:cubicBezTo>
                      <a:pt x="118" y="257"/>
                      <a:pt x="116" y="264"/>
                      <a:pt x="112" y="271"/>
                    </a:cubicBezTo>
                    <a:cubicBezTo>
                      <a:pt x="111" y="274"/>
                      <a:pt x="108" y="277"/>
                      <a:pt x="106" y="278"/>
                    </a:cubicBezTo>
                    <a:cubicBezTo>
                      <a:pt x="103" y="281"/>
                      <a:pt x="98" y="282"/>
                      <a:pt x="94" y="282"/>
                    </a:cubicBezTo>
                    <a:cubicBezTo>
                      <a:pt x="93" y="282"/>
                      <a:pt x="92" y="282"/>
                      <a:pt x="90" y="282"/>
                    </a:cubicBezTo>
                    <a:cubicBezTo>
                      <a:pt x="83" y="282"/>
                      <a:pt x="76" y="281"/>
                      <a:pt x="69" y="2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1"/>
              <p:cNvSpPr/>
              <p:nvPr/>
            </p:nvSpPr>
            <p:spPr>
              <a:xfrm>
                <a:off x="518760" y="2477160"/>
                <a:ext cx="115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1" y="13"/>
                    </a:moveTo>
                    <a:cubicBezTo>
                      <a:pt x="2" y="5"/>
                      <a:pt x="9" y="0"/>
                      <a:pt x="16" y="0"/>
                    </a:cubicBezTo>
                    <a:cubicBezTo>
                      <a:pt x="24" y="0"/>
                      <a:pt x="31" y="8"/>
                      <a:pt x="30" y="15"/>
                    </a:cubicBezTo>
                    <a:cubicBezTo>
                      <a:pt x="30" y="23"/>
                      <a:pt x="23" y="29"/>
                      <a:pt x="14" y="29"/>
                    </a:cubicBezTo>
                    <a:cubicBezTo>
                      <a:pt x="7" y="29"/>
                      <a:pt x="0" y="21"/>
                      <a:pt x="1" y="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1"/>
              <p:cNvSpPr/>
              <p:nvPr/>
            </p:nvSpPr>
            <p:spPr>
              <a:xfrm>
                <a:off x="535320" y="2503080"/>
                <a:ext cx="4860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20" extrusionOk="0">
                    <a:moveTo>
                      <a:pt x="112" y="218"/>
                    </a:moveTo>
                    <a:cubicBezTo>
                      <a:pt x="109" y="216"/>
                      <a:pt x="105" y="214"/>
                      <a:pt x="104" y="210"/>
                    </a:cubicBezTo>
                    <a:cubicBezTo>
                      <a:pt x="102" y="207"/>
                      <a:pt x="102" y="203"/>
                      <a:pt x="102" y="199"/>
                    </a:cubicBezTo>
                    <a:cubicBezTo>
                      <a:pt x="102" y="184"/>
                      <a:pt x="101" y="168"/>
                      <a:pt x="99" y="152"/>
                    </a:cubicBezTo>
                    <a:cubicBezTo>
                      <a:pt x="98" y="148"/>
                      <a:pt x="98" y="143"/>
                      <a:pt x="97" y="139"/>
                    </a:cubicBezTo>
                    <a:cubicBezTo>
                      <a:pt x="97" y="138"/>
                      <a:pt x="97" y="138"/>
                      <a:pt x="97" y="138"/>
                    </a:cubicBezTo>
                    <a:cubicBezTo>
                      <a:pt x="97" y="137"/>
                      <a:pt x="97" y="136"/>
                      <a:pt x="97" y="136"/>
                    </a:cubicBezTo>
                    <a:cubicBezTo>
                      <a:pt x="95" y="126"/>
                      <a:pt x="93" y="117"/>
                      <a:pt x="91" y="108"/>
                    </a:cubicBezTo>
                    <a:cubicBezTo>
                      <a:pt x="89" y="102"/>
                      <a:pt x="87" y="96"/>
                      <a:pt x="85" y="91"/>
                    </a:cubicBezTo>
                    <a:cubicBezTo>
                      <a:pt x="83" y="87"/>
                      <a:pt x="81" y="84"/>
                      <a:pt x="80" y="80"/>
                    </a:cubicBezTo>
                    <a:cubicBezTo>
                      <a:pt x="78" y="78"/>
                      <a:pt x="78" y="77"/>
                      <a:pt x="77" y="76"/>
                    </a:cubicBezTo>
                    <a:cubicBezTo>
                      <a:pt x="76" y="75"/>
                      <a:pt x="75" y="74"/>
                      <a:pt x="74" y="73"/>
                    </a:cubicBezTo>
                    <a:lnTo>
                      <a:pt x="73" y="72"/>
                    </a:lnTo>
                    <a:cubicBezTo>
                      <a:pt x="73" y="71"/>
                      <a:pt x="73" y="71"/>
                      <a:pt x="72" y="71"/>
                    </a:cubicBezTo>
                    <a:cubicBezTo>
                      <a:pt x="71" y="71"/>
                      <a:pt x="71" y="71"/>
                      <a:pt x="70" y="71"/>
                    </a:cubicBezTo>
                    <a:cubicBezTo>
                      <a:pt x="70" y="73"/>
                      <a:pt x="69" y="74"/>
                      <a:pt x="67" y="75"/>
                    </a:cubicBezTo>
                    <a:cubicBezTo>
                      <a:pt x="66" y="77"/>
                      <a:pt x="65" y="80"/>
                      <a:pt x="63" y="81"/>
                    </a:cubicBezTo>
                    <a:lnTo>
                      <a:pt x="64" y="81"/>
                    </a:lnTo>
                    <a:cubicBezTo>
                      <a:pt x="59" y="89"/>
                      <a:pt x="55" y="98"/>
                      <a:pt x="52" y="106"/>
                    </a:cubicBezTo>
                    <a:cubicBezTo>
                      <a:pt x="48" y="115"/>
                      <a:pt x="45" y="124"/>
                      <a:pt x="43" y="133"/>
                    </a:cubicBezTo>
                    <a:cubicBezTo>
                      <a:pt x="40" y="144"/>
                      <a:pt x="38" y="156"/>
                      <a:pt x="36" y="168"/>
                    </a:cubicBezTo>
                    <a:cubicBezTo>
                      <a:pt x="36" y="168"/>
                      <a:pt x="36" y="169"/>
                      <a:pt x="36" y="170"/>
                    </a:cubicBezTo>
                    <a:cubicBezTo>
                      <a:pt x="36" y="175"/>
                      <a:pt x="37" y="179"/>
                      <a:pt x="36" y="183"/>
                    </a:cubicBezTo>
                    <a:cubicBezTo>
                      <a:pt x="36" y="189"/>
                      <a:pt x="32" y="193"/>
                      <a:pt x="28" y="195"/>
                    </a:cubicBezTo>
                    <a:cubicBezTo>
                      <a:pt x="24" y="198"/>
                      <a:pt x="18" y="197"/>
                      <a:pt x="14" y="195"/>
                    </a:cubicBezTo>
                    <a:cubicBezTo>
                      <a:pt x="10" y="192"/>
                      <a:pt x="9" y="188"/>
                      <a:pt x="9" y="183"/>
                    </a:cubicBezTo>
                    <a:cubicBezTo>
                      <a:pt x="9" y="178"/>
                      <a:pt x="9" y="173"/>
                      <a:pt x="10" y="169"/>
                    </a:cubicBezTo>
                    <a:cubicBezTo>
                      <a:pt x="10" y="149"/>
                      <a:pt x="8" y="129"/>
                      <a:pt x="6" y="110"/>
                    </a:cubicBezTo>
                    <a:cubicBezTo>
                      <a:pt x="5" y="99"/>
                      <a:pt x="4" y="88"/>
                      <a:pt x="3" y="77"/>
                    </a:cubicBezTo>
                    <a:cubicBezTo>
                      <a:pt x="2" y="55"/>
                      <a:pt x="0" y="32"/>
                      <a:pt x="6" y="11"/>
                    </a:cubicBezTo>
                    <a:cubicBezTo>
                      <a:pt x="9" y="4"/>
                      <a:pt x="17" y="0"/>
                      <a:pt x="23" y="3"/>
                    </a:cubicBezTo>
                    <a:cubicBezTo>
                      <a:pt x="30" y="5"/>
                      <a:pt x="34" y="13"/>
                      <a:pt x="31" y="20"/>
                    </a:cubicBezTo>
                    <a:cubicBezTo>
                      <a:pt x="31" y="21"/>
                      <a:pt x="31" y="21"/>
                      <a:pt x="31" y="22"/>
                    </a:cubicBezTo>
                    <a:cubicBezTo>
                      <a:pt x="30" y="26"/>
                      <a:pt x="29" y="29"/>
                      <a:pt x="28" y="33"/>
                    </a:cubicBezTo>
                    <a:cubicBezTo>
                      <a:pt x="28" y="32"/>
                      <a:pt x="28" y="32"/>
                      <a:pt x="28" y="31"/>
                    </a:cubicBezTo>
                    <a:cubicBezTo>
                      <a:pt x="28" y="38"/>
                      <a:pt x="27" y="46"/>
                      <a:pt x="28" y="53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66"/>
                      <a:pt x="29" y="80"/>
                      <a:pt x="30" y="94"/>
                    </a:cubicBezTo>
                    <a:cubicBezTo>
                      <a:pt x="34" y="84"/>
                      <a:pt x="38" y="75"/>
                      <a:pt x="43" y="67"/>
                    </a:cubicBezTo>
                    <a:cubicBezTo>
                      <a:pt x="48" y="58"/>
                      <a:pt x="55" y="48"/>
                      <a:pt x="66" y="45"/>
                    </a:cubicBezTo>
                    <a:cubicBezTo>
                      <a:pt x="72" y="44"/>
                      <a:pt x="77" y="45"/>
                      <a:pt x="81" y="47"/>
                    </a:cubicBezTo>
                    <a:cubicBezTo>
                      <a:pt x="87" y="49"/>
                      <a:pt x="92" y="53"/>
                      <a:pt x="96" y="59"/>
                    </a:cubicBezTo>
                    <a:cubicBezTo>
                      <a:pt x="104" y="68"/>
                      <a:pt x="109" y="80"/>
                      <a:pt x="112" y="91"/>
                    </a:cubicBezTo>
                    <a:cubicBezTo>
                      <a:pt x="117" y="105"/>
                      <a:pt x="120" y="119"/>
                      <a:pt x="122" y="133"/>
                    </a:cubicBezTo>
                    <a:cubicBezTo>
                      <a:pt x="122" y="132"/>
                      <a:pt x="122" y="131"/>
                      <a:pt x="122" y="131"/>
                    </a:cubicBezTo>
                    <a:cubicBezTo>
                      <a:pt x="122" y="132"/>
                      <a:pt x="122" y="134"/>
                      <a:pt x="122" y="136"/>
                    </a:cubicBezTo>
                    <a:cubicBezTo>
                      <a:pt x="123" y="136"/>
                      <a:pt x="123" y="136"/>
                      <a:pt x="123" y="137"/>
                    </a:cubicBezTo>
                    <a:cubicBezTo>
                      <a:pt x="123" y="137"/>
                      <a:pt x="123" y="138"/>
                      <a:pt x="123" y="139"/>
                    </a:cubicBezTo>
                    <a:lnTo>
                      <a:pt x="123" y="140"/>
                    </a:lnTo>
                    <a:cubicBezTo>
                      <a:pt x="123" y="143"/>
                      <a:pt x="124" y="146"/>
                      <a:pt x="125" y="149"/>
                    </a:cubicBezTo>
                    <a:cubicBezTo>
                      <a:pt x="125" y="149"/>
                      <a:pt x="125" y="148"/>
                      <a:pt x="124" y="148"/>
                    </a:cubicBezTo>
                    <a:cubicBezTo>
                      <a:pt x="125" y="149"/>
                      <a:pt x="125" y="149"/>
                      <a:pt x="125" y="149"/>
                    </a:cubicBezTo>
                    <a:lnTo>
                      <a:pt x="125" y="150"/>
                    </a:lnTo>
                    <a:lnTo>
                      <a:pt x="125" y="149"/>
                    </a:lnTo>
                    <a:cubicBezTo>
                      <a:pt x="126" y="158"/>
                      <a:pt x="126" y="167"/>
                      <a:pt x="127" y="176"/>
                    </a:cubicBezTo>
                    <a:cubicBezTo>
                      <a:pt x="127" y="181"/>
                      <a:pt x="128" y="187"/>
                      <a:pt x="129" y="193"/>
                    </a:cubicBezTo>
                    <a:cubicBezTo>
                      <a:pt x="134" y="198"/>
                      <a:pt x="134" y="206"/>
                      <a:pt x="130" y="211"/>
                    </a:cubicBezTo>
                    <a:cubicBezTo>
                      <a:pt x="128" y="214"/>
                      <a:pt x="126" y="216"/>
                      <a:pt x="123" y="217"/>
                    </a:cubicBezTo>
                    <a:cubicBezTo>
                      <a:pt x="122" y="218"/>
                      <a:pt x="119" y="219"/>
                      <a:pt x="118" y="219"/>
                    </a:cubicBezTo>
                    <a:cubicBezTo>
                      <a:pt x="116" y="219"/>
                      <a:pt x="114" y="218"/>
                      <a:pt x="112" y="21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1"/>
              <p:cNvSpPr/>
              <p:nvPr/>
            </p:nvSpPr>
            <p:spPr>
              <a:xfrm>
                <a:off x="591840" y="2506680"/>
                <a:ext cx="3312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60" extrusionOk="0">
                    <a:moveTo>
                      <a:pt x="66" y="154"/>
                    </a:moveTo>
                    <a:cubicBezTo>
                      <a:pt x="59" y="143"/>
                      <a:pt x="53" y="133"/>
                      <a:pt x="46" y="122"/>
                    </a:cubicBezTo>
                    <a:cubicBezTo>
                      <a:pt x="40" y="112"/>
                      <a:pt x="34" y="102"/>
                      <a:pt x="28" y="91"/>
                    </a:cubicBezTo>
                    <a:cubicBezTo>
                      <a:pt x="21" y="78"/>
                      <a:pt x="14" y="64"/>
                      <a:pt x="8" y="51"/>
                    </a:cubicBezTo>
                    <a:cubicBezTo>
                      <a:pt x="5" y="44"/>
                      <a:pt x="2" y="36"/>
                      <a:pt x="1" y="28"/>
                    </a:cubicBezTo>
                    <a:cubicBezTo>
                      <a:pt x="0" y="22"/>
                      <a:pt x="0" y="14"/>
                      <a:pt x="4" y="8"/>
                    </a:cubicBezTo>
                    <a:cubicBezTo>
                      <a:pt x="7" y="3"/>
                      <a:pt x="14" y="0"/>
                      <a:pt x="19" y="1"/>
                    </a:cubicBezTo>
                    <a:cubicBezTo>
                      <a:pt x="24" y="1"/>
                      <a:pt x="29" y="4"/>
                      <a:pt x="33" y="7"/>
                    </a:cubicBezTo>
                    <a:cubicBezTo>
                      <a:pt x="39" y="11"/>
                      <a:pt x="40" y="20"/>
                      <a:pt x="36" y="26"/>
                    </a:cubicBezTo>
                    <a:cubicBezTo>
                      <a:pt x="35" y="28"/>
                      <a:pt x="32" y="31"/>
                      <a:pt x="29" y="31"/>
                    </a:cubicBezTo>
                    <a:lnTo>
                      <a:pt x="29" y="32"/>
                    </a:lnTo>
                    <a:cubicBezTo>
                      <a:pt x="30" y="37"/>
                      <a:pt x="33" y="42"/>
                      <a:pt x="35" y="48"/>
                    </a:cubicBezTo>
                    <a:lnTo>
                      <a:pt x="35" y="47"/>
                    </a:lnTo>
                    <a:cubicBezTo>
                      <a:pt x="40" y="59"/>
                      <a:pt x="46" y="71"/>
                      <a:pt x="53" y="83"/>
                    </a:cubicBezTo>
                    <a:lnTo>
                      <a:pt x="53" y="84"/>
                    </a:lnTo>
                    <a:cubicBezTo>
                      <a:pt x="56" y="88"/>
                      <a:pt x="58" y="92"/>
                      <a:pt x="61" y="97"/>
                    </a:cubicBezTo>
                    <a:cubicBezTo>
                      <a:pt x="61" y="96"/>
                      <a:pt x="60" y="96"/>
                      <a:pt x="60" y="95"/>
                    </a:cubicBezTo>
                    <a:cubicBezTo>
                      <a:pt x="69" y="110"/>
                      <a:pt x="78" y="125"/>
                      <a:pt x="88" y="139"/>
                    </a:cubicBezTo>
                    <a:cubicBezTo>
                      <a:pt x="91" y="145"/>
                      <a:pt x="89" y="153"/>
                      <a:pt x="83" y="157"/>
                    </a:cubicBezTo>
                    <a:cubicBezTo>
                      <a:pt x="82" y="158"/>
                      <a:pt x="79" y="159"/>
                      <a:pt x="76" y="159"/>
                    </a:cubicBezTo>
                    <a:cubicBezTo>
                      <a:pt x="72" y="159"/>
                      <a:pt x="68" y="157"/>
                      <a:pt x="66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1"/>
              <p:cNvSpPr/>
              <p:nvPr/>
            </p:nvSpPr>
            <p:spPr>
              <a:xfrm>
                <a:off x="602280" y="2504520"/>
                <a:ext cx="44640" cy="7704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14" extrusionOk="0">
                    <a:moveTo>
                      <a:pt x="11" y="213"/>
                    </a:moveTo>
                    <a:cubicBezTo>
                      <a:pt x="4" y="211"/>
                      <a:pt x="0" y="204"/>
                      <a:pt x="2" y="196"/>
                    </a:cubicBezTo>
                    <a:cubicBezTo>
                      <a:pt x="10" y="169"/>
                      <a:pt x="18" y="141"/>
                      <a:pt x="28" y="114"/>
                    </a:cubicBezTo>
                    <a:cubicBezTo>
                      <a:pt x="30" y="108"/>
                      <a:pt x="32" y="102"/>
                      <a:pt x="35" y="96"/>
                    </a:cubicBezTo>
                    <a:cubicBezTo>
                      <a:pt x="38" y="88"/>
                      <a:pt x="41" y="80"/>
                      <a:pt x="45" y="71"/>
                    </a:cubicBezTo>
                    <a:cubicBezTo>
                      <a:pt x="50" y="56"/>
                      <a:pt x="59" y="42"/>
                      <a:pt x="67" y="28"/>
                    </a:cubicBezTo>
                    <a:cubicBezTo>
                      <a:pt x="71" y="21"/>
                      <a:pt x="77" y="15"/>
                      <a:pt x="82" y="10"/>
                    </a:cubicBezTo>
                    <a:cubicBezTo>
                      <a:pt x="88" y="4"/>
                      <a:pt x="95" y="0"/>
                      <a:pt x="103" y="0"/>
                    </a:cubicBezTo>
                    <a:cubicBezTo>
                      <a:pt x="107" y="0"/>
                      <a:pt x="112" y="1"/>
                      <a:pt x="115" y="4"/>
                    </a:cubicBezTo>
                    <a:cubicBezTo>
                      <a:pt x="118" y="7"/>
                      <a:pt x="120" y="10"/>
                      <a:pt x="121" y="14"/>
                    </a:cubicBezTo>
                    <a:cubicBezTo>
                      <a:pt x="123" y="21"/>
                      <a:pt x="120" y="29"/>
                      <a:pt x="113" y="31"/>
                    </a:cubicBezTo>
                    <a:cubicBezTo>
                      <a:pt x="108" y="33"/>
                      <a:pt x="103" y="32"/>
                      <a:pt x="100" y="28"/>
                    </a:cubicBezTo>
                    <a:cubicBezTo>
                      <a:pt x="99" y="29"/>
                      <a:pt x="99" y="29"/>
                      <a:pt x="99" y="30"/>
                    </a:cubicBezTo>
                    <a:cubicBezTo>
                      <a:pt x="96" y="32"/>
                      <a:pt x="94" y="35"/>
                      <a:pt x="91" y="38"/>
                    </a:cubicBezTo>
                    <a:cubicBezTo>
                      <a:pt x="92" y="38"/>
                      <a:pt x="92" y="38"/>
                      <a:pt x="92" y="37"/>
                    </a:cubicBezTo>
                    <a:cubicBezTo>
                      <a:pt x="89" y="42"/>
                      <a:pt x="85" y="47"/>
                      <a:pt x="82" y="52"/>
                    </a:cubicBezTo>
                    <a:cubicBezTo>
                      <a:pt x="78" y="60"/>
                      <a:pt x="73" y="70"/>
                      <a:pt x="68" y="79"/>
                    </a:cubicBezTo>
                    <a:lnTo>
                      <a:pt x="68" y="80"/>
                    </a:lnTo>
                    <a:cubicBezTo>
                      <a:pt x="64" y="90"/>
                      <a:pt x="60" y="99"/>
                      <a:pt x="56" y="109"/>
                    </a:cubicBezTo>
                    <a:cubicBezTo>
                      <a:pt x="56" y="108"/>
                      <a:pt x="57" y="108"/>
                      <a:pt x="57" y="107"/>
                    </a:cubicBezTo>
                    <a:cubicBezTo>
                      <a:pt x="52" y="120"/>
                      <a:pt x="47" y="134"/>
                      <a:pt x="42" y="148"/>
                    </a:cubicBezTo>
                    <a:cubicBezTo>
                      <a:pt x="38" y="161"/>
                      <a:pt x="35" y="173"/>
                      <a:pt x="31" y="186"/>
                    </a:cubicBezTo>
                    <a:lnTo>
                      <a:pt x="31" y="185"/>
                    </a:lnTo>
                    <a:cubicBezTo>
                      <a:pt x="29" y="191"/>
                      <a:pt x="28" y="197"/>
                      <a:pt x="27" y="203"/>
                    </a:cubicBezTo>
                    <a:cubicBezTo>
                      <a:pt x="25" y="209"/>
                      <a:pt x="20" y="213"/>
                      <a:pt x="14" y="213"/>
                    </a:cubicBezTo>
                    <a:cubicBezTo>
                      <a:pt x="13" y="213"/>
                      <a:pt x="13" y="213"/>
                      <a:pt x="11" y="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1"/>
              <p:cNvSpPr/>
              <p:nvPr/>
            </p:nvSpPr>
            <p:spPr>
              <a:xfrm>
                <a:off x="466560" y="2156400"/>
                <a:ext cx="113400" cy="8892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47" extrusionOk="0">
                    <a:moveTo>
                      <a:pt x="208" y="191"/>
                    </a:moveTo>
                    <a:cubicBezTo>
                      <a:pt x="209" y="191"/>
                      <a:pt x="210" y="191"/>
                      <a:pt x="212" y="191"/>
                    </a:cubicBezTo>
                    <a:cubicBezTo>
                      <a:pt x="213" y="191"/>
                      <a:pt x="215" y="191"/>
                      <a:pt x="216" y="190"/>
                    </a:cubicBezTo>
                    <a:cubicBezTo>
                      <a:pt x="218" y="190"/>
                      <a:pt x="219" y="190"/>
                      <a:pt x="221" y="188"/>
                    </a:cubicBezTo>
                    <a:cubicBezTo>
                      <a:pt x="223" y="188"/>
                      <a:pt x="225" y="187"/>
                      <a:pt x="227" y="186"/>
                    </a:cubicBezTo>
                    <a:cubicBezTo>
                      <a:pt x="230" y="184"/>
                      <a:pt x="233" y="182"/>
                      <a:pt x="235" y="180"/>
                    </a:cubicBezTo>
                    <a:cubicBezTo>
                      <a:pt x="239" y="177"/>
                      <a:pt x="242" y="174"/>
                      <a:pt x="244" y="172"/>
                    </a:cubicBezTo>
                    <a:cubicBezTo>
                      <a:pt x="251" y="166"/>
                      <a:pt x="257" y="159"/>
                      <a:pt x="262" y="152"/>
                    </a:cubicBezTo>
                    <a:cubicBezTo>
                      <a:pt x="265" y="148"/>
                      <a:pt x="269" y="143"/>
                      <a:pt x="272" y="138"/>
                    </a:cubicBezTo>
                    <a:cubicBezTo>
                      <a:pt x="275" y="133"/>
                      <a:pt x="278" y="127"/>
                      <a:pt x="280" y="122"/>
                    </a:cubicBezTo>
                    <a:cubicBezTo>
                      <a:pt x="282" y="117"/>
                      <a:pt x="284" y="111"/>
                      <a:pt x="286" y="106"/>
                    </a:cubicBezTo>
                    <a:cubicBezTo>
                      <a:pt x="286" y="102"/>
                      <a:pt x="287" y="98"/>
                      <a:pt x="288" y="95"/>
                    </a:cubicBezTo>
                    <a:cubicBezTo>
                      <a:pt x="288" y="92"/>
                      <a:pt x="288" y="91"/>
                      <a:pt x="288" y="89"/>
                    </a:cubicBezTo>
                    <a:cubicBezTo>
                      <a:pt x="288" y="87"/>
                      <a:pt x="288" y="85"/>
                      <a:pt x="288" y="82"/>
                    </a:cubicBezTo>
                    <a:cubicBezTo>
                      <a:pt x="288" y="81"/>
                      <a:pt x="287" y="79"/>
                      <a:pt x="287" y="78"/>
                    </a:cubicBezTo>
                    <a:cubicBezTo>
                      <a:pt x="286" y="76"/>
                      <a:pt x="286" y="75"/>
                      <a:pt x="285" y="73"/>
                    </a:cubicBezTo>
                    <a:cubicBezTo>
                      <a:pt x="284" y="71"/>
                      <a:pt x="283" y="68"/>
                      <a:pt x="282" y="66"/>
                    </a:cubicBezTo>
                    <a:cubicBezTo>
                      <a:pt x="280" y="64"/>
                      <a:pt x="279" y="61"/>
                      <a:pt x="278" y="60"/>
                    </a:cubicBezTo>
                    <a:cubicBezTo>
                      <a:pt x="276" y="57"/>
                      <a:pt x="274" y="56"/>
                      <a:pt x="272" y="53"/>
                    </a:cubicBezTo>
                    <a:lnTo>
                      <a:pt x="271" y="53"/>
                    </a:lnTo>
                    <a:cubicBezTo>
                      <a:pt x="271" y="52"/>
                      <a:pt x="270" y="52"/>
                      <a:pt x="269" y="52"/>
                    </a:cubicBezTo>
                    <a:cubicBezTo>
                      <a:pt x="268" y="51"/>
                      <a:pt x="267" y="50"/>
                      <a:pt x="266" y="50"/>
                    </a:cubicBezTo>
                    <a:cubicBezTo>
                      <a:pt x="265" y="50"/>
                      <a:pt x="265" y="49"/>
                      <a:pt x="264" y="49"/>
                    </a:cubicBezTo>
                    <a:cubicBezTo>
                      <a:pt x="263" y="49"/>
                      <a:pt x="261" y="49"/>
                      <a:pt x="260" y="48"/>
                    </a:cubicBezTo>
                    <a:cubicBezTo>
                      <a:pt x="258" y="48"/>
                      <a:pt x="256" y="48"/>
                      <a:pt x="255" y="48"/>
                    </a:cubicBezTo>
                    <a:cubicBezTo>
                      <a:pt x="253" y="48"/>
                      <a:pt x="251" y="48"/>
                      <a:pt x="250" y="48"/>
                    </a:cubicBezTo>
                    <a:cubicBezTo>
                      <a:pt x="249" y="49"/>
                      <a:pt x="248" y="49"/>
                      <a:pt x="247" y="49"/>
                    </a:cubicBezTo>
                    <a:cubicBezTo>
                      <a:pt x="245" y="49"/>
                      <a:pt x="244" y="50"/>
                      <a:pt x="242" y="50"/>
                    </a:cubicBezTo>
                    <a:cubicBezTo>
                      <a:pt x="240" y="52"/>
                      <a:pt x="239" y="52"/>
                      <a:pt x="236" y="53"/>
                    </a:cubicBezTo>
                    <a:cubicBezTo>
                      <a:pt x="235" y="54"/>
                      <a:pt x="234" y="55"/>
                      <a:pt x="233" y="56"/>
                    </a:cubicBezTo>
                    <a:cubicBezTo>
                      <a:pt x="232" y="57"/>
                      <a:pt x="230" y="58"/>
                      <a:pt x="229" y="59"/>
                    </a:cubicBezTo>
                    <a:cubicBezTo>
                      <a:pt x="228" y="61"/>
                      <a:pt x="226" y="63"/>
                      <a:pt x="225" y="64"/>
                    </a:cubicBezTo>
                    <a:cubicBezTo>
                      <a:pt x="222" y="67"/>
                      <a:pt x="220" y="71"/>
                      <a:pt x="218" y="74"/>
                    </a:cubicBezTo>
                    <a:cubicBezTo>
                      <a:pt x="214" y="81"/>
                      <a:pt x="211" y="87"/>
                      <a:pt x="208" y="93"/>
                    </a:cubicBezTo>
                    <a:cubicBezTo>
                      <a:pt x="205" y="99"/>
                      <a:pt x="204" y="104"/>
                      <a:pt x="202" y="110"/>
                    </a:cubicBezTo>
                    <a:cubicBezTo>
                      <a:pt x="201" y="116"/>
                      <a:pt x="200" y="121"/>
                      <a:pt x="198" y="127"/>
                    </a:cubicBezTo>
                    <a:cubicBezTo>
                      <a:pt x="197" y="134"/>
                      <a:pt x="191" y="138"/>
                      <a:pt x="184" y="137"/>
                    </a:cubicBezTo>
                    <a:lnTo>
                      <a:pt x="183" y="137"/>
                    </a:lnTo>
                    <a:cubicBezTo>
                      <a:pt x="182" y="139"/>
                      <a:pt x="182" y="141"/>
                      <a:pt x="182" y="144"/>
                    </a:cubicBezTo>
                    <a:cubicBezTo>
                      <a:pt x="181" y="147"/>
                      <a:pt x="181" y="151"/>
                      <a:pt x="181" y="155"/>
                    </a:cubicBezTo>
                    <a:cubicBezTo>
                      <a:pt x="181" y="158"/>
                      <a:pt x="181" y="160"/>
                      <a:pt x="182" y="163"/>
                    </a:cubicBezTo>
                    <a:cubicBezTo>
                      <a:pt x="182" y="165"/>
                      <a:pt x="182" y="167"/>
                      <a:pt x="183" y="170"/>
                    </a:cubicBezTo>
                    <a:cubicBezTo>
                      <a:pt x="183" y="171"/>
                      <a:pt x="184" y="172"/>
                      <a:pt x="184" y="174"/>
                    </a:cubicBezTo>
                    <a:cubicBezTo>
                      <a:pt x="184" y="175"/>
                      <a:pt x="185" y="176"/>
                      <a:pt x="186" y="177"/>
                    </a:cubicBezTo>
                    <a:cubicBezTo>
                      <a:pt x="187" y="179"/>
                      <a:pt x="187" y="180"/>
                      <a:pt x="188" y="181"/>
                    </a:cubicBezTo>
                    <a:cubicBezTo>
                      <a:pt x="189" y="182"/>
                      <a:pt x="190" y="183"/>
                      <a:pt x="191" y="184"/>
                    </a:cubicBezTo>
                    <a:cubicBezTo>
                      <a:pt x="192" y="186"/>
                      <a:pt x="193" y="186"/>
                      <a:pt x="194" y="187"/>
                    </a:cubicBezTo>
                    <a:cubicBezTo>
                      <a:pt x="195" y="187"/>
                      <a:pt x="195" y="188"/>
                      <a:pt x="195" y="188"/>
                    </a:cubicBezTo>
                    <a:cubicBezTo>
                      <a:pt x="197" y="189"/>
                      <a:pt x="198" y="190"/>
                      <a:pt x="200" y="190"/>
                    </a:cubicBezTo>
                    <a:cubicBezTo>
                      <a:pt x="201" y="191"/>
                      <a:pt x="202" y="191"/>
                      <a:pt x="203" y="191"/>
                    </a:cubicBezTo>
                    <a:cubicBezTo>
                      <a:pt x="202" y="191"/>
                      <a:pt x="202" y="191"/>
                      <a:pt x="202" y="191"/>
                    </a:cubicBezTo>
                    <a:lnTo>
                      <a:pt x="204" y="191"/>
                    </a:lnTo>
                    <a:cubicBezTo>
                      <a:pt x="205" y="191"/>
                      <a:pt x="207" y="191"/>
                      <a:pt x="208" y="191"/>
                    </a:cubicBezTo>
                    <a:moveTo>
                      <a:pt x="41" y="242"/>
                    </a:moveTo>
                    <a:cubicBezTo>
                      <a:pt x="34" y="239"/>
                      <a:pt x="28" y="234"/>
                      <a:pt x="23" y="229"/>
                    </a:cubicBezTo>
                    <a:cubicBezTo>
                      <a:pt x="18" y="222"/>
                      <a:pt x="14" y="214"/>
                      <a:pt x="10" y="206"/>
                    </a:cubicBezTo>
                    <a:cubicBezTo>
                      <a:pt x="3" y="190"/>
                      <a:pt x="0" y="172"/>
                      <a:pt x="2" y="154"/>
                    </a:cubicBezTo>
                    <a:cubicBezTo>
                      <a:pt x="2" y="132"/>
                      <a:pt x="9" y="110"/>
                      <a:pt x="18" y="90"/>
                    </a:cubicBezTo>
                    <a:cubicBezTo>
                      <a:pt x="22" y="80"/>
                      <a:pt x="27" y="70"/>
                      <a:pt x="34" y="62"/>
                    </a:cubicBezTo>
                    <a:cubicBezTo>
                      <a:pt x="38" y="58"/>
                      <a:pt x="41" y="54"/>
                      <a:pt x="46" y="52"/>
                    </a:cubicBezTo>
                    <a:cubicBezTo>
                      <a:pt x="50" y="48"/>
                      <a:pt x="56" y="46"/>
                      <a:pt x="61" y="45"/>
                    </a:cubicBezTo>
                    <a:cubicBezTo>
                      <a:pt x="67" y="42"/>
                      <a:pt x="75" y="42"/>
                      <a:pt x="82" y="43"/>
                    </a:cubicBezTo>
                    <a:cubicBezTo>
                      <a:pt x="81" y="33"/>
                      <a:pt x="80" y="24"/>
                      <a:pt x="79" y="15"/>
                    </a:cubicBezTo>
                    <a:cubicBezTo>
                      <a:pt x="78" y="7"/>
                      <a:pt x="84" y="1"/>
                      <a:pt x="91" y="0"/>
                    </a:cubicBezTo>
                    <a:cubicBezTo>
                      <a:pt x="98" y="0"/>
                      <a:pt x="105" y="5"/>
                      <a:pt x="105" y="12"/>
                    </a:cubicBezTo>
                    <a:cubicBezTo>
                      <a:pt x="106" y="29"/>
                      <a:pt x="107" y="46"/>
                      <a:pt x="108" y="62"/>
                    </a:cubicBezTo>
                    <a:cubicBezTo>
                      <a:pt x="108" y="63"/>
                      <a:pt x="109" y="63"/>
                      <a:pt x="109" y="63"/>
                    </a:cubicBezTo>
                    <a:cubicBezTo>
                      <a:pt x="113" y="71"/>
                      <a:pt x="115" y="81"/>
                      <a:pt x="115" y="90"/>
                    </a:cubicBezTo>
                    <a:cubicBezTo>
                      <a:pt x="116" y="98"/>
                      <a:pt x="116" y="108"/>
                      <a:pt x="108" y="113"/>
                    </a:cubicBezTo>
                    <a:cubicBezTo>
                      <a:pt x="100" y="117"/>
                      <a:pt x="91" y="114"/>
                      <a:pt x="88" y="106"/>
                    </a:cubicBezTo>
                    <a:cubicBezTo>
                      <a:pt x="86" y="102"/>
                      <a:pt x="86" y="96"/>
                      <a:pt x="85" y="91"/>
                    </a:cubicBezTo>
                    <a:cubicBezTo>
                      <a:pt x="85" y="87"/>
                      <a:pt x="85" y="84"/>
                      <a:pt x="84" y="81"/>
                    </a:cubicBezTo>
                    <a:cubicBezTo>
                      <a:pt x="84" y="78"/>
                      <a:pt x="84" y="75"/>
                      <a:pt x="84" y="73"/>
                    </a:cubicBezTo>
                    <a:cubicBezTo>
                      <a:pt x="84" y="73"/>
                      <a:pt x="83" y="72"/>
                      <a:pt x="83" y="71"/>
                    </a:cubicBezTo>
                    <a:cubicBezTo>
                      <a:pt x="82" y="71"/>
                      <a:pt x="81" y="70"/>
                      <a:pt x="81" y="70"/>
                    </a:cubicBezTo>
                    <a:lnTo>
                      <a:pt x="82" y="71"/>
                    </a:lnTo>
                    <a:cubicBezTo>
                      <a:pt x="81" y="70"/>
                      <a:pt x="81" y="70"/>
                      <a:pt x="80" y="70"/>
                    </a:cubicBezTo>
                    <a:cubicBezTo>
                      <a:pt x="80" y="69"/>
                      <a:pt x="79" y="69"/>
                      <a:pt x="78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7" y="68"/>
                      <a:pt x="76" y="68"/>
                      <a:pt x="75" y="68"/>
                    </a:cubicBezTo>
                    <a:cubicBezTo>
                      <a:pt x="74" y="68"/>
                      <a:pt x="73" y="68"/>
                      <a:pt x="71" y="68"/>
                    </a:cubicBezTo>
                    <a:cubicBezTo>
                      <a:pt x="70" y="68"/>
                      <a:pt x="70" y="68"/>
                      <a:pt x="69" y="69"/>
                    </a:cubicBezTo>
                    <a:cubicBezTo>
                      <a:pt x="67" y="70"/>
                      <a:pt x="66" y="70"/>
                      <a:pt x="64" y="71"/>
                    </a:cubicBezTo>
                    <a:cubicBezTo>
                      <a:pt x="63" y="71"/>
                      <a:pt x="61" y="72"/>
                      <a:pt x="59" y="73"/>
                    </a:cubicBezTo>
                    <a:cubicBezTo>
                      <a:pt x="59" y="73"/>
                      <a:pt x="58" y="74"/>
                      <a:pt x="57" y="74"/>
                    </a:cubicBezTo>
                    <a:cubicBezTo>
                      <a:pt x="56" y="75"/>
                      <a:pt x="56" y="76"/>
                      <a:pt x="54" y="77"/>
                    </a:cubicBezTo>
                    <a:cubicBezTo>
                      <a:pt x="55" y="77"/>
                      <a:pt x="56" y="76"/>
                      <a:pt x="56" y="75"/>
                    </a:cubicBezTo>
                    <a:cubicBezTo>
                      <a:pt x="54" y="77"/>
                      <a:pt x="53" y="78"/>
                      <a:pt x="52" y="80"/>
                    </a:cubicBezTo>
                    <a:cubicBezTo>
                      <a:pt x="50" y="83"/>
                      <a:pt x="48" y="85"/>
                      <a:pt x="46" y="88"/>
                    </a:cubicBezTo>
                    <a:cubicBezTo>
                      <a:pt x="43" y="93"/>
                      <a:pt x="41" y="99"/>
                      <a:pt x="39" y="104"/>
                    </a:cubicBezTo>
                    <a:cubicBezTo>
                      <a:pt x="35" y="112"/>
                      <a:pt x="32" y="120"/>
                      <a:pt x="30" y="129"/>
                    </a:cubicBezTo>
                    <a:cubicBezTo>
                      <a:pt x="29" y="135"/>
                      <a:pt x="28" y="141"/>
                      <a:pt x="27" y="148"/>
                    </a:cubicBezTo>
                    <a:cubicBezTo>
                      <a:pt x="26" y="152"/>
                      <a:pt x="26" y="157"/>
                      <a:pt x="26" y="161"/>
                    </a:cubicBezTo>
                    <a:cubicBezTo>
                      <a:pt x="26" y="166"/>
                      <a:pt x="26" y="170"/>
                      <a:pt x="27" y="174"/>
                    </a:cubicBezTo>
                    <a:cubicBezTo>
                      <a:pt x="27" y="178"/>
                      <a:pt x="28" y="181"/>
                      <a:pt x="29" y="186"/>
                    </a:cubicBezTo>
                    <a:cubicBezTo>
                      <a:pt x="30" y="189"/>
                      <a:pt x="31" y="193"/>
                      <a:pt x="32" y="195"/>
                    </a:cubicBezTo>
                    <a:cubicBezTo>
                      <a:pt x="32" y="196"/>
                      <a:pt x="33" y="197"/>
                      <a:pt x="33" y="197"/>
                    </a:cubicBezTo>
                    <a:cubicBezTo>
                      <a:pt x="33" y="197"/>
                      <a:pt x="32" y="196"/>
                      <a:pt x="32" y="195"/>
                    </a:cubicBezTo>
                    <a:cubicBezTo>
                      <a:pt x="34" y="198"/>
                      <a:pt x="35" y="201"/>
                      <a:pt x="36" y="204"/>
                    </a:cubicBezTo>
                    <a:cubicBezTo>
                      <a:pt x="39" y="207"/>
                      <a:pt x="41" y="211"/>
                      <a:pt x="43" y="214"/>
                    </a:cubicBezTo>
                    <a:lnTo>
                      <a:pt x="44" y="215"/>
                    </a:lnTo>
                    <a:cubicBezTo>
                      <a:pt x="45" y="215"/>
                      <a:pt x="46" y="216"/>
                      <a:pt x="46" y="216"/>
                    </a:cubicBezTo>
                    <a:lnTo>
                      <a:pt x="45" y="216"/>
                    </a:lnTo>
                    <a:cubicBezTo>
                      <a:pt x="46" y="216"/>
                      <a:pt x="47" y="217"/>
                      <a:pt x="49" y="218"/>
                    </a:cubicBezTo>
                    <a:cubicBezTo>
                      <a:pt x="48" y="218"/>
                      <a:pt x="47" y="217"/>
                      <a:pt x="47" y="217"/>
                    </a:cubicBezTo>
                    <a:cubicBezTo>
                      <a:pt x="48" y="218"/>
                      <a:pt x="49" y="218"/>
                      <a:pt x="50" y="219"/>
                    </a:cubicBezTo>
                    <a:cubicBezTo>
                      <a:pt x="52" y="219"/>
                      <a:pt x="53" y="219"/>
                      <a:pt x="54" y="220"/>
                    </a:cubicBezTo>
                    <a:cubicBezTo>
                      <a:pt x="56" y="220"/>
                      <a:pt x="58" y="220"/>
                      <a:pt x="60" y="221"/>
                    </a:cubicBezTo>
                    <a:cubicBezTo>
                      <a:pt x="61" y="221"/>
                      <a:pt x="63" y="221"/>
                      <a:pt x="66" y="221"/>
                    </a:cubicBezTo>
                    <a:cubicBezTo>
                      <a:pt x="66" y="221"/>
                      <a:pt x="67" y="221"/>
                      <a:pt x="68" y="221"/>
                    </a:cubicBezTo>
                    <a:cubicBezTo>
                      <a:pt x="70" y="221"/>
                      <a:pt x="71" y="220"/>
                      <a:pt x="73" y="220"/>
                    </a:cubicBezTo>
                    <a:cubicBezTo>
                      <a:pt x="74" y="219"/>
                      <a:pt x="76" y="219"/>
                      <a:pt x="78" y="218"/>
                    </a:cubicBezTo>
                    <a:cubicBezTo>
                      <a:pt x="81" y="217"/>
                      <a:pt x="84" y="215"/>
                      <a:pt x="87" y="214"/>
                    </a:cubicBezTo>
                    <a:cubicBezTo>
                      <a:pt x="92" y="211"/>
                      <a:pt x="96" y="207"/>
                      <a:pt x="101" y="204"/>
                    </a:cubicBezTo>
                    <a:cubicBezTo>
                      <a:pt x="101" y="204"/>
                      <a:pt x="101" y="205"/>
                      <a:pt x="100" y="205"/>
                    </a:cubicBezTo>
                    <a:cubicBezTo>
                      <a:pt x="106" y="200"/>
                      <a:pt x="112" y="195"/>
                      <a:pt x="117" y="190"/>
                    </a:cubicBezTo>
                    <a:lnTo>
                      <a:pt x="118" y="189"/>
                    </a:lnTo>
                    <a:cubicBezTo>
                      <a:pt x="118" y="189"/>
                      <a:pt x="117" y="189"/>
                      <a:pt x="117" y="190"/>
                    </a:cubicBezTo>
                    <a:cubicBezTo>
                      <a:pt x="123" y="184"/>
                      <a:pt x="128" y="177"/>
                      <a:pt x="134" y="171"/>
                    </a:cubicBezTo>
                    <a:cubicBezTo>
                      <a:pt x="140" y="163"/>
                      <a:pt x="145" y="155"/>
                      <a:pt x="150" y="147"/>
                    </a:cubicBezTo>
                    <a:cubicBezTo>
                      <a:pt x="153" y="142"/>
                      <a:pt x="155" y="137"/>
                      <a:pt x="158" y="131"/>
                    </a:cubicBezTo>
                    <a:cubicBezTo>
                      <a:pt x="160" y="122"/>
                      <a:pt x="162" y="113"/>
                      <a:pt x="165" y="105"/>
                    </a:cubicBezTo>
                    <a:cubicBezTo>
                      <a:pt x="168" y="98"/>
                      <a:pt x="170" y="91"/>
                      <a:pt x="173" y="84"/>
                    </a:cubicBezTo>
                    <a:cubicBezTo>
                      <a:pt x="175" y="81"/>
                      <a:pt x="177" y="78"/>
                      <a:pt x="179" y="77"/>
                    </a:cubicBezTo>
                    <a:cubicBezTo>
                      <a:pt x="182" y="75"/>
                      <a:pt x="184" y="74"/>
                      <a:pt x="187" y="74"/>
                    </a:cubicBezTo>
                    <a:cubicBezTo>
                      <a:pt x="188" y="74"/>
                      <a:pt x="189" y="74"/>
                      <a:pt x="190" y="74"/>
                    </a:cubicBezTo>
                    <a:cubicBezTo>
                      <a:pt x="190" y="73"/>
                      <a:pt x="191" y="71"/>
                      <a:pt x="191" y="70"/>
                    </a:cubicBezTo>
                    <a:cubicBezTo>
                      <a:pt x="200" y="55"/>
                      <a:pt x="209" y="40"/>
                      <a:pt x="225" y="31"/>
                    </a:cubicBezTo>
                    <a:cubicBezTo>
                      <a:pt x="240" y="22"/>
                      <a:pt x="257" y="20"/>
                      <a:pt x="273" y="25"/>
                    </a:cubicBezTo>
                    <a:cubicBezTo>
                      <a:pt x="281" y="28"/>
                      <a:pt x="286" y="32"/>
                      <a:pt x="292" y="38"/>
                    </a:cubicBezTo>
                    <a:cubicBezTo>
                      <a:pt x="295" y="40"/>
                      <a:pt x="297" y="43"/>
                      <a:pt x="299" y="47"/>
                    </a:cubicBezTo>
                    <a:cubicBezTo>
                      <a:pt x="302" y="50"/>
                      <a:pt x="304" y="55"/>
                      <a:pt x="306" y="59"/>
                    </a:cubicBezTo>
                    <a:cubicBezTo>
                      <a:pt x="310" y="67"/>
                      <a:pt x="312" y="74"/>
                      <a:pt x="313" y="82"/>
                    </a:cubicBezTo>
                    <a:cubicBezTo>
                      <a:pt x="314" y="91"/>
                      <a:pt x="312" y="100"/>
                      <a:pt x="310" y="109"/>
                    </a:cubicBezTo>
                    <a:cubicBezTo>
                      <a:pt x="309" y="117"/>
                      <a:pt x="306" y="126"/>
                      <a:pt x="302" y="133"/>
                    </a:cubicBezTo>
                    <a:cubicBezTo>
                      <a:pt x="299" y="141"/>
                      <a:pt x="295" y="149"/>
                      <a:pt x="289" y="157"/>
                    </a:cubicBezTo>
                    <a:cubicBezTo>
                      <a:pt x="285" y="164"/>
                      <a:pt x="279" y="171"/>
                      <a:pt x="274" y="177"/>
                    </a:cubicBezTo>
                    <a:cubicBezTo>
                      <a:pt x="268" y="184"/>
                      <a:pt x="261" y="191"/>
                      <a:pt x="254" y="197"/>
                    </a:cubicBezTo>
                    <a:cubicBezTo>
                      <a:pt x="242" y="208"/>
                      <a:pt x="226" y="217"/>
                      <a:pt x="208" y="217"/>
                    </a:cubicBezTo>
                    <a:cubicBezTo>
                      <a:pt x="201" y="217"/>
                      <a:pt x="194" y="216"/>
                      <a:pt x="187" y="213"/>
                    </a:cubicBezTo>
                    <a:cubicBezTo>
                      <a:pt x="180" y="209"/>
                      <a:pt x="175" y="204"/>
                      <a:pt x="170" y="198"/>
                    </a:cubicBezTo>
                    <a:cubicBezTo>
                      <a:pt x="165" y="193"/>
                      <a:pt x="161" y="185"/>
                      <a:pt x="159" y="177"/>
                    </a:cubicBezTo>
                    <a:cubicBezTo>
                      <a:pt x="151" y="188"/>
                      <a:pt x="142" y="198"/>
                      <a:pt x="134" y="208"/>
                    </a:cubicBezTo>
                    <a:cubicBezTo>
                      <a:pt x="121" y="220"/>
                      <a:pt x="106" y="232"/>
                      <a:pt x="91" y="240"/>
                    </a:cubicBezTo>
                    <a:cubicBezTo>
                      <a:pt x="83" y="243"/>
                      <a:pt x="75" y="246"/>
                      <a:pt x="67" y="246"/>
                    </a:cubicBezTo>
                    <a:cubicBezTo>
                      <a:pt x="66" y="246"/>
                      <a:pt x="64" y="246"/>
                      <a:pt x="64" y="246"/>
                    </a:cubicBezTo>
                    <a:cubicBezTo>
                      <a:pt x="56" y="246"/>
                      <a:pt x="48" y="245"/>
                      <a:pt x="41" y="2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1"/>
              <p:cNvSpPr/>
              <p:nvPr/>
            </p:nvSpPr>
            <p:spPr>
              <a:xfrm>
                <a:off x="575640" y="2165040"/>
                <a:ext cx="39240" cy="7560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210" extrusionOk="0">
                    <a:moveTo>
                      <a:pt x="23" y="208"/>
                    </a:moveTo>
                    <a:cubicBezTo>
                      <a:pt x="16" y="208"/>
                      <a:pt x="12" y="201"/>
                      <a:pt x="12" y="195"/>
                    </a:cubicBezTo>
                    <a:cubicBezTo>
                      <a:pt x="13" y="188"/>
                      <a:pt x="19" y="181"/>
                      <a:pt x="26" y="183"/>
                    </a:cubicBezTo>
                    <a:cubicBezTo>
                      <a:pt x="27" y="183"/>
                      <a:pt x="28" y="183"/>
                      <a:pt x="28" y="183"/>
                    </a:cubicBezTo>
                    <a:cubicBezTo>
                      <a:pt x="29" y="183"/>
                      <a:pt x="29" y="183"/>
                      <a:pt x="30" y="183"/>
                    </a:cubicBezTo>
                    <a:cubicBezTo>
                      <a:pt x="31" y="182"/>
                      <a:pt x="31" y="182"/>
                      <a:pt x="33" y="182"/>
                    </a:cubicBezTo>
                    <a:cubicBezTo>
                      <a:pt x="34" y="181"/>
                      <a:pt x="37" y="180"/>
                      <a:pt x="39" y="180"/>
                    </a:cubicBezTo>
                    <a:cubicBezTo>
                      <a:pt x="44" y="177"/>
                      <a:pt x="49" y="175"/>
                      <a:pt x="54" y="172"/>
                    </a:cubicBezTo>
                    <a:cubicBezTo>
                      <a:pt x="58" y="170"/>
                      <a:pt x="61" y="167"/>
                      <a:pt x="65" y="165"/>
                    </a:cubicBezTo>
                    <a:cubicBezTo>
                      <a:pt x="66" y="164"/>
                      <a:pt x="67" y="163"/>
                      <a:pt x="68" y="162"/>
                    </a:cubicBezTo>
                    <a:cubicBezTo>
                      <a:pt x="69" y="161"/>
                      <a:pt x="70" y="160"/>
                      <a:pt x="70" y="159"/>
                    </a:cubicBezTo>
                    <a:cubicBezTo>
                      <a:pt x="71" y="159"/>
                      <a:pt x="72" y="158"/>
                      <a:pt x="72" y="157"/>
                    </a:cubicBezTo>
                    <a:cubicBezTo>
                      <a:pt x="72" y="156"/>
                      <a:pt x="73" y="155"/>
                      <a:pt x="73" y="155"/>
                    </a:cubicBezTo>
                    <a:cubicBezTo>
                      <a:pt x="73" y="154"/>
                      <a:pt x="73" y="154"/>
                      <a:pt x="73" y="154"/>
                    </a:cubicBezTo>
                    <a:cubicBezTo>
                      <a:pt x="73" y="153"/>
                      <a:pt x="73" y="153"/>
                      <a:pt x="73" y="153"/>
                    </a:cubicBezTo>
                    <a:lnTo>
                      <a:pt x="73" y="152"/>
                    </a:lnTo>
                    <a:lnTo>
                      <a:pt x="73" y="151"/>
                    </a:lnTo>
                    <a:cubicBezTo>
                      <a:pt x="73" y="152"/>
                      <a:pt x="73" y="152"/>
                      <a:pt x="73" y="152"/>
                    </a:cubicBezTo>
                    <a:cubicBezTo>
                      <a:pt x="73" y="152"/>
                      <a:pt x="73" y="151"/>
                      <a:pt x="72" y="150"/>
                    </a:cubicBezTo>
                    <a:cubicBezTo>
                      <a:pt x="72" y="150"/>
                      <a:pt x="72" y="149"/>
                      <a:pt x="71" y="149"/>
                    </a:cubicBezTo>
                    <a:cubicBezTo>
                      <a:pt x="62" y="141"/>
                      <a:pt x="52" y="134"/>
                      <a:pt x="43" y="126"/>
                    </a:cubicBezTo>
                    <a:cubicBezTo>
                      <a:pt x="22" y="109"/>
                      <a:pt x="0" y="85"/>
                      <a:pt x="4" y="55"/>
                    </a:cubicBezTo>
                    <a:cubicBezTo>
                      <a:pt x="5" y="49"/>
                      <a:pt x="7" y="43"/>
                      <a:pt x="10" y="37"/>
                    </a:cubicBezTo>
                    <a:cubicBezTo>
                      <a:pt x="13" y="32"/>
                      <a:pt x="17" y="26"/>
                      <a:pt x="21" y="22"/>
                    </a:cubicBezTo>
                    <a:cubicBezTo>
                      <a:pt x="31" y="11"/>
                      <a:pt x="43" y="3"/>
                      <a:pt x="56" y="1"/>
                    </a:cubicBezTo>
                    <a:cubicBezTo>
                      <a:pt x="62" y="0"/>
                      <a:pt x="69" y="0"/>
                      <a:pt x="74" y="1"/>
                    </a:cubicBezTo>
                    <a:cubicBezTo>
                      <a:pt x="81" y="3"/>
                      <a:pt x="86" y="7"/>
                      <a:pt x="91" y="11"/>
                    </a:cubicBezTo>
                    <a:cubicBezTo>
                      <a:pt x="96" y="15"/>
                      <a:pt x="100" y="19"/>
                      <a:pt x="104" y="23"/>
                    </a:cubicBezTo>
                    <a:cubicBezTo>
                      <a:pt x="108" y="29"/>
                      <a:pt x="108" y="37"/>
                      <a:pt x="102" y="42"/>
                    </a:cubicBezTo>
                    <a:cubicBezTo>
                      <a:pt x="97" y="47"/>
                      <a:pt x="88" y="46"/>
                      <a:pt x="83" y="41"/>
                    </a:cubicBezTo>
                    <a:cubicBezTo>
                      <a:pt x="81" y="39"/>
                      <a:pt x="79" y="36"/>
                      <a:pt x="77" y="33"/>
                    </a:cubicBezTo>
                    <a:cubicBezTo>
                      <a:pt x="76" y="32"/>
                      <a:pt x="74" y="31"/>
                      <a:pt x="73" y="30"/>
                    </a:cubicBezTo>
                    <a:cubicBezTo>
                      <a:pt x="72" y="29"/>
                      <a:pt x="71" y="29"/>
                      <a:pt x="70" y="28"/>
                    </a:cubicBezTo>
                    <a:cubicBezTo>
                      <a:pt x="70" y="28"/>
                      <a:pt x="71" y="29"/>
                      <a:pt x="72" y="29"/>
                    </a:cubicBezTo>
                    <a:cubicBezTo>
                      <a:pt x="70" y="28"/>
                      <a:pt x="70" y="28"/>
                      <a:pt x="69" y="28"/>
                    </a:cubicBezTo>
                    <a:lnTo>
                      <a:pt x="68" y="27"/>
                    </a:lnTo>
                    <a:cubicBezTo>
                      <a:pt x="67" y="27"/>
                      <a:pt x="67" y="27"/>
                      <a:pt x="67" y="26"/>
                    </a:cubicBezTo>
                    <a:lnTo>
                      <a:pt x="66" y="26"/>
                    </a:lnTo>
                    <a:cubicBezTo>
                      <a:pt x="67" y="27"/>
                      <a:pt x="67" y="27"/>
                      <a:pt x="67" y="27"/>
                    </a:cubicBezTo>
                    <a:lnTo>
                      <a:pt x="66" y="26"/>
                    </a:lnTo>
                    <a:cubicBezTo>
                      <a:pt x="65" y="26"/>
                      <a:pt x="64" y="26"/>
                      <a:pt x="63" y="26"/>
                    </a:cubicBezTo>
                    <a:cubicBezTo>
                      <a:pt x="63" y="26"/>
                      <a:pt x="62" y="26"/>
                      <a:pt x="60" y="26"/>
                    </a:cubicBezTo>
                    <a:cubicBezTo>
                      <a:pt x="60" y="27"/>
                      <a:pt x="59" y="27"/>
                      <a:pt x="59" y="27"/>
                    </a:cubicBezTo>
                    <a:cubicBezTo>
                      <a:pt x="58" y="28"/>
                      <a:pt x="56" y="28"/>
                      <a:pt x="55" y="28"/>
                    </a:cubicBezTo>
                    <a:cubicBezTo>
                      <a:pt x="54" y="29"/>
                      <a:pt x="53" y="29"/>
                      <a:pt x="52" y="30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49" y="32"/>
                      <a:pt x="48" y="33"/>
                    </a:cubicBezTo>
                    <a:cubicBezTo>
                      <a:pt x="46" y="35"/>
                      <a:pt x="44" y="36"/>
                      <a:pt x="42" y="37"/>
                    </a:cubicBezTo>
                    <a:lnTo>
                      <a:pt x="43" y="37"/>
                    </a:lnTo>
                    <a:cubicBezTo>
                      <a:pt x="40" y="40"/>
                      <a:pt x="38" y="43"/>
                      <a:pt x="35" y="46"/>
                    </a:cubicBezTo>
                    <a:cubicBezTo>
                      <a:pt x="34" y="47"/>
                      <a:pt x="33" y="49"/>
                      <a:pt x="33" y="50"/>
                    </a:cubicBezTo>
                    <a:cubicBezTo>
                      <a:pt x="32" y="51"/>
                      <a:pt x="31" y="52"/>
                      <a:pt x="31" y="53"/>
                    </a:cubicBezTo>
                    <a:cubicBezTo>
                      <a:pt x="31" y="53"/>
                      <a:pt x="31" y="54"/>
                      <a:pt x="30" y="55"/>
                    </a:cubicBezTo>
                    <a:cubicBezTo>
                      <a:pt x="30" y="56"/>
                      <a:pt x="30" y="58"/>
                      <a:pt x="30" y="59"/>
                    </a:cubicBezTo>
                    <a:cubicBezTo>
                      <a:pt x="30" y="60"/>
                      <a:pt x="30" y="61"/>
                      <a:pt x="30" y="62"/>
                    </a:cubicBezTo>
                    <a:cubicBezTo>
                      <a:pt x="30" y="63"/>
                      <a:pt x="30" y="64"/>
                      <a:pt x="30" y="65"/>
                    </a:cubicBezTo>
                    <a:cubicBezTo>
                      <a:pt x="30" y="67"/>
                      <a:pt x="30" y="69"/>
                      <a:pt x="31" y="71"/>
                    </a:cubicBezTo>
                    <a:cubicBezTo>
                      <a:pt x="31" y="71"/>
                      <a:pt x="31" y="72"/>
                      <a:pt x="32" y="74"/>
                    </a:cubicBezTo>
                    <a:cubicBezTo>
                      <a:pt x="33" y="76"/>
                      <a:pt x="34" y="78"/>
                      <a:pt x="35" y="80"/>
                    </a:cubicBezTo>
                    <a:cubicBezTo>
                      <a:pt x="37" y="82"/>
                      <a:pt x="38" y="84"/>
                      <a:pt x="39" y="86"/>
                    </a:cubicBezTo>
                    <a:cubicBezTo>
                      <a:pt x="42" y="89"/>
                      <a:pt x="44" y="92"/>
                      <a:pt x="46" y="95"/>
                    </a:cubicBezTo>
                    <a:cubicBezTo>
                      <a:pt x="53" y="102"/>
                      <a:pt x="60" y="107"/>
                      <a:pt x="68" y="113"/>
                    </a:cubicBezTo>
                    <a:cubicBezTo>
                      <a:pt x="73" y="117"/>
                      <a:pt x="78" y="121"/>
                      <a:pt x="83" y="124"/>
                    </a:cubicBezTo>
                    <a:cubicBezTo>
                      <a:pt x="82" y="124"/>
                      <a:pt x="81" y="124"/>
                      <a:pt x="81" y="124"/>
                    </a:cubicBezTo>
                    <a:cubicBezTo>
                      <a:pt x="84" y="125"/>
                      <a:pt x="86" y="127"/>
                      <a:pt x="88" y="129"/>
                    </a:cubicBezTo>
                    <a:cubicBezTo>
                      <a:pt x="90" y="131"/>
                      <a:pt x="93" y="134"/>
                      <a:pt x="94" y="136"/>
                    </a:cubicBezTo>
                    <a:cubicBezTo>
                      <a:pt x="96" y="139"/>
                      <a:pt x="97" y="142"/>
                      <a:pt x="98" y="145"/>
                    </a:cubicBezTo>
                    <a:cubicBezTo>
                      <a:pt x="100" y="149"/>
                      <a:pt x="100" y="152"/>
                      <a:pt x="100" y="156"/>
                    </a:cubicBezTo>
                    <a:cubicBezTo>
                      <a:pt x="99" y="163"/>
                      <a:pt x="95" y="170"/>
                      <a:pt x="91" y="175"/>
                    </a:cubicBezTo>
                    <a:cubicBezTo>
                      <a:pt x="87" y="181"/>
                      <a:pt x="81" y="186"/>
                      <a:pt x="74" y="190"/>
                    </a:cubicBezTo>
                    <a:cubicBezTo>
                      <a:pt x="67" y="195"/>
                      <a:pt x="59" y="199"/>
                      <a:pt x="51" y="203"/>
                    </a:cubicBezTo>
                    <a:cubicBezTo>
                      <a:pt x="48" y="204"/>
                      <a:pt x="45" y="205"/>
                      <a:pt x="42" y="206"/>
                    </a:cubicBezTo>
                    <a:cubicBezTo>
                      <a:pt x="39" y="208"/>
                      <a:pt x="37" y="208"/>
                      <a:pt x="34" y="209"/>
                    </a:cubicBezTo>
                    <a:cubicBezTo>
                      <a:pt x="32" y="209"/>
                      <a:pt x="31" y="209"/>
                      <a:pt x="29" y="209"/>
                    </a:cubicBezTo>
                    <a:cubicBezTo>
                      <a:pt x="27" y="209"/>
                      <a:pt x="25" y="209"/>
                      <a:pt x="23" y="2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1"/>
              <p:cNvSpPr/>
              <p:nvPr/>
            </p:nvSpPr>
            <p:spPr>
              <a:xfrm>
                <a:off x="636120" y="2174040"/>
                <a:ext cx="3456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43" extrusionOk="0">
                    <a:moveTo>
                      <a:pt x="70" y="136"/>
                    </a:moveTo>
                    <a:cubicBezTo>
                      <a:pt x="63" y="126"/>
                      <a:pt x="57" y="116"/>
                      <a:pt x="50" y="105"/>
                    </a:cubicBezTo>
                    <a:cubicBezTo>
                      <a:pt x="43" y="96"/>
                      <a:pt x="36" y="87"/>
                      <a:pt x="30" y="78"/>
                    </a:cubicBezTo>
                    <a:cubicBezTo>
                      <a:pt x="21" y="65"/>
                      <a:pt x="11" y="52"/>
                      <a:pt x="5" y="37"/>
                    </a:cubicBezTo>
                    <a:cubicBezTo>
                      <a:pt x="3" y="31"/>
                      <a:pt x="0" y="25"/>
                      <a:pt x="0" y="18"/>
                    </a:cubicBezTo>
                    <a:cubicBezTo>
                      <a:pt x="0" y="12"/>
                      <a:pt x="2" y="7"/>
                      <a:pt x="8" y="3"/>
                    </a:cubicBezTo>
                    <a:cubicBezTo>
                      <a:pt x="10" y="2"/>
                      <a:pt x="13" y="1"/>
                      <a:pt x="15" y="1"/>
                    </a:cubicBezTo>
                    <a:cubicBezTo>
                      <a:pt x="18" y="0"/>
                      <a:pt x="21" y="1"/>
                      <a:pt x="24" y="2"/>
                    </a:cubicBezTo>
                    <a:cubicBezTo>
                      <a:pt x="27" y="2"/>
                      <a:pt x="30" y="3"/>
                      <a:pt x="33" y="3"/>
                    </a:cubicBezTo>
                    <a:cubicBezTo>
                      <a:pt x="40" y="5"/>
                      <a:pt x="45" y="12"/>
                      <a:pt x="44" y="19"/>
                    </a:cubicBezTo>
                    <a:cubicBezTo>
                      <a:pt x="43" y="25"/>
                      <a:pt x="36" y="30"/>
                      <a:pt x="30" y="30"/>
                    </a:cubicBezTo>
                    <a:lnTo>
                      <a:pt x="30" y="31"/>
                    </a:lnTo>
                    <a:lnTo>
                      <a:pt x="30" y="30"/>
                    </a:lnTo>
                    <a:cubicBezTo>
                      <a:pt x="32" y="34"/>
                      <a:pt x="34" y="37"/>
                      <a:pt x="36" y="41"/>
                    </a:cubicBezTo>
                    <a:cubicBezTo>
                      <a:pt x="44" y="54"/>
                      <a:pt x="53" y="66"/>
                      <a:pt x="62" y="79"/>
                    </a:cubicBezTo>
                    <a:cubicBezTo>
                      <a:pt x="72" y="93"/>
                      <a:pt x="82" y="108"/>
                      <a:pt x="92" y="122"/>
                    </a:cubicBezTo>
                    <a:cubicBezTo>
                      <a:pt x="95" y="128"/>
                      <a:pt x="94" y="136"/>
                      <a:pt x="88" y="140"/>
                    </a:cubicBezTo>
                    <a:cubicBezTo>
                      <a:pt x="86" y="141"/>
                      <a:pt x="83" y="142"/>
                      <a:pt x="81" y="142"/>
                    </a:cubicBezTo>
                    <a:cubicBezTo>
                      <a:pt x="76" y="142"/>
                      <a:pt x="72" y="140"/>
                      <a:pt x="70" y="13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1"/>
              <p:cNvSpPr/>
              <p:nvPr/>
            </p:nvSpPr>
            <p:spPr>
              <a:xfrm>
                <a:off x="636480" y="2172600"/>
                <a:ext cx="53640" cy="8316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31" extrusionOk="0">
                    <a:moveTo>
                      <a:pt x="10" y="230"/>
                    </a:moveTo>
                    <a:cubicBezTo>
                      <a:pt x="3" y="227"/>
                      <a:pt x="0" y="220"/>
                      <a:pt x="2" y="214"/>
                    </a:cubicBezTo>
                    <a:cubicBezTo>
                      <a:pt x="6" y="199"/>
                      <a:pt x="11" y="184"/>
                      <a:pt x="17" y="169"/>
                    </a:cubicBezTo>
                    <a:cubicBezTo>
                      <a:pt x="21" y="156"/>
                      <a:pt x="26" y="144"/>
                      <a:pt x="32" y="132"/>
                    </a:cubicBezTo>
                    <a:cubicBezTo>
                      <a:pt x="35" y="126"/>
                      <a:pt x="37" y="120"/>
                      <a:pt x="40" y="114"/>
                    </a:cubicBezTo>
                    <a:cubicBezTo>
                      <a:pt x="44" y="107"/>
                      <a:pt x="47" y="99"/>
                      <a:pt x="52" y="90"/>
                    </a:cubicBezTo>
                    <a:cubicBezTo>
                      <a:pt x="54" y="85"/>
                      <a:pt x="57" y="81"/>
                      <a:pt x="60" y="75"/>
                    </a:cubicBezTo>
                    <a:cubicBezTo>
                      <a:pt x="65" y="67"/>
                      <a:pt x="70" y="58"/>
                      <a:pt x="75" y="50"/>
                    </a:cubicBezTo>
                    <a:cubicBezTo>
                      <a:pt x="84" y="35"/>
                      <a:pt x="95" y="21"/>
                      <a:pt x="107" y="9"/>
                    </a:cubicBezTo>
                    <a:cubicBezTo>
                      <a:pt x="113" y="5"/>
                      <a:pt x="119" y="1"/>
                      <a:pt x="127" y="0"/>
                    </a:cubicBezTo>
                    <a:cubicBezTo>
                      <a:pt x="133" y="0"/>
                      <a:pt x="140" y="1"/>
                      <a:pt x="143" y="6"/>
                    </a:cubicBezTo>
                    <a:cubicBezTo>
                      <a:pt x="148" y="12"/>
                      <a:pt x="147" y="21"/>
                      <a:pt x="141" y="26"/>
                    </a:cubicBezTo>
                    <a:cubicBezTo>
                      <a:pt x="137" y="29"/>
                      <a:pt x="132" y="29"/>
                      <a:pt x="128" y="27"/>
                    </a:cubicBezTo>
                    <a:cubicBezTo>
                      <a:pt x="127" y="28"/>
                      <a:pt x="126" y="28"/>
                      <a:pt x="125" y="29"/>
                    </a:cubicBezTo>
                    <a:cubicBezTo>
                      <a:pt x="123" y="30"/>
                      <a:pt x="121" y="32"/>
                      <a:pt x="120" y="33"/>
                    </a:cubicBezTo>
                    <a:cubicBezTo>
                      <a:pt x="116" y="37"/>
                      <a:pt x="113" y="41"/>
                      <a:pt x="110" y="44"/>
                    </a:cubicBezTo>
                    <a:cubicBezTo>
                      <a:pt x="103" y="54"/>
                      <a:pt x="96" y="63"/>
                      <a:pt x="91" y="73"/>
                    </a:cubicBezTo>
                    <a:cubicBezTo>
                      <a:pt x="87" y="81"/>
                      <a:pt x="82" y="88"/>
                      <a:pt x="78" y="95"/>
                    </a:cubicBezTo>
                    <a:cubicBezTo>
                      <a:pt x="75" y="100"/>
                      <a:pt x="72" y="106"/>
                      <a:pt x="69" y="111"/>
                    </a:cubicBezTo>
                    <a:cubicBezTo>
                      <a:pt x="66" y="117"/>
                      <a:pt x="63" y="123"/>
                      <a:pt x="60" y="129"/>
                    </a:cubicBezTo>
                    <a:cubicBezTo>
                      <a:pt x="56" y="138"/>
                      <a:pt x="53" y="145"/>
                      <a:pt x="49" y="153"/>
                    </a:cubicBezTo>
                    <a:lnTo>
                      <a:pt x="49" y="152"/>
                    </a:lnTo>
                    <a:cubicBezTo>
                      <a:pt x="47" y="157"/>
                      <a:pt x="45" y="163"/>
                      <a:pt x="42" y="169"/>
                    </a:cubicBezTo>
                    <a:cubicBezTo>
                      <a:pt x="40" y="174"/>
                      <a:pt x="38" y="180"/>
                      <a:pt x="36" y="185"/>
                    </a:cubicBezTo>
                    <a:cubicBezTo>
                      <a:pt x="32" y="198"/>
                      <a:pt x="28" y="210"/>
                      <a:pt x="25" y="222"/>
                    </a:cubicBezTo>
                    <a:cubicBezTo>
                      <a:pt x="24" y="227"/>
                      <a:pt x="18" y="230"/>
                      <a:pt x="13" y="230"/>
                    </a:cubicBezTo>
                    <a:cubicBezTo>
                      <a:pt x="12" y="230"/>
                      <a:pt x="11" y="230"/>
                      <a:pt x="10" y="2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1"/>
              <p:cNvSpPr/>
              <p:nvPr/>
            </p:nvSpPr>
            <p:spPr>
              <a:xfrm>
                <a:off x="707760" y="2251440"/>
                <a:ext cx="55440" cy="2106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585" extrusionOk="0">
                    <a:moveTo>
                      <a:pt x="2" y="573"/>
                    </a:moveTo>
                    <a:cubicBezTo>
                      <a:pt x="0" y="568"/>
                      <a:pt x="3" y="562"/>
                      <a:pt x="8" y="559"/>
                    </a:cubicBezTo>
                    <a:cubicBezTo>
                      <a:pt x="9" y="558"/>
                      <a:pt x="9" y="557"/>
                      <a:pt x="9" y="557"/>
                    </a:cubicBezTo>
                    <a:cubicBezTo>
                      <a:pt x="13" y="539"/>
                      <a:pt x="17" y="522"/>
                      <a:pt x="20" y="504"/>
                    </a:cubicBezTo>
                    <a:cubicBezTo>
                      <a:pt x="21" y="494"/>
                      <a:pt x="23" y="484"/>
                      <a:pt x="25" y="475"/>
                    </a:cubicBezTo>
                    <a:cubicBezTo>
                      <a:pt x="26" y="466"/>
                      <a:pt x="27" y="458"/>
                      <a:pt x="28" y="450"/>
                    </a:cubicBezTo>
                    <a:cubicBezTo>
                      <a:pt x="31" y="424"/>
                      <a:pt x="34" y="399"/>
                      <a:pt x="35" y="374"/>
                    </a:cubicBezTo>
                    <a:cubicBezTo>
                      <a:pt x="37" y="346"/>
                      <a:pt x="39" y="317"/>
                      <a:pt x="41" y="288"/>
                    </a:cubicBezTo>
                    <a:cubicBezTo>
                      <a:pt x="42" y="274"/>
                      <a:pt x="42" y="261"/>
                      <a:pt x="43" y="247"/>
                    </a:cubicBezTo>
                    <a:cubicBezTo>
                      <a:pt x="44" y="236"/>
                      <a:pt x="45" y="225"/>
                      <a:pt x="46" y="214"/>
                    </a:cubicBezTo>
                    <a:cubicBezTo>
                      <a:pt x="48" y="196"/>
                      <a:pt x="49" y="179"/>
                      <a:pt x="51" y="161"/>
                    </a:cubicBezTo>
                    <a:cubicBezTo>
                      <a:pt x="53" y="142"/>
                      <a:pt x="57" y="123"/>
                      <a:pt x="62" y="104"/>
                    </a:cubicBezTo>
                    <a:cubicBezTo>
                      <a:pt x="66" y="86"/>
                      <a:pt x="71" y="69"/>
                      <a:pt x="77" y="52"/>
                    </a:cubicBezTo>
                    <a:cubicBezTo>
                      <a:pt x="80" y="45"/>
                      <a:pt x="83" y="39"/>
                      <a:pt x="86" y="32"/>
                    </a:cubicBezTo>
                    <a:cubicBezTo>
                      <a:pt x="89" y="27"/>
                      <a:pt x="92" y="21"/>
                      <a:pt x="97" y="16"/>
                    </a:cubicBezTo>
                    <a:cubicBezTo>
                      <a:pt x="100" y="12"/>
                      <a:pt x="105" y="8"/>
                      <a:pt x="111" y="7"/>
                    </a:cubicBezTo>
                    <a:cubicBezTo>
                      <a:pt x="116" y="6"/>
                      <a:pt x="122" y="6"/>
                      <a:pt x="127" y="9"/>
                    </a:cubicBezTo>
                    <a:cubicBezTo>
                      <a:pt x="130" y="3"/>
                      <a:pt x="136" y="0"/>
                      <a:pt x="142" y="3"/>
                    </a:cubicBezTo>
                    <a:cubicBezTo>
                      <a:pt x="149" y="5"/>
                      <a:pt x="153" y="13"/>
                      <a:pt x="150" y="20"/>
                    </a:cubicBezTo>
                    <a:cubicBezTo>
                      <a:pt x="147" y="27"/>
                      <a:pt x="145" y="35"/>
                      <a:pt x="143" y="43"/>
                    </a:cubicBezTo>
                    <a:cubicBezTo>
                      <a:pt x="143" y="57"/>
                      <a:pt x="141" y="70"/>
                      <a:pt x="137" y="83"/>
                    </a:cubicBezTo>
                    <a:cubicBezTo>
                      <a:pt x="136" y="87"/>
                      <a:pt x="135" y="90"/>
                      <a:pt x="132" y="93"/>
                    </a:cubicBezTo>
                    <a:cubicBezTo>
                      <a:pt x="127" y="99"/>
                      <a:pt x="118" y="99"/>
                      <a:pt x="112" y="93"/>
                    </a:cubicBezTo>
                    <a:cubicBezTo>
                      <a:pt x="105" y="86"/>
                      <a:pt x="109" y="75"/>
                      <a:pt x="111" y="66"/>
                    </a:cubicBezTo>
                    <a:cubicBezTo>
                      <a:pt x="112" y="60"/>
                      <a:pt x="113" y="54"/>
                      <a:pt x="115" y="48"/>
                    </a:cubicBezTo>
                    <a:cubicBezTo>
                      <a:pt x="116" y="45"/>
                      <a:pt x="116" y="43"/>
                      <a:pt x="117" y="41"/>
                    </a:cubicBezTo>
                    <a:cubicBezTo>
                      <a:pt x="117" y="39"/>
                      <a:pt x="116" y="38"/>
                      <a:pt x="116" y="36"/>
                    </a:cubicBezTo>
                    <a:cubicBezTo>
                      <a:pt x="116" y="35"/>
                      <a:pt x="116" y="34"/>
                      <a:pt x="116" y="33"/>
                    </a:cubicBezTo>
                    <a:cubicBezTo>
                      <a:pt x="116" y="34"/>
                      <a:pt x="115" y="34"/>
                      <a:pt x="115" y="34"/>
                    </a:cubicBezTo>
                    <a:cubicBezTo>
                      <a:pt x="113" y="36"/>
                      <a:pt x="112" y="39"/>
                      <a:pt x="110" y="41"/>
                    </a:cubicBezTo>
                    <a:cubicBezTo>
                      <a:pt x="107" y="48"/>
                      <a:pt x="104" y="53"/>
                      <a:pt x="101" y="60"/>
                    </a:cubicBezTo>
                    <a:cubicBezTo>
                      <a:pt x="95" y="74"/>
                      <a:pt x="91" y="89"/>
                      <a:pt x="87" y="103"/>
                    </a:cubicBezTo>
                    <a:cubicBezTo>
                      <a:pt x="80" y="128"/>
                      <a:pt x="76" y="154"/>
                      <a:pt x="73" y="180"/>
                    </a:cubicBezTo>
                    <a:cubicBezTo>
                      <a:pt x="73" y="179"/>
                      <a:pt x="73" y="179"/>
                      <a:pt x="73" y="178"/>
                    </a:cubicBezTo>
                    <a:cubicBezTo>
                      <a:pt x="71" y="193"/>
                      <a:pt x="70" y="208"/>
                      <a:pt x="68" y="223"/>
                    </a:cubicBezTo>
                    <a:cubicBezTo>
                      <a:pt x="67" y="234"/>
                      <a:pt x="66" y="245"/>
                      <a:pt x="66" y="256"/>
                    </a:cubicBezTo>
                    <a:cubicBezTo>
                      <a:pt x="64" y="284"/>
                      <a:pt x="62" y="311"/>
                      <a:pt x="60" y="339"/>
                    </a:cubicBezTo>
                    <a:cubicBezTo>
                      <a:pt x="56" y="392"/>
                      <a:pt x="51" y="445"/>
                      <a:pt x="44" y="497"/>
                    </a:cubicBezTo>
                    <a:cubicBezTo>
                      <a:pt x="42" y="510"/>
                      <a:pt x="40" y="523"/>
                      <a:pt x="38" y="536"/>
                    </a:cubicBezTo>
                    <a:cubicBezTo>
                      <a:pt x="37" y="543"/>
                      <a:pt x="36" y="550"/>
                      <a:pt x="35" y="557"/>
                    </a:cubicBezTo>
                    <a:cubicBezTo>
                      <a:pt x="35" y="561"/>
                      <a:pt x="34" y="566"/>
                      <a:pt x="32" y="570"/>
                    </a:cubicBezTo>
                    <a:cubicBezTo>
                      <a:pt x="31" y="574"/>
                      <a:pt x="29" y="577"/>
                      <a:pt x="26" y="579"/>
                    </a:cubicBezTo>
                    <a:cubicBezTo>
                      <a:pt x="23" y="582"/>
                      <a:pt x="20" y="583"/>
                      <a:pt x="16" y="584"/>
                    </a:cubicBezTo>
                    <a:cubicBezTo>
                      <a:pt x="15" y="584"/>
                      <a:pt x="15" y="584"/>
                      <a:pt x="14" y="584"/>
                    </a:cubicBezTo>
                    <a:cubicBezTo>
                      <a:pt x="9" y="584"/>
                      <a:pt x="3" y="579"/>
                      <a:pt x="2" y="5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1"/>
              <p:cNvSpPr/>
              <p:nvPr/>
            </p:nvSpPr>
            <p:spPr>
              <a:xfrm>
                <a:off x="682920" y="2334960"/>
                <a:ext cx="97560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36" extrusionOk="0">
                    <a:moveTo>
                      <a:pt x="3" y="128"/>
                    </a:moveTo>
                    <a:cubicBezTo>
                      <a:pt x="0" y="122"/>
                      <a:pt x="1" y="115"/>
                      <a:pt x="3" y="110"/>
                    </a:cubicBezTo>
                    <a:cubicBezTo>
                      <a:pt x="6" y="102"/>
                      <a:pt x="13" y="97"/>
                      <a:pt x="20" y="92"/>
                    </a:cubicBezTo>
                    <a:cubicBezTo>
                      <a:pt x="26" y="87"/>
                      <a:pt x="34" y="84"/>
                      <a:pt x="41" y="80"/>
                    </a:cubicBezTo>
                    <a:cubicBezTo>
                      <a:pt x="50" y="76"/>
                      <a:pt x="58" y="73"/>
                      <a:pt x="66" y="69"/>
                    </a:cubicBezTo>
                    <a:cubicBezTo>
                      <a:pt x="79" y="64"/>
                      <a:pt x="92" y="60"/>
                      <a:pt x="104" y="55"/>
                    </a:cubicBezTo>
                    <a:cubicBezTo>
                      <a:pt x="116" y="51"/>
                      <a:pt x="128" y="47"/>
                      <a:pt x="140" y="43"/>
                    </a:cubicBezTo>
                    <a:cubicBezTo>
                      <a:pt x="153" y="38"/>
                      <a:pt x="166" y="33"/>
                      <a:pt x="179" y="29"/>
                    </a:cubicBezTo>
                    <a:cubicBezTo>
                      <a:pt x="204" y="19"/>
                      <a:pt x="229" y="11"/>
                      <a:pt x="254" y="2"/>
                    </a:cubicBezTo>
                    <a:cubicBezTo>
                      <a:pt x="259" y="0"/>
                      <a:pt x="266" y="3"/>
                      <a:pt x="267" y="9"/>
                    </a:cubicBezTo>
                    <a:cubicBezTo>
                      <a:pt x="270" y="15"/>
                      <a:pt x="266" y="20"/>
                      <a:pt x="261" y="23"/>
                    </a:cubicBezTo>
                    <a:cubicBezTo>
                      <a:pt x="234" y="33"/>
                      <a:pt x="207" y="43"/>
                      <a:pt x="180" y="52"/>
                    </a:cubicBezTo>
                    <a:cubicBezTo>
                      <a:pt x="155" y="62"/>
                      <a:pt x="129" y="71"/>
                      <a:pt x="105" y="81"/>
                    </a:cubicBezTo>
                    <a:cubicBezTo>
                      <a:pt x="95" y="85"/>
                      <a:pt x="85" y="89"/>
                      <a:pt x="76" y="93"/>
                    </a:cubicBezTo>
                    <a:cubicBezTo>
                      <a:pt x="64" y="97"/>
                      <a:pt x="53" y="103"/>
                      <a:pt x="42" y="108"/>
                    </a:cubicBezTo>
                    <a:cubicBezTo>
                      <a:pt x="39" y="110"/>
                      <a:pt x="36" y="112"/>
                      <a:pt x="33" y="114"/>
                    </a:cubicBezTo>
                    <a:cubicBezTo>
                      <a:pt x="32" y="115"/>
                      <a:pt x="30" y="117"/>
                      <a:pt x="29" y="118"/>
                    </a:cubicBezTo>
                    <a:lnTo>
                      <a:pt x="28" y="119"/>
                    </a:lnTo>
                    <a:cubicBezTo>
                      <a:pt x="29" y="125"/>
                      <a:pt x="26" y="131"/>
                      <a:pt x="20" y="134"/>
                    </a:cubicBezTo>
                    <a:cubicBezTo>
                      <a:pt x="19" y="135"/>
                      <a:pt x="17" y="135"/>
                      <a:pt x="15" y="135"/>
                    </a:cubicBezTo>
                    <a:cubicBezTo>
                      <a:pt x="10" y="135"/>
                      <a:pt x="5" y="132"/>
                      <a:pt x="3" y="12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1"/>
              <p:cNvSpPr/>
              <p:nvPr/>
            </p:nvSpPr>
            <p:spPr>
              <a:xfrm>
                <a:off x="792720" y="2257920"/>
                <a:ext cx="8064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427" extrusionOk="0">
                    <a:moveTo>
                      <a:pt x="188" y="116"/>
                    </a:moveTo>
                    <a:cubicBezTo>
                      <a:pt x="188" y="120"/>
                      <a:pt x="187" y="123"/>
                      <a:pt x="187" y="127"/>
                    </a:cubicBezTo>
                    <a:cubicBezTo>
                      <a:pt x="187" y="128"/>
                      <a:pt x="187" y="130"/>
                      <a:pt x="187" y="131"/>
                    </a:cubicBezTo>
                    <a:cubicBezTo>
                      <a:pt x="188" y="128"/>
                      <a:pt x="189" y="124"/>
                      <a:pt x="190" y="120"/>
                    </a:cubicBezTo>
                    <a:cubicBezTo>
                      <a:pt x="190" y="116"/>
                      <a:pt x="191" y="111"/>
                      <a:pt x="193" y="106"/>
                    </a:cubicBezTo>
                    <a:cubicBezTo>
                      <a:pt x="193" y="104"/>
                      <a:pt x="193" y="102"/>
                      <a:pt x="194" y="99"/>
                    </a:cubicBezTo>
                    <a:cubicBezTo>
                      <a:pt x="194" y="92"/>
                      <a:pt x="196" y="84"/>
                      <a:pt x="197" y="76"/>
                    </a:cubicBezTo>
                    <a:lnTo>
                      <a:pt x="197" y="77"/>
                    </a:lnTo>
                    <a:cubicBezTo>
                      <a:pt x="197" y="76"/>
                      <a:pt x="197" y="76"/>
                      <a:pt x="197" y="75"/>
                    </a:cubicBezTo>
                    <a:cubicBezTo>
                      <a:pt x="197" y="70"/>
                      <a:pt x="197" y="65"/>
                      <a:pt x="198" y="60"/>
                    </a:cubicBezTo>
                    <a:lnTo>
                      <a:pt x="197" y="61"/>
                    </a:lnTo>
                    <a:cubicBezTo>
                      <a:pt x="194" y="74"/>
                      <a:pt x="191" y="88"/>
                      <a:pt x="189" y="102"/>
                    </a:cubicBezTo>
                    <a:cubicBezTo>
                      <a:pt x="190" y="102"/>
                      <a:pt x="190" y="101"/>
                      <a:pt x="190" y="100"/>
                    </a:cubicBezTo>
                    <a:cubicBezTo>
                      <a:pt x="189" y="106"/>
                      <a:pt x="189" y="110"/>
                      <a:pt x="188" y="116"/>
                    </a:cubicBezTo>
                    <a:moveTo>
                      <a:pt x="49" y="400"/>
                    </a:moveTo>
                    <a:cubicBezTo>
                      <a:pt x="50" y="400"/>
                      <a:pt x="51" y="400"/>
                      <a:pt x="52" y="400"/>
                    </a:cubicBezTo>
                    <a:cubicBezTo>
                      <a:pt x="53" y="400"/>
                      <a:pt x="54" y="399"/>
                      <a:pt x="55" y="399"/>
                    </a:cubicBezTo>
                    <a:cubicBezTo>
                      <a:pt x="56" y="399"/>
                      <a:pt x="57" y="398"/>
                      <a:pt x="59" y="398"/>
                    </a:cubicBezTo>
                    <a:cubicBezTo>
                      <a:pt x="60" y="397"/>
                      <a:pt x="61" y="396"/>
                      <a:pt x="63" y="396"/>
                    </a:cubicBezTo>
                    <a:cubicBezTo>
                      <a:pt x="65" y="395"/>
                      <a:pt x="67" y="393"/>
                      <a:pt x="69" y="392"/>
                    </a:cubicBezTo>
                    <a:cubicBezTo>
                      <a:pt x="71" y="390"/>
                      <a:pt x="73" y="389"/>
                      <a:pt x="74" y="387"/>
                    </a:cubicBezTo>
                    <a:cubicBezTo>
                      <a:pt x="78" y="383"/>
                      <a:pt x="81" y="379"/>
                      <a:pt x="85" y="375"/>
                    </a:cubicBezTo>
                    <a:cubicBezTo>
                      <a:pt x="91" y="367"/>
                      <a:pt x="96" y="358"/>
                      <a:pt x="102" y="349"/>
                    </a:cubicBezTo>
                    <a:cubicBezTo>
                      <a:pt x="114" y="327"/>
                      <a:pt x="124" y="304"/>
                      <a:pt x="134" y="282"/>
                    </a:cubicBezTo>
                    <a:cubicBezTo>
                      <a:pt x="136" y="278"/>
                      <a:pt x="138" y="273"/>
                      <a:pt x="140" y="270"/>
                    </a:cubicBezTo>
                    <a:cubicBezTo>
                      <a:pt x="140" y="269"/>
                      <a:pt x="139" y="269"/>
                      <a:pt x="139" y="269"/>
                    </a:cubicBezTo>
                    <a:cubicBezTo>
                      <a:pt x="138" y="268"/>
                      <a:pt x="137" y="267"/>
                      <a:pt x="136" y="266"/>
                    </a:cubicBezTo>
                    <a:cubicBezTo>
                      <a:pt x="134" y="264"/>
                      <a:pt x="132" y="262"/>
                      <a:pt x="130" y="260"/>
                    </a:cubicBezTo>
                    <a:cubicBezTo>
                      <a:pt x="126" y="257"/>
                      <a:pt x="122" y="255"/>
                      <a:pt x="118" y="252"/>
                    </a:cubicBezTo>
                    <a:cubicBezTo>
                      <a:pt x="116" y="252"/>
                      <a:pt x="115" y="251"/>
                      <a:pt x="113" y="250"/>
                    </a:cubicBezTo>
                    <a:cubicBezTo>
                      <a:pt x="111" y="250"/>
                      <a:pt x="109" y="248"/>
                      <a:pt x="106" y="248"/>
                    </a:cubicBezTo>
                    <a:cubicBezTo>
                      <a:pt x="106" y="248"/>
                      <a:pt x="105" y="247"/>
                      <a:pt x="104" y="247"/>
                    </a:cubicBezTo>
                    <a:cubicBezTo>
                      <a:pt x="103" y="247"/>
                      <a:pt x="103" y="247"/>
                      <a:pt x="103" y="247"/>
                    </a:cubicBezTo>
                    <a:cubicBezTo>
                      <a:pt x="102" y="247"/>
                      <a:pt x="101" y="247"/>
                      <a:pt x="99" y="248"/>
                    </a:cubicBezTo>
                    <a:cubicBezTo>
                      <a:pt x="97" y="248"/>
                      <a:pt x="95" y="248"/>
                      <a:pt x="93" y="249"/>
                    </a:cubicBezTo>
                    <a:cubicBezTo>
                      <a:pt x="89" y="250"/>
                      <a:pt x="87" y="251"/>
                      <a:pt x="84" y="252"/>
                    </a:cubicBezTo>
                    <a:cubicBezTo>
                      <a:pt x="84" y="252"/>
                      <a:pt x="85" y="252"/>
                      <a:pt x="85" y="251"/>
                    </a:cubicBezTo>
                    <a:cubicBezTo>
                      <a:pt x="82" y="252"/>
                      <a:pt x="80" y="254"/>
                      <a:pt x="77" y="255"/>
                    </a:cubicBezTo>
                    <a:cubicBezTo>
                      <a:pt x="75" y="257"/>
                      <a:pt x="74" y="258"/>
                      <a:pt x="72" y="259"/>
                    </a:cubicBezTo>
                    <a:cubicBezTo>
                      <a:pt x="73" y="258"/>
                      <a:pt x="73" y="258"/>
                      <a:pt x="74" y="258"/>
                    </a:cubicBezTo>
                    <a:cubicBezTo>
                      <a:pt x="71" y="259"/>
                      <a:pt x="70" y="261"/>
                      <a:pt x="68" y="263"/>
                    </a:cubicBezTo>
                    <a:cubicBezTo>
                      <a:pt x="65" y="265"/>
                      <a:pt x="63" y="268"/>
                      <a:pt x="60" y="271"/>
                    </a:cubicBezTo>
                    <a:cubicBezTo>
                      <a:pt x="56" y="276"/>
                      <a:pt x="53" y="281"/>
                      <a:pt x="50" y="287"/>
                    </a:cubicBezTo>
                    <a:cubicBezTo>
                      <a:pt x="46" y="294"/>
                      <a:pt x="42" y="301"/>
                      <a:pt x="39" y="308"/>
                    </a:cubicBezTo>
                    <a:cubicBezTo>
                      <a:pt x="36" y="315"/>
                      <a:pt x="34" y="323"/>
                      <a:pt x="31" y="331"/>
                    </a:cubicBezTo>
                    <a:cubicBezTo>
                      <a:pt x="31" y="335"/>
                      <a:pt x="29" y="339"/>
                      <a:pt x="29" y="344"/>
                    </a:cubicBezTo>
                    <a:cubicBezTo>
                      <a:pt x="28" y="348"/>
                      <a:pt x="28" y="352"/>
                      <a:pt x="28" y="356"/>
                    </a:cubicBezTo>
                    <a:cubicBezTo>
                      <a:pt x="28" y="359"/>
                      <a:pt x="28" y="362"/>
                      <a:pt x="29" y="365"/>
                    </a:cubicBezTo>
                    <a:cubicBezTo>
                      <a:pt x="29" y="369"/>
                      <a:pt x="30" y="373"/>
                      <a:pt x="31" y="376"/>
                    </a:cubicBezTo>
                    <a:cubicBezTo>
                      <a:pt x="32" y="381"/>
                      <a:pt x="34" y="385"/>
                      <a:pt x="36" y="389"/>
                    </a:cubicBezTo>
                    <a:cubicBezTo>
                      <a:pt x="36" y="391"/>
                      <a:pt x="37" y="392"/>
                      <a:pt x="38" y="392"/>
                    </a:cubicBezTo>
                    <a:cubicBezTo>
                      <a:pt x="38" y="393"/>
                      <a:pt x="39" y="395"/>
                      <a:pt x="39" y="396"/>
                    </a:cubicBezTo>
                    <a:cubicBezTo>
                      <a:pt x="40" y="396"/>
                      <a:pt x="41" y="396"/>
                      <a:pt x="41" y="397"/>
                    </a:cubicBezTo>
                    <a:lnTo>
                      <a:pt x="41" y="398"/>
                    </a:lnTo>
                    <a:cubicBezTo>
                      <a:pt x="42" y="398"/>
                      <a:pt x="42" y="398"/>
                      <a:pt x="43" y="398"/>
                    </a:cubicBezTo>
                    <a:cubicBezTo>
                      <a:pt x="43" y="399"/>
                      <a:pt x="43" y="399"/>
                      <a:pt x="44" y="399"/>
                    </a:cubicBezTo>
                    <a:cubicBezTo>
                      <a:pt x="45" y="399"/>
                      <a:pt x="45" y="399"/>
                      <a:pt x="46" y="400"/>
                    </a:cubicBezTo>
                    <a:lnTo>
                      <a:pt x="47" y="400"/>
                    </a:lnTo>
                    <a:cubicBezTo>
                      <a:pt x="48" y="400"/>
                      <a:pt x="49" y="400"/>
                      <a:pt x="49" y="400"/>
                    </a:cubicBezTo>
                    <a:moveTo>
                      <a:pt x="28" y="419"/>
                    </a:moveTo>
                    <a:cubicBezTo>
                      <a:pt x="22" y="415"/>
                      <a:pt x="17" y="409"/>
                      <a:pt x="14" y="402"/>
                    </a:cubicBezTo>
                    <a:cubicBezTo>
                      <a:pt x="13" y="399"/>
                      <a:pt x="11" y="395"/>
                      <a:pt x="10" y="391"/>
                    </a:cubicBezTo>
                    <a:cubicBezTo>
                      <a:pt x="8" y="386"/>
                      <a:pt x="7" y="381"/>
                      <a:pt x="6" y="376"/>
                    </a:cubicBezTo>
                    <a:cubicBezTo>
                      <a:pt x="0" y="350"/>
                      <a:pt x="6" y="322"/>
                      <a:pt x="17" y="298"/>
                    </a:cubicBezTo>
                    <a:cubicBezTo>
                      <a:pt x="27" y="275"/>
                      <a:pt x="41" y="251"/>
                      <a:pt x="61" y="236"/>
                    </a:cubicBezTo>
                    <a:cubicBezTo>
                      <a:pt x="66" y="232"/>
                      <a:pt x="72" y="230"/>
                      <a:pt x="77" y="227"/>
                    </a:cubicBezTo>
                    <a:cubicBezTo>
                      <a:pt x="83" y="225"/>
                      <a:pt x="89" y="223"/>
                      <a:pt x="95" y="222"/>
                    </a:cubicBezTo>
                    <a:cubicBezTo>
                      <a:pt x="108" y="220"/>
                      <a:pt x="121" y="225"/>
                      <a:pt x="132" y="231"/>
                    </a:cubicBezTo>
                    <a:cubicBezTo>
                      <a:pt x="138" y="234"/>
                      <a:pt x="145" y="239"/>
                      <a:pt x="151" y="244"/>
                    </a:cubicBezTo>
                    <a:cubicBezTo>
                      <a:pt x="151" y="243"/>
                      <a:pt x="151" y="242"/>
                      <a:pt x="152" y="241"/>
                    </a:cubicBezTo>
                    <a:cubicBezTo>
                      <a:pt x="151" y="241"/>
                      <a:pt x="151" y="242"/>
                      <a:pt x="151" y="242"/>
                    </a:cubicBezTo>
                    <a:cubicBezTo>
                      <a:pt x="154" y="235"/>
                      <a:pt x="157" y="227"/>
                      <a:pt x="160" y="220"/>
                    </a:cubicBezTo>
                    <a:cubicBezTo>
                      <a:pt x="162" y="216"/>
                      <a:pt x="163" y="212"/>
                      <a:pt x="165" y="208"/>
                    </a:cubicBezTo>
                    <a:cubicBezTo>
                      <a:pt x="164" y="196"/>
                      <a:pt x="163" y="184"/>
                      <a:pt x="163" y="172"/>
                    </a:cubicBezTo>
                    <a:cubicBezTo>
                      <a:pt x="163" y="164"/>
                      <a:pt x="163" y="156"/>
                      <a:pt x="163" y="148"/>
                    </a:cubicBezTo>
                    <a:cubicBezTo>
                      <a:pt x="163" y="141"/>
                      <a:pt x="163" y="134"/>
                      <a:pt x="163" y="126"/>
                    </a:cubicBezTo>
                    <a:cubicBezTo>
                      <a:pt x="163" y="120"/>
                      <a:pt x="163" y="113"/>
                      <a:pt x="164" y="107"/>
                    </a:cubicBezTo>
                    <a:cubicBezTo>
                      <a:pt x="165" y="99"/>
                      <a:pt x="166" y="92"/>
                      <a:pt x="167" y="85"/>
                    </a:cubicBezTo>
                    <a:cubicBezTo>
                      <a:pt x="168" y="75"/>
                      <a:pt x="170" y="65"/>
                      <a:pt x="173" y="55"/>
                    </a:cubicBezTo>
                    <a:cubicBezTo>
                      <a:pt x="175" y="46"/>
                      <a:pt x="177" y="38"/>
                      <a:pt x="181" y="30"/>
                    </a:cubicBezTo>
                    <a:cubicBezTo>
                      <a:pt x="183" y="22"/>
                      <a:pt x="187" y="15"/>
                      <a:pt x="191" y="8"/>
                    </a:cubicBezTo>
                    <a:cubicBezTo>
                      <a:pt x="195" y="3"/>
                      <a:pt x="201" y="0"/>
                      <a:pt x="208" y="0"/>
                    </a:cubicBezTo>
                    <a:cubicBezTo>
                      <a:pt x="215" y="0"/>
                      <a:pt x="221" y="6"/>
                      <a:pt x="222" y="13"/>
                    </a:cubicBezTo>
                    <a:cubicBezTo>
                      <a:pt x="223" y="18"/>
                      <a:pt x="222" y="24"/>
                      <a:pt x="222" y="29"/>
                    </a:cubicBezTo>
                    <a:cubicBezTo>
                      <a:pt x="222" y="33"/>
                      <a:pt x="222" y="36"/>
                      <a:pt x="222" y="40"/>
                    </a:cubicBezTo>
                    <a:cubicBezTo>
                      <a:pt x="222" y="46"/>
                      <a:pt x="222" y="52"/>
                      <a:pt x="221" y="58"/>
                    </a:cubicBezTo>
                    <a:cubicBezTo>
                      <a:pt x="221" y="65"/>
                      <a:pt x="221" y="72"/>
                      <a:pt x="219" y="79"/>
                    </a:cubicBezTo>
                    <a:cubicBezTo>
                      <a:pt x="218" y="87"/>
                      <a:pt x="217" y="94"/>
                      <a:pt x="216" y="102"/>
                    </a:cubicBezTo>
                    <a:cubicBezTo>
                      <a:pt x="215" y="107"/>
                      <a:pt x="214" y="113"/>
                      <a:pt x="213" y="119"/>
                    </a:cubicBezTo>
                    <a:cubicBezTo>
                      <a:pt x="212" y="125"/>
                      <a:pt x="211" y="131"/>
                      <a:pt x="209" y="136"/>
                    </a:cubicBezTo>
                    <a:cubicBezTo>
                      <a:pt x="206" y="150"/>
                      <a:pt x="202" y="163"/>
                      <a:pt x="198" y="177"/>
                    </a:cubicBezTo>
                    <a:cubicBezTo>
                      <a:pt x="197" y="184"/>
                      <a:pt x="195" y="191"/>
                      <a:pt x="193" y="197"/>
                    </a:cubicBezTo>
                    <a:cubicBezTo>
                      <a:pt x="191" y="201"/>
                      <a:pt x="190" y="205"/>
                      <a:pt x="189" y="209"/>
                    </a:cubicBezTo>
                    <a:cubicBezTo>
                      <a:pt x="189" y="216"/>
                      <a:pt x="189" y="223"/>
                      <a:pt x="189" y="230"/>
                    </a:cubicBezTo>
                    <a:cubicBezTo>
                      <a:pt x="190" y="256"/>
                      <a:pt x="191" y="283"/>
                      <a:pt x="191" y="309"/>
                    </a:cubicBezTo>
                    <a:cubicBezTo>
                      <a:pt x="191" y="314"/>
                      <a:pt x="191" y="318"/>
                      <a:pt x="191" y="322"/>
                    </a:cubicBezTo>
                    <a:cubicBezTo>
                      <a:pt x="191" y="331"/>
                      <a:pt x="191" y="341"/>
                      <a:pt x="191" y="351"/>
                    </a:cubicBezTo>
                    <a:cubicBezTo>
                      <a:pt x="190" y="358"/>
                      <a:pt x="184" y="364"/>
                      <a:pt x="177" y="363"/>
                    </a:cubicBezTo>
                    <a:cubicBezTo>
                      <a:pt x="170" y="363"/>
                      <a:pt x="164" y="356"/>
                      <a:pt x="165" y="349"/>
                    </a:cubicBezTo>
                    <a:cubicBezTo>
                      <a:pt x="165" y="339"/>
                      <a:pt x="166" y="328"/>
                      <a:pt x="166" y="318"/>
                    </a:cubicBezTo>
                    <a:cubicBezTo>
                      <a:pt x="166" y="314"/>
                      <a:pt x="166" y="309"/>
                      <a:pt x="166" y="304"/>
                    </a:cubicBezTo>
                    <a:cubicBezTo>
                      <a:pt x="164" y="305"/>
                      <a:pt x="161" y="305"/>
                      <a:pt x="159" y="304"/>
                    </a:cubicBezTo>
                    <a:cubicBezTo>
                      <a:pt x="156" y="303"/>
                      <a:pt x="154" y="301"/>
                      <a:pt x="152" y="300"/>
                    </a:cubicBezTo>
                    <a:cubicBezTo>
                      <a:pt x="148" y="311"/>
                      <a:pt x="142" y="323"/>
                      <a:pt x="137" y="334"/>
                    </a:cubicBezTo>
                    <a:cubicBezTo>
                      <a:pt x="129" y="351"/>
                      <a:pt x="120" y="367"/>
                      <a:pt x="110" y="383"/>
                    </a:cubicBezTo>
                    <a:cubicBezTo>
                      <a:pt x="105" y="390"/>
                      <a:pt x="99" y="396"/>
                      <a:pt x="94" y="403"/>
                    </a:cubicBezTo>
                    <a:cubicBezTo>
                      <a:pt x="88" y="409"/>
                      <a:pt x="81" y="414"/>
                      <a:pt x="73" y="419"/>
                    </a:cubicBezTo>
                    <a:cubicBezTo>
                      <a:pt x="66" y="423"/>
                      <a:pt x="59" y="425"/>
                      <a:pt x="50" y="426"/>
                    </a:cubicBezTo>
                    <a:lnTo>
                      <a:pt x="49" y="426"/>
                    </a:lnTo>
                    <a:cubicBezTo>
                      <a:pt x="41" y="426"/>
                      <a:pt x="34" y="423"/>
                      <a:pt x="28" y="4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1"/>
              <p:cNvSpPr/>
              <p:nvPr/>
            </p:nvSpPr>
            <p:spPr>
              <a:xfrm>
                <a:off x="896400" y="2310120"/>
                <a:ext cx="9612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509" extrusionOk="0">
                    <a:moveTo>
                      <a:pt x="108" y="482"/>
                    </a:moveTo>
                    <a:cubicBezTo>
                      <a:pt x="109" y="482"/>
                      <a:pt x="110" y="482"/>
                      <a:pt x="111" y="482"/>
                    </a:cubicBezTo>
                    <a:lnTo>
                      <a:pt x="110" y="482"/>
                    </a:lnTo>
                    <a:cubicBezTo>
                      <a:pt x="110" y="482"/>
                      <a:pt x="111" y="482"/>
                      <a:pt x="112" y="482"/>
                    </a:cubicBezTo>
                    <a:cubicBezTo>
                      <a:pt x="114" y="481"/>
                      <a:pt x="116" y="481"/>
                      <a:pt x="117" y="480"/>
                    </a:cubicBezTo>
                    <a:cubicBezTo>
                      <a:pt x="118" y="479"/>
                      <a:pt x="118" y="479"/>
                      <a:pt x="119" y="479"/>
                    </a:cubicBezTo>
                    <a:cubicBezTo>
                      <a:pt x="120" y="478"/>
                      <a:pt x="120" y="478"/>
                      <a:pt x="121" y="478"/>
                    </a:cubicBezTo>
                    <a:cubicBezTo>
                      <a:pt x="121" y="477"/>
                      <a:pt x="123" y="476"/>
                      <a:pt x="123" y="476"/>
                    </a:cubicBezTo>
                    <a:cubicBezTo>
                      <a:pt x="123" y="476"/>
                      <a:pt x="122" y="476"/>
                      <a:pt x="122" y="477"/>
                    </a:cubicBezTo>
                    <a:cubicBezTo>
                      <a:pt x="123" y="476"/>
                      <a:pt x="123" y="476"/>
                      <a:pt x="123" y="475"/>
                    </a:cubicBezTo>
                    <a:cubicBezTo>
                      <a:pt x="123" y="475"/>
                      <a:pt x="124" y="475"/>
                      <a:pt x="124" y="474"/>
                    </a:cubicBezTo>
                    <a:lnTo>
                      <a:pt x="125" y="472"/>
                    </a:lnTo>
                    <a:cubicBezTo>
                      <a:pt x="125" y="472"/>
                      <a:pt x="124" y="473"/>
                      <a:pt x="124" y="474"/>
                    </a:cubicBezTo>
                    <a:cubicBezTo>
                      <a:pt x="125" y="472"/>
                      <a:pt x="125" y="471"/>
                      <a:pt x="125" y="471"/>
                    </a:cubicBezTo>
                    <a:cubicBezTo>
                      <a:pt x="126" y="468"/>
                      <a:pt x="127" y="465"/>
                      <a:pt x="127" y="463"/>
                    </a:cubicBezTo>
                    <a:cubicBezTo>
                      <a:pt x="127" y="459"/>
                      <a:pt x="128" y="456"/>
                      <a:pt x="128" y="452"/>
                    </a:cubicBezTo>
                    <a:cubicBezTo>
                      <a:pt x="128" y="448"/>
                      <a:pt x="128" y="444"/>
                      <a:pt x="129" y="440"/>
                    </a:cubicBezTo>
                    <a:cubicBezTo>
                      <a:pt x="130" y="433"/>
                      <a:pt x="129" y="426"/>
                      <a:pt x="129" y="419"/>
                    </a:cubicBezTo>
                    <a:cubicBezTo>
                      <a:pt x="129" y="412"/>
                      <a:pt x="128" y="405"/>
                      <a:pt x="128" y="398"/>
                    </a:cubicBezTo>
                    <a:cubicBezTo>
                      <a:pt x="128" y="395"/>
                      <a:pt x="127" y="392"/>
                      <a:pt x="127" y="389"/>
                    </a:cubicBezTo>
                    <a:cubicBezTo>
                      <a:pt x="127" y="386"/>
                      <a:pt x="126" y="383"/>
                      <a:pt x="125" y="380"/>
                    </a:cubicBezTo>
                    <a:cubicBezTo>
                      <a:pt x="122" y="354"/>
                      <a:pt x="117" y="327"/>
                      <a:pt x="114" y="301"/>
                    </a:cubicBezTo>
                    <a:cubicBezTo>
                      <a:pt x="112" y="303"/>
                      <a:pt x="111" y="306"/>
                      <a:pt x="109" y="309"/>
                    </a:cubicBezTo>
                    <a:cubicBezTo>
                      <a:pt x="101" y="323"/>
                      <a:pt x="93" y="337"/>
                      <a:pt x="88" y="351"/>
                    </a:cubicBezTo>
                    <a:cubicBezTo>
                      <a:pt x="83" y="360"/>
                      <a:pt x="81" y="369"/>
                      <a:pt x="78" y="379"/>
                    </a:cubicBezTo>
                    <a:cubicBezTo>
                      <a:pt x="76" y="386"/>
                      <a:pt x="74" y="393"/>
                      <a:pt x="73" y="401"/>
                    </a:cubicBezTo>
                    <a:cubicBezTo>
                      <a:pt x="72" y="405"/>
                      <a:pt x="72" y="410"/>
                      <a:pt x="72" y="415"/>
                    </a:cubicBezTo>
                    <a:cubicBezTo>
                      <a:pt x="72" y="422"/>
                      <a:pt x="73" y="428"/>
                      <a:pt x="74" y="435"/>
                    </a:cubicBezTo>
                    <a:cubicBezTo>
                      <a:pt x="75" y="441"/>
                      <a:pt x="76" y="447"/>
                      <a:pt x="78" y="453"/>
                    </a:cubicBezTo>
                    <a:cubicBezTo>
                      <a:pt x="78" y="456"/>
                      <a:pt x="79" y="458"/>
                      <a:pt x="79" y="460"/>
                    </a:cubicBezTo>
                    <a:cubicBezTo>
                      <a:pt x="81" y="462"/>
                      <a:pt x="82" y="464"/>
                      <a:pt x="83" y="467"/>
                    </a:cubicBezTo>
                    <a:cubicBezTo>
                      <a:pt x="84" y="468"/>
                      <a:pt x="85" y="469"/>
                      <a:pt x="86" y="471"/>
                    </a:cubicBezTo>
                    <a:cubicBezTo>
                      <a:pt x="87" y="472"/>
                      <a:pt x="88" y="473"/>
                      <a:pt x="89" y="474"/>
                    </a:cubicBezTo>
                    <a:cubicBezTo>
                      <a:pt x="90" y="475"/>
                      <a:pt x="91" y="476"/>
                      <a:pt x="92" y="477"/>
                    </a:cubicBezTo>
                    <a:cubicBezTo>
                      <a:pt x="93" y="478"/>
                      <a:pt x="95" y="478"/>
                      <a:pt x="96" y="479"/>
                    </a:cubicBezTo>
                    <a:cubicBezTo>
                      <a:pt x="96" y="480"/>
                      <a:pt x="97" y="480"/>
                      <a:pt x="99" y="481"/>
                    </a:cubicBezTo>
                    <a:cubicBezTo>
                      <a:pt x="98" y="481"/>
                      <a:pt x="97" y="480"/>
                      <a:pt x="97" y="480"/>
                    </a:cubicBezTo>
                    <a:cubicBezTo>
                      <a:pt x="98" y="481"/>
                      <a:pt x="99" y="481"/>
                      <a:pt x="100" y="481"/>
                    </a:cubicBezTo>
                    <a:cubicBezTo>
                      <a:pt x="102" y="482"/>
                      <a:pt x="103" y="482"/>
                      <a:pt x="104" y="482"/>
                    </a:cubicBezTo>
                    <a:cubicBezTo>
                      <a:pt x="105" y="482"/>
                      <a:pt x="106" y="482"/>
                      <a:pt x="108" y="482"/>
                    </a:cubicBezTo>
                    <a:moveTo>
                      <a:pt x="85" y="503"/>
                    </a:moveTo>
                    <a:cubicBezTo>
                      <a:pt x="78" y="500"/>
                      <a:pt x="72" y="494"/>
                      <a:pt x="67" y="488"/>
                    </a:cubicBezTo>
                    <a:cubicBezTo>
                      <a:pt x="62" y="482"/>
                      <a:pt x="58" y="475"/>
                      <a:pt x="56" y="469"/>
                    </a:cubicBezTo>
                    <a:cubicBezTo>
                      <a:pt x="53" y="461"/>
                      <a:pt x="51" y="452"/>
                      <a:pt x="50" y="443"/>
                    </a:cubicBezTo>
                    <a:cubicBezTo>
                      <a:pt x="48" y="435"/>
                      <a:pt x="47" y="426"/>
                      <a:pt x="47" y="418"/>
                    </a:cubicBezTo>
                    <a:cubicBezTo>
                      <a:pt x="47" y="409"/>
                      <a:pt x="49" y="400"/>
                      <a:pt x="50" y="390"/>
                    </a:cubicBezTo>
                    <a:cubicBezTo>
                      <a:pt x="57" y="355"/>
                      <a:pt x="74" y="321"/>
                      <a:pt x="93" y="291"/>
                    </a:cubicBezTo>
                    <a:cubicBezTo>
                      <a:pt x="98" y="282"/>
                      <a:pt x="104" y="274"/>
                      <a:pt x="110" y="265"/>
                    </a:cubicBezTo>
                    <a:cubicBezTo>
                      <a:pt x="109" y="261"/>
                      <a:pt x="109" y="257"/>
                      <a:pt x="109" y="253"/>
                    </a:cubicBezTo>
                    <a:cubicBezTo>
                      <a:pt x="108" y="246"/>
                      <a:pt x="107" y="240"/>
                      <a:pt x="107" y="234"/>
                    </a:cubicBezTo>
                    <a:cubicBezTo>
                      <a:pt x="107" y="228"/>
                      <a:pt x="107" y="224"/>
                      <a:pt x="107" y="219"/>
                    </a:cubicBezTo>
                    <a:cubicBezTo>
                      <a:pt x="106" y="206"/>
                      <a:pt x="106" y="193"/>
                      <a:pt x="106" y="180"/>
                    </a:cubicBezTo>
                    <a:cubicBezTo>
                      <a:pt x="106" y="167"/>
                      <a:pt x="106" y="154"/>
                      <a:pt x="107" y="141"/>
                    </a:cubicBezTo>
                    <a:cubicBezTo>
                      <a:pt x="108" y="133"/>
                      <a:pt x="109" y="124"/>
                      <a:pt x="109" y="116"/>
                    </a:cubicBezTo>
                    <a:cubicBezTo>
                      <a:pt x="107" y="120"/>
                      <a:pt x="105" y="124"/>
                      <a:pt x="103" y="128"/>
                    </a:cubicBezTo>
                    <a:cubicBezTo>
                      <a:pt x="93" y="147"/>
                      <a:pt x="82" y="167"/>
                      <a:pt x="66" y="182"/>
                    </a:cubicBezTo>
                    <a:cubicBezTo>
                      <a:pt x="61" y="187"/>
                      <a:pt x="55" y="193"/>
                      <a:pt x="48" y="196"/>
                    </a:cubicBezTo>
                    <a:cubicBezTo>
                      <a:pt x="41" y="199"/>
                      <a:pt x="33" y="199"/>
                      <a:pt x="26" y="196"/>
                    </a:cubicBezTo>
                    <a:cubicBezTo>
                      <a:pt x="19" y="194"/>
                      <a:pt x="14" y="188"/>
                      <a:pt x="12" y="182"/>
                    </a:cubicBezTo>
                    <a:cubicBezTo>
                      <a:pt x="9" y="176"/>
                      <a:pt x="8" y="170"/>
                      <a:pt x="7" y="165"/>
                    </a:cubicBezTo>
                    <a:cubicBezTo>
                      <a:pt x="5" y="153"/>
                      <a:pt x="3" y="140"/>
                      <a:pt x="2" y="127"/>
                    </a:cubicBezTo>
                    <a:cubicBezTo>
                      <a:pt x="1" y="115"/>
                      <a:pt x="0" y="102"/>
                      <a:pt x="0" y="88"/>
                    </a:cubicBezTo>
                    <a:cubicBezTo>
                      <a:pt x="0" y="81"/>
                      <a:pt x="0" y="73"/>
                      <a:pt x="0" y="66"/>
                    </a:cubicBezTo>
                    <a:cubicBezTo>
                      <a:pt x="0" y="59"/>
                      <a:pt x="0" y="53"/>
                      <a:pt x="1" y="47"/>
                    </a:cubicBezTo>
                    <a:cubicBezTo>
                      <a:pt x="1" y="43"/>
                      <a:pt x="1" y="39"/>
                      <a:pt x="2" y="35"/>
                    </a:cubicBezTo>
                    <a:cubicBezTo>
                      <a:pt x="2" y="28"/>
                      <a:pt x="4" y="19"/>
                      <a:pt x="11" y="16"/>
                    </a:cubicBezTo>
                    <a:cubicBezTo>
                      <a:pt x="15" y="14"/>
                      <a:pt x="19" y="14"/>
                      <a:pt x="23" y="16"/>
                    </a:cubicBezTo>
                    <a:cubicBezTo>
                      <a:pt x="27" y="18"/>
                      <a:pt x="29" y="22"/>
                      <a:pt x="30" y="26"/>
                    </a:cubicBezTo>
                    <a:cubicBezTo>
                      <a:pt x="30" y="28"/>
                      <a:pt x="30" y="29"/>
                      <a:pt x="30" y="31"/>
                    </a:cubicBezTo>
                    <a:cubicBezTo>
                      <a:pt x="29" y="32"/>
                      <a:pt x="29" y="32"/>
                      <a:pt x="29" y="34"/>
                    </a:cubicBezTo>
                    <a:cubicBezTo>
                      <a:pt x="28" y="38"/>
                      <a:pt x="27" y="43"/>
                      <a:pt x="26" y="48"/>
                    </a:cubicBezTo>
                    <a:lnTo>
                      <a:pt x="26" y="47"/>
                    </a:lnTo>
                    <a:cubicBezTo>
                      <a:pt x="26" y="54"/>
                      <a:pt x="25" y="60"/>
                      <a:pt x="25" y="67"/>
                    </a:cubicBezTo>
                    <a:cubicBezTo>
                      <a:pt x="25" y="74"/>
                      <a:pt x="25" y="82"/>
                      <a:pt x="25" y="90"/>
                    </a:cubicBezTo>
                    <a:cubicBezTo>
                      <a:pt x="25" y="98"/>
                      <a:pt x="25" y="106"/>
                      <a:pt x="26" y="115"/>
                    </a:cubicBezTo>
                    <a:cubicBezTo>
                      <a:pt x="26" y="120"/>
                      <a:pt x="26" y="125"/>
                      <a:pt x="27" y="129"/>
                    </a:cubicBezTo>
                    <a:cubicBezTo>
                      <a:pt x="28" y="134"/>
                      <a:pt x="28" y="139"/>
                      <a:pt x="29" y="143"/>
                    </a:cubicBezTo>
                    <a:cubicBezTo>
                      <a:pt x="30" y="151"/>
                      <a:pt x="31" y="158"/>
                      <a:pt x="33" y="165"/>
                    </a:cubicBezTo>
                    <a:cubicBezTo>
                      <a:pt x="33" y="167"/>
                      <a:pt x="34" y="169"/>
                      <a:pt x="35" y="171"/>
                    </a:cubicBezTo>
                    <a:lnTo>
                      <a:pt x="35" y="170"/>
                    </a:lnTo>
                    <a:cubicBezTo>
                      <a:pt x="35" y="171"/>
                      <a:pt x="35" y="171"/>
                      <a:pt x="35" y="172"/>
                    </a:cubicBezTo>
                    <a:lnTo>
                      <a:pt x="36" y="172"/>
                    </a:lnTo>
                    <a:lnTo>
                      <a:pt x="37" y="172"/>
                    </a:lnTo>
                    <a:cubicBezTo>
                      <a:pt x="37" y="172"/>
                      <a:pt x="38" y="172"/>
                      <a:pt x="39" y="171"/>
                    </a:cubicBezTo>
                    <a:cubicBezTo>
                      <a:pt x="39" y="172"/>
                      <a:pt x="38" y="172"/>
                      <a:pt x="38" y="172"/>
                    </a:cubicBezTo>
                    <a:cubicBezTo>
                      <a:pt x="39" y="171"/>
                      <a:pt x="39" y="171"/>
                      <a:pt x="39" y="171"/>
                    </a:cubicBezTo>
                    <a:cubicBezTo>
                      <a:pt x="40" y="171"/>
                      <a:pt x="41" y="170"/>
                      <a:pt x="42" y="169"/>
                    </a:cubicBezTo>
                    <a:cubicBezTo>
                      <a:pt x="45" y="167"/>
                      <a:pt x="47" y="165"/>
                      <a:pt x="50" y="162"/>
                    </a:cubicBezTo>
                    <a:cubicBezTo>
                      <a:pt x="54" y="158"/>
                      <a:pt x="58" y="154"/>
                      <a:pt x="61" y="149"/>
                    </a:cubicBezTo>
                    <a:cubicBezTo>
                      <a:pt x="61" y="150"/>
                      <a:pt x="61" y="150"/>
                      <a:pt x="61" y="150"/>
                    </a:cubicBezTo>
                    <a:lnTo>
                      <a:pt x="61" y="149"/>
                    </a:lnTo>
                    <a:lnTo>
                      <a:pt x="62" y="148"/>
                    </a:lnTo>
                    <a:lnTo>
                      <a:pt x="61" y="149"/>
                    </a:lnTo>
                    <a:cubicBezTo>
                      <a:pt x="65" y="144"/>
                      <a:pt x="69" y="139"/>
                      <a:pt x="72" y="133"/>
                    </a:cubicBezTo>
                    <a:cubicBezTo>
                      <a:pt x="80" y="120"/>
                      <a:pt x="87" y="106"/>
                      <a:pt x="94" y="92"/>
                    </a:cubicBezTo>
                    <a:cubicBezTo>
                      <a:pt x="101" y="77"/>
                      <a:pt x="107" y="62"/>
                      <a:pt x="114" y="48"/>
                    </a:cubicBezTo>
                    <a:cubicBezTo>
                      <a:pt x="117" y="41"/>
                      <a:pt x="119" y="35"/>
                      <a:pt x="121" y="29"/>
                    </a:cubicBezTo>
                    <a:cubicBezTo>
                      <a:pt x="123" y="26"/>
                      <a:pt x="124" y="23"/>
                      <a:pt x="125" y="20"/>
                    </a:cubicBezTo>
                    <a:cubicBezTo>
                      <a:pt x="126" y="16"/>
                      <a:pt x="127" y="12"/>
                      <a:pt x="129" y="8"/>
                    </a:cubicBezTo>
                    <a:cubicBezTo>
                      <a:pt x="132" y="3"/>
                      <a:pt x="138" y="0"/>
                      <a:pt x="143" y="1"/>
                    </a:cubicBezTo>
                    <a:cubicBezTo>
                      <a:pt x="149" y="3"/>
                      <a:pt x="155" y="9"/>
                      <a:pt x="154" y="15"/>
                    </a:cubicBezTo>
                    <a:cubicBezTo>
                      <a:pt x="153" y="24"/>
                      <a:pt x="150" y="34"/>
                      <a:pt x="148" y="43"/>
                    </a:cubicBezTo>
                    <a:cubicBezTo>
                      <a:pt x="146" y="51"/>
                      <a:pt x="145" y="59"/>
                      <a:pt x="143" y="66"/>
                    </a:cubicBezTo>
                    <a:cubicBezTo>
                      <a:pt x="141" y="74"/>
                      <a:pt x="139" y="82"/>
                      <a:pt x="138" y="90"/>
                    </a:cubicBezTo>
                    <a:cubicBezTo>
                      <a:pt x="136" y="98"/>
                      <a:pt x="135" y="107"/>
                      <a:pt x="134" y="116"/>
                    </a:cubicBezTo>
                    <a:cubicBezTo>
                      <a:pt x="134" y="122"/>
                      <a:pt x="133" y="129"/>
                      <a:pt x="132" y="135"/>
                    </a:cubicBezTo>
                    <a:cubicBezTo>
                      <a:pt x="132" y="141"/>
                      <a:pt x="131" y="146"/>
                      <a:pt x="131" y="152"/>
                    </a:cubicBezTo>
                    <a:cubicBezTo>
                      <a:pt x="131" y="165"/>
                      <a:pt x="131" y="178"/>
                      <a:pt x="130" y="192"/>
                    </a:cubicBezTo>
                    <a:cubicBezTo>
                      <a:pt x="130" y="206"/>
                      <a:pt x="131" y="220"/>
                      <a:pt x="131" y="235"/>
                    </a:cubicBezTo>
                    <a:cubicBezTo>
                      <a:pt x="134" y="231"/>
                      <a:pt x="135" y="228"/>
                      <a:pt x="138" y="225"/>
                    </a:cubicBezTo>
                    <a:cubicBezTo>
                      <a:pt x="140" y="222"/>
                      <a:pt x="142" y="219"/>
                      <a:pt x="145" y="216"/>
                    </a:cubicBezTo>
                    <a:cubicBezTo>
                      <a:pt x="151" y="207"/>
                      <a:pt x="157" y="198"/>
                      <a:pt x="164" y="189"/>
                    </a:cubicBezTo>
                    <a:cubicBezTo>
                      <a:pt x="169" y="183"/>
                      <a:pt x="173" y="178"/>
                      <a:pt x="177" y="172"/>
                    </a:cubicBezTo>
                    <a:cubicBezTo>
                      <a:pt x="180" y="169"/>
                      <a:pt x="181" y="167"/>
                      <a:pt x="183" y="165"/>
                    </a:cubicBezTo>
                    <a:cubicBezTo>
                      <a:pt x="190" y="156"/>
                      <a:pt x="197" y="147"/>
                      <a:pt x="203" y="139"/>
                    </a:cubicBezTo>
                    <a:cubicBezTo>
                      <a:pt x="209" y="130"/>
                      <a:pt x="216" y="122"/>
                      <a:pt x="223" y="113"/>
                    </a:cubicBezTo>
                    <a:cubicBezTo>
                      <a:pt x="230" y="103"/>
                      <a:pt x="238" y="93"/>
                      <a:pt x="247" y="82"/>
                    </a:cubicBezTo>
                    <a:cubicBezTo>
                      <a:pt x="250" y="78"/>
                      <a:pt x="256" y="76"/>
                      <a:pt x="261" y="79"/>
                    </a:cubicBezTo>
                    <a:cubicBezTo>
                      <a:pt x="265" y="83"/>
                      <a:pt x="266" y="89"/>
                      <a:pt x="264" y="93"/>
                    </a:cubicBezTo>
                    <a:cubicBezTo>
                      <a:pt x="251" y="110"/>
                      <a:pt x="238" y="127"/>
                      <a:pt x="225" y="144"/>
                    </a:cubicBezTo>
                    <a:cubicBezTo>
                      <a:pt x="216" y="155"/>
                      <a:pt x="208" y="167"/>
                      <a:pt x="199" y="178"/>
                    </a:cubicBezTo>
                    <a:cubicBezTo>
                      <a:pt x="199" y="178"/>
                      <a:pt x="200" y="178"/>
                      <a:pt x="200" y="177"/>
                    </a:cubicBezTo>
                    <a:cubicBezTo>
                      <a:pt x="194" y="186"/>
                      <a:pt x="187" y="194"/>
                      <a:pt x="181" y="203"/>
                    </a:cubicBezTo>
                    <a:cubicBezTo>
                      <a:pt x="177" y="209"/>
                      <a:pt x="173" y="215"/>
                      <a:pt x="168" y="221"/>
                    </a:cubicBezTo>
                    <a:cubicBezTo>
                      <a:pt x="166" y="223"/>
                      <a:pt x="164" y="226"/>
                      <a:pt x="162" y="229"/>
                    </a:cubicBezTo>
                    <a:cubicBezTo>
                      <a:pt x="155" y="239"/>
                      <a:pt x="148" y="249"/>
                      <a:pt x="142" y="259"/>
                    </a:cubicBezTo>
                    <a:cubicBezTo>
                      <a:pt x="139" y="262"/>
                      <a:pt x="136" y="266"/>
                      <a:pt x="134" y="270"/>
                    </a:cubicBezTo>
                    <a:cubicBezTo>
                      <a:pt x="134" y="277"/>
                      <a:pt x="135" y="283"/>
                      <a:pt x="135" y="289"/>
                    </a:cubicBezTo>
                    <a:lnTo>
                      <a:pt x="135" y="288"/>
                    </a:lnTo>
                    <a:lnTo>
                      <a:pt x="135" y="289"/>
                    </a:lnTo>
                    <a:cubicBezTo>
                      <a:pt x="135" y="290"/>
                      <a:pt x="136" y="291"/>
                      <a:pt x="136" y="292"/>
                    </a:cubicBezTo>
                    <a:cubicBezTo>
                      <a:pt x="136" y="294"/>
                      <a:pt x="136" y="296"/>
                      <a:pt x="136" y="298"/>
                    </a:cubicBezTo>
                    <a:cubicBezTo>
                      <a:pt x="137" y="302"/>
                      <a:pt x="138" y="306"/>
                      <a:pt x="138" y="309"/>
                    </a:cubicBezTo>
                    <a:cubicBezTo>
                      <a:pt x="139" y="316"/>
                      <a:pt x="141" y="323"/>
                      <a:pt x="141" y="329"/>
                    </a:cubicBezTo>
                    <a:cubicBezTo>
                      <a:pt x="143" y="341"/>
                      <a:pt x="145" y="354"/>
                      <a:pt x="148" y="366"/>
                    </a:cubicBezTo>
                    <a:cubicBezTo>
                      <a:pt x="149" y="377"/>
                      <a:pt x="151" y="390"/>
                      <a:pt x="152" y="402"/>
                    </a:cubicBezTo>
                    <a:cubicBezTo>
                      <a:pt x="152" y="408"/>
                      <a:pt x="153" y="414"/>
                      <a:pt x="153" y="419"/>
                    </a:cubicBezTo>
                    <a:cubicBezTo>
                      <a:pt x="153" y="426"/>
                      <a:pt x="153" y="432"/>
                      <a:pt x="153" y="438"/>
                    </a:cubicBezTo>
                    <a:cubicBezTo>
                      <a:pt x="153" y="437"/>
                      <a:pt x="153" y="437"/>
                      <a:pt x="153" y="436"/>
                    </a:cubicBezTo>
                    <a:cubicBezTo>
                      <a:pt x="153" y="442"/>
                      <a:pt x="153" y="449"/>
                      <a:pt x="152" y="454"/>
                    </a:cubicBezTo>
                    <a:cubicBezTo>
                      <a:pt x="151" y="465"/>
                      <a:pt x="151" y="476"/>
                      <a:pt x="146" y="487"/>
                    </a:cubicBezTo>
                    <a:cubicBezTo>
                      <a:pt x="139" y="500"/>
                      <a:pt x="122" y="508"/>
                      <a:pt x="107" y="508"/>
                    </a:cubicBezTo>
                    <a:cubicBezTo>
                      <a:pt x="99" y="508"/>
                      <a:pt x="92" y="506"/>
                      <a:pt x="85" y="50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1"/>
              <p:cNvSpPr/>
              <p:nvPr/>
            </p:nvSpPr>
            <p:spPr>
              <a:xfrm>
                <a:off x="173520" y="2121120"/>
                <a:ext cx="86040" cy="14076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91" extrusionOk="0">
                    <a:moveTo>
                      <a:pt x="10" y="388"/>
                    </a:moveTo>
                    <a:cubicBezTo>
                      <a:pt x="4" y="386"/>
                      <a:pt x="0" y="377"/>
                      <a:pt x="4" y="372"/>
                    </a:cubicBezTo>
                    <a:cubicBezTo>
                      <a:pt x="11" y="359"/>
                      <a:pt x="19" y="346"/>
                      <a:pt x="27" y="334"/>
                    </a:cubicBezTo>
                    <a:cubicBezTo>
                      <a:pt x="34" y="321"/>
                      <a:pt x="41" y="310"/>
                      <a:pt x="48" y="298"/>
                    </a:cubicBezTo>
                    <a:cubicBezTo>
                      <a:pt x="61" y="276"/>
                      <a:pt x="74" y="254"/>
                      <a:pt x="88" y="233"/>
                    </a:cubicBezTo>
                    <a:cubicBezTo>
                      <a:pt x="98" y="218"/>
                      <a:pt x="107" y="203"/>
                      <a:pt x="117" y="187"/>
                    </a:cubicBezTo>
                    <a:cubicBezTo>
                      <a:pt x="125" y="175"/>
                      <a:pt x="133" y="161"/>
                      <a:pt x="141" y="148"/>
                    </a:cubicBezTo>
                    <a:cubicBezTo>
                      <a:pt x="140" y="148"/>
                      <a:pt x="140" y="148"/>
                      <a:pt x="140" y="148"/>
                    </a:cubicBezTo>
                    <a:cubicBezTo>
                      <a:pt x="165" y="103"/>
                      <a:pt x="188" y="56"/>
                      <a:pt x="211" y="10"/>
                    </a:cubicBezTo>
                    <a:cubicBezTo>
                      <a:pt x="214" y="3"/>
                      <a:pt x="222" y="0"/>
                      <a:pt x="229" y="4"/>
                    </a:cubicBezTo>
                    <a:cubicBezTo>
                      <a:pt x="235" y="7"/>
                      <a:pt x="238" y="15"/>
                      <a:pt x="235" y="21"/>
                    </a:cubicBezTo>
                    <a:cubicBezTo>
                      <a:pt x="227" y="36"/>
                      <a:pt x="220" y="50"/>
                      <a:pt x="212" y="64"/>
                    </a:cubicBezTo>
                    <a:cubicBezTo>
                      <a:pt x="207" y="76"/>
                      <a:pt x="201" y="87"/>
                      <a:pt x="195" y="98"/>
                    </a:cubicBezTo>
                    <a:cubicBezTo>
                      <a:pt x="183" y="121"/>
                      <a:pt x="170" y="144"/>
                      <a:pt x="157" y="167"/>
                    </a:cubicBezTo>
                    <a:cubicBezTo>
                      <a:pt x="142" y="191"/>
                      <a:pt x="127" y="216"/>
                      <a:pt x="111" y="240"/>
                    </a:cubicBezTo>
                    <a:cubicBezTo>
                      <a:pt x="97" y="263"/>
                      <a:pt x="83" y="285"/>
                      <a:pt x="69" y="307"/>
                    </a:cubicBezTo>
                    <a:cubicBezTo>
                      <a:pt x="65" y="314"/>
                      <a:pt x="61" y="322"/>
                      <a:pt x="56" y="329"/>
                    </a:cubicBezTo>
                    <a:cubicBezTo>
                      <a:pt x="46" y="346"/>
                      <a:pt x="36" y="365"/>
                      <a:pt x="27" y="383"/>
                    </a:cubicBezTo>
                    <a:cubicBezTo>
                      <a:pt x="25" y="387"/>
                      <a:pt x="20" y="390"/>
                      <a:pt x="16" y="390"/>
                    </a:cubicBezTo>
                    <a:cubicBezTo>
                      <a:pt x="13" y="390"/>
                      <a:pt x="11" y="390"/>
                      <a:pt x="10" y="3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1"/>
              <p:cNvSpPr/>
              <p:nvPr/>
            </p:nvSpPr>
            <p:spPr>
              <a:xfrm>
                <a:off x="235800" y="2178000"/>
                <a:ext cx="4824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95" extrusionOk="0">
                    <a:moveTo>
                      <a:pt x="64" y="194"/>
                    </a:moveTo>
                    <a:cubicBezTo>
                      <a:pt x="60" y="193"/>
                      <a:pt x="58" y="191"/>
                      <a:pt x="56" y="188"/>
                    </a:cubicBezTo>
                    <a:cubicBezTo>
                      <a:pt x="53" y="184"/>
                      <a:pt x="53" y="181"/>
                      <a:pt x="54" y="177"/>
                    </a:cubicBezTo>
                    <a:cubicBezTo>
                      <a:pt x="59" y="159"/>
                      <a:pt x="64" y="142"/>
                      <a:pt x="69" y="124"/>
                    </a:cubicBezTo>
                    <a:cubicBezTo>
                      <a:pt x="65" y="128"/>
                      <a:pt x="62" y="131"/>
                      <a:pt x="58" y="134"/>
                    </a:cubicBezTo>
                    <a:cubicBezTo>
                      <a:pt x="50" y="141"/>
                      <a:pt x="42" y="148"/>
                      <a:pt x="33" y="153"/>
                    </a:cubicBezTo>
                    <a:cubicBezTo>
                      <a:pt x="30" y="155"/>
                      <a:pt x="27" y="157"/>
                      <a:pt x="23" y="158"/>
                    </a:cubicBezTo>
                    <a:cubicBezTo>
                      <a:pt x="20" y="159"/>
                      <a:pt x="16" y="160"/>
                      <a:pt x="13" y="159"/>
                    </a:cubicBezTo>
                    <a:cubicBezTo>
                      <a:pt x="9" y="159"/>
                      <a:pt x="6" y="158"/>
                      <a:pt x="4" y="155"/>
                    </a:cubicBezTo>
                    <a:cubicBezTo>
                      <a:pt x="2" y="152"/>
                      <a:pt x="0" y="148"/>
                      <a:pt x="0" y="144"/>
                    </a:cubicBezTo>
                    <a:cubicBezTo>
                      <a:pt x="0" y="138"/>
                      <a:pt x="3" y="133"/>
                      <a:pt x="5" y="127"/>
                    </a:cubicBezTo>
                    <a:cubicBezTo>
                      <a:pt x="7" y="124"/>
                      <a:pt x="9" y="120"/>
                      <a:pt x="10" y="116"/>
                    </a:cubicBezTo>
                    <a:cubicBezTo>
                      <a:pt x="18" y="98"/>
                      <a:pt x="25" y="80"/>
                      <a:pt x="32" y="61"/>
                    </a:cubicBezTo>
                    <a:cubicBezTo>
                      <a:pt x="36" y="53"/>
                      <a:pt x="41" y="44"/>
                      <a:pt x="45" y="35"/>
                    </a:cubicBezTo>
                    <a:cubicBezTo>
                      <a:pt x="48" y="31"/>
                      <a:pt x="50" y="27"/>
                      <a:pt x="52" y="24"/>
                    </a:cubicBezTo>
                    <a:cubicBezTo>
                      <a:pt x="56" y="18"/>
                      <a:pt x="59" y="14"/>
                      <a:pt x="63" y="10"/>
                    </a:cubicBezTo>
                    <a:cubicBezTo>
                      <a:pt x="67" y="6"/>
                      <a:pt x="72" y="3"/>
                      <a:pt x="77" y="1"/>
                    </a:cubicBezTo>
                    <a:cubicBezTo>
                      <a:pt x="80" y="1"/>
                      <a:pt x="82" y="0"/>
                      <a:pt x="84" y="0"/>
                    </a:cubicBezTo>
                    <a:cubicBezTo>
                      <a:pt x="87" y="1"/>
                      <a:pt x="90" y="1"/>
                      <a:pt x="92" y="2"/>
                    </a:cubicBezTo>
                    <a:cubicBezTo>
                      <a:pt x="99" y="4"/>
                      <a:pt x="102" y="13"/>
                      <a:pt x="100" y="19"/>
                    </a:cubicBezTo>
                    <a:cubicBezTo>
                      <a:pt x="98" y="26"/>
                      <a:pt x="90" y="29"/>
                      <a:pt x="83" y="27"/>
                    </a:cubicBezTo>
                    <a:lnTo>
                      <a:pt x="83" y="28"/>
                    </a:lnTo>
                    <a:cubicBezTo>
                      <a:pt x="82" y="28"/>
                      <a:pt x="81" y="28"/>
                      <a:pt x="81" y="29"/>
                    </a:cubicBezTo>
                    <a:cubicBezTo>
                      <a:pt x="80" y="30"/>
                      <a:pt x="79" y="31"/>
                      <a:pt x="78" y="32"/>
                    </a:cubicBezTo>
                    <a:cubicBezTo>
                      <a:pt x="74" y="37"/>
                      <a:pt x="71" y="42"/>
                      <a:pt x="69" y="47"/>
                    </a:cubicBezTo>
                    <a:cubicBezTo>
                      <a:pt x="65" y="52"/>
                      <a:pt x="62" y="58"/>
                      <a:pt x="59" y="64"/>
                    </a:cubicBezTo>
                    <a:cubicBezTo>
                      <a:pt x="56" y="70"/>
                      <a:pt x="53" y="76"/>
                      <a:pt x="51" y="82"/>
                    </a:cubicBezTo>
                    <a:cubicBezTo>
                      <a:pt x="46" y="93"/>
                      <a:pt x="42" y="103"/>
                      <a:pt x="38" y="114"/>
                    </a:cubicBezTo>
                    <a:cubicBezTo>
                      <a:pt x="38" y="116"/>
                      <a:pt x="37" y="117"/>
                      <a:pt x="36" y="120"/>
                    </a:cubicBezTo>
                    <a:cubicBezTo>
                      <a:pt x="44" y="113"/>
                      <a:pt x="51" y="107"/>
                      <a:pt x="59" y="100"/>
                    </a:cubicBezTo>
                    <a:cubicBezTo>
                      <a:pt x="58" y="101"/>
                      <a:pt x="58" y="101"/>
                      <a:pt x="58" y="102"/>
                    </a:cubicBezTo>
                    <a:cubicBezTo>
                      <a:pt x="60" y="99"/>
                      <a:pt x="62" y="97"/>
                      <a:pt x="65" y="95"/>
                    </a:cubicBezTo>
                    <a:cubicBezTo>
                      <a:pt x="67" y="92"/>
                      <a:pt x="69" y="89"/>
                      <a:pt x="71" y="86"/>
                    </a:cubicBezTo>
                    <a:cubicBezTo>
                      <a:pt x="75" y="82"/>
                      <a:pt x="79" y="77"/>
                      <a:pt x="83" y="71"/>
                    </a:cubicBezTo>
                    <a:cubicBezTo>
                      <a:pt x="85" y="68"/>
                      <a:pt x="87" y="64"/>
                      <a:pt x="90" y="61"/>
                    </a:cubicBezTo>
                    <a:cubicBezTo>
                      <a:pt x="92" y="54"/>
                      <a:pt x="94" y="49"/>
                      <a:pt x="96" y="42"/>
                    </a:cubicBezTo>
                    <a:cubicBezTo>
                      <a:pt x="98" y="39"/>
                      <a:pt x="99" y="35"/>
                      <a:pt x="101" y="31"/>
                    </a:cubicBezTo>
                    <a:cubicBezTo>
                      <a:pt x="103" y="25"/>
                      <a:pt x="105" y="19"/>
                      <a:pt x="109" y="15"/>
                    </a:cubicBezTo>
                    <a:cubicBezTo>
                      <a:pt x="113" y="11"/>
                      <a:pt x="119" y="9"/>
                      <a:pt x="125" y="12"/>
                    </a:cubicBezTo>
                    <a:cubicBezTo>
                      <a:pt x="130" y="14"/>
                      <a:pt x="133" y="21"/>
                      <a:pt x="132" y="26"/>
                    </a:cubicBezTo>
                    <a:cubicBezTo>
                      <a:pt x="130" y="35"/>
                      <a:pt x="126" y="43"/>
                      <a:pt x="122" y="52"/>
                    </a:cubicBezTo>
                    <a:cubicBezTo>
                      <a:pt x="120" y="57"/>
                      <a:pt x="117" y="63"/>
                      <a:pt x="113" y="69"/>
                    </a:cubicBezTo>
                    <a:cubicBezTo>
                      <a:pt x="103" y="98"/>
                      <a:pt x="93" y="128"/>
                      <a:pt x="85" y="158"/>
                    </a:cubicBezTo>
                    <a:cubicBezTo>
                      <a:pt x="85" y="158"/>
                      <a:pt x="85" y="157"/>
                      <a:pt x="85" y="156"/>
                    </a:cubicBezTo>
                    <a:cubicBezTo>
                      <a:pt x="83" y="165"/>
                      <a:pt x="81" y="174"/>
                      <a:pt x="78" y="183"/>
                    </a:cubicBezTo>
                    <a:cubicBezTo>
                      <a:pt x="77" y="189"/>
                      <a:pt x="72" y="194"/>
                      <a:pt x="66" y="194"/>
                    </a:cubicBezTo>
                    <a:cubicBezTo>
                      <a:pt x="65" y="194"/>
                      <a:pt x="65" y="194"/>
                      <a:pt x="64" y="19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1"/>
              <p:cNvSpPr/>
              <p:nvPr/>
            </p:nvSpPr>
            <p:spPr>
              <a:xfrm>
                <a:off x="148680" y="2147400"/>
                <a:ext cx="52200" cy="6372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77" extrusionOk="0">
                    <a:moveTo>
                      <a:pt x="52" y="50"/>
                    </a:moveTo>
                    <a:cubicBezTo>
                      <a:pt x="55" y="50"/>
                      <a:pt x="57" y="50"/>
                      <a:pt x="60" y="50"/>
                    </a:cubicBezTo>
                    <a:cubicBezTo>
                      <a:pt x="61" y="50"/>
                      <a:pt x="62" y="49"/>
                      <a:pt x="63" y="49"/>
                    </a:cubicBezTo>
                    <a:cubicBezTo>
                      <a:pt x="66" y="44"/>
                      <a:pt x="69" y="39"/>
                      <a:pt x="73" y="34"/>
                    </a:cubicBezTo>
                    <a:cubicBezTo>
                      <a:pt x="75" y="32"/>
                      <a:pt x="76" y="30"/>
                      <a:pt x="78" y="29"/>
                    </a:cubicBezTo>
                    <a:cubicBezTo>
                      <a:pt x="76" y="28"/>
                      <a:pt x="75" y="28"/>
                      <a:pt x="74" y="28"/>
                    </a:cubicBezTo>
                    <a:cubicBezTo>
                      <a:pt x="71" y="27"/>
                      <a:pt x="68" y="26"/>
                      <a:pt x="64" y="26"/>
                    </a:cubicBezTo>
                    <a:cubicBezTo>
                      <a:pt x="62" y="25"/>
                      <a:pt x="61" y="25"/>
                      <a:pt x="58" y="25"/>
                    </a:cubicBezTo>
                    <a:cubicBezTo>
                      <a:pt x="56" y="25"/>
                      <a:pt x="54" y="25"/>
                      <a:pt x="51" y="26"/>
                    </a:cubicBezTo>
                    <a:cubicBezTo>
                      <a:pt x="48" y="26"/>
                      <a:pt x="46" y="27"/>
                      <a:pt x="42" y="28"/>
                    </a:cubicBezTo>
                    <a:cubicBezTo>
                      <a:pt x="40" y="28"/>
                      <a:pt x="38" y="29"/>
                      <a:pt x="36" y="30"/>
                    </a:cubicBezTo>
                    <a:lnTo>
                      <a:pt x="34" y="31"/>
                    </a:lnTo>
                    <a:cubicBezTo>
                      <a:pt x="32" y="32"/>
                      <a:pt x="31" y="33"/>
                      <a:pt x="3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5"/>
                      <a:pt x="28" y="35"/>
                      <a:pt x="27" y="36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9" y="35"/>
                      <a:pt x="29" y="35"/>
                      <a:pt x="29" y="35"/>
                    </a:cubicBezTo>
                    <a:lnTo>
                      <a:pt x="28" y="35"/>
                    </a:lnTo>
                    <a:cubicBezTo>
                      <a:pt x="29" y="35"/>
                      <a:pt x="29" y="35"/>
                      <a:pt x="29" y="34"/>
                    </a:cubicBezTo>
                    <a:cubicBezTo>
                      <a:pt x="29" y="35"/>
                      <a:pt x="28" y="35"/>
                      <a:pt x="28" y="35"/>
                    </a:cubicBezTo>
                    <a:cubicBezTo>
                      <a:pt x="27" y="35"/>
                      <a:pt x="27" y="36"/>
                      <a:pt x="27" y="36"/>
                    </a:cubicBezTo>
                    <a:cubicBezTo>
                      <a:pt x="27" y="37"/>
                      <a:pt x="27" y="37"/>
                      <a:pt x="27" y="37"/>
                    </a:cubicBezTo>
                    <a:lnTo>
                      <a:pt x="27" y="38"/>
                    </a:lnTo>
                    <a:lnTo>
                      <a:pt x="27" y="39"/>
                    </a:lnTo>
                    <a:cubicBezTo>
                      <a:pt x="27" y="39"/>
                      <a:pt x="27" y="40"/>
                      <a:pt x="27" y="41"/>
                    </a:cubicBezTo>
                    <a:lnTo>
                      <a:pt x="27" y="40"/>
                    </a:lnTo>
                    <a:cubicBezTo>
                      <a:pt x="27" y="41"/>
                      <a:pt x="28" y="41"/>
                      <a:pt x="28" y="42"/>
                    </a:cubicBezTo>
                    <a:cubicBezTo>
                      <a:pt x="29" y="42"/>
                      <a:pt x="29" y="42"/>
                      <a:pt x="29" y="43"/>
                    </a:cubicBezTo>
                    <a:cubicBezTo>
                      <a:pt x="30" y="43"/>
                      <a:pt x="30" y="43"/>
                      <a:pt x="31" y="44"/>
                    </a:cubicBezTo>
                    <a:lnTo>
                      <a:pt x="30" y="44"/>
                    </a:ln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lnTo>
                      <a:pt x="31" y="44"/>
                    </a:lnTo>
                    <a:cubicBezTo>
                      <a:pt x="32" y="45"/>
                      <a:pt x="33" y="45"/>
                      <a:pt x="33" y="46"/>
                    </a:cubicBezTo>
                    <a:cubicBezTo>
                      <a:pt x="34" y="46"/>
                      <a:pt x="36" y="47"/>
                      <a:pt x="37" y="48"/>
                    </a:cubicBezTo>
                    <a:cubicBezTo>
                      <a:pt x="39" y="48"/>
                      <a:pt x="40" y="49"/>
                      <a:pt x="41" y="49"/>
                    </a:cubicBezTo>
                    <a:cubicBezTo>
                      <a:pt x="43" y="49"/>
                      <a:pt x="45" y="50"/>
                      <a:pt x="47" y="50"/>
                    </a:cubicBezTo>
                    <a:cubicBezTo>
                      <a:pt x="48" y="50"/>
                      <a:pt x="50" y="50"/>
                      <a:pt x="52" y="50"/>
                    </a:cubicBezTo>
                    <a:moveTo>
                      <a:pt x="96" y="123"/>
                    </a:moveTo>
                    <a:cubicBezTo>
                      <a:pt x="100" y="120"/>
                      <a:pt x="104" y="117"/>
                      <a:pt x="107" y="114"/>
                    </a:cubicBezTo>
                    <a:cubicBezTo>
                      <a:pt x="110" y="108"/>
                      <a:pt x="112" y="101"/>
                      <a:pt x="114" y="94"/>
                    </a:cubicBezTo>
                    <a:cubicBezTo>
                      <a:pt x="114" y="95"/>
                      <a:pt x="114" y="95"/>
                      <a:pt x="114" y="96"/>
                    </a:cubicBezTo>
                    <a:cubicBezTo>
                      <a:pt x="115" y="91"/>
                      <a:pt x="116" y="87"/>
                      <a:pt x="117" y="82"/>
                    </a:cubicBezTo>
                    <a:cubicBezTo>
                      <a:pt x="117" y="80"/>
                      <a:pt x="117" y="77"/>
                      <a:pt x="117" y="74"/>
                    </a:cubicBezTo>
                    <a:cubicBezTo>
                      <a:pt x="117" y="73"/>
                      <a:pt x="117" y="71"/>
                      <a:pt x="117" y="69"/>
                    </a:cubicBezTo>
                    <a:cubicBezTo>
                      <a:pt x="117" y="67"/>
                      <a:pt x="116" y="66"/>
                      <a:pt x="116" y="64"/>
                    </a:cubicBezTo>
                    <a:cubicBezTo>
                      <a:pt x="115" y="63"/>
                      <a:pt x="115" y="61"/>
                      <a:pt x="114" y="59"/>
                    </a:cubicBezTo>
                    <a:cubicBezTo>
                      <a:pt x="114" y="58"/>
                      <a:pt x="113" y="56"/>
                      <a:pt x="112" y="55"/>
                    </a:cubicBezTo>
                    <a:cubicBezTo>
                      <a:pt x="108" y="57"/>
                      <a:pt x="104" y="59"/>
                      <a:pt x="100" y="61"/>
                    </a:cubicBezTo>
                    <a:cubicBezTo>
                      <a:pt x="97" y="63"/>
                      <a:pt x="93" y="65"/>
                      <a:pt x="89" y="67"/>
                    </a:cubicBezTo>
                    <a:cubicBezTo>
                      <a:pt x="90" y="67"/>
                      <a:pt x="90" y="67"/>
                      <a:pt x="91" y="68"/>
                    </a:cubicBezTo>
                    <a:cubicBezTo>
                      <a:pt x="95" y="71"/>
                      <a:pt x="98" y="76"/>
                      <a:pt x="98" y="81"/>
                    </a:cubicBezTo>
                    <a:cubicBezTo>
                      <a:pt x="100" y="87"/>
                      <a:pt x="100" y="92"/>
                      <a:pt x="100" y="98"/>
                    </a:cubicBezTo>
                    <a:cubicBezTo>
                      <a:pt x="104" y="102"/>
                      <a:pt x="105" y="109"/>
                      <a:pt x="101" y="115"/>
                    </a:cubicBezTo>
                    <a:cubicBezTo>
                      <a:pt x="100" y="117"/>
                      <a:pt x="99" y="119"/>
                      <a:pt x="98" y="121"/>
                    </a:cubicBezTo>
                    <a:lnTo>
                      <a:pt x="98" y="120"/>
                    </a:lnTo>
                    <a:cubicBezTo>
                      <a:pt x="98" y="121"/>
                      <a:pt x="98" y="121"/>
                      <a:pt x="97" y="122"/>
                    </a:cubicBezTo>
                    <a:cubicBezTo>
                      <a:pt x="97" y="122"/>
                      <a:pt x="97" y="123"/>
                      <a:pt x="96" y="123"/>
                    </a:cubicBezTo>
                    <a:moveTo>
                      <a:pt x="64" y="140"/>
                    </a:moveTo>
                    <a:cubicBezTo>
                      <a:pt x="65" y="140"/>
                      <a:pt x="66" y="140"/>
                      <a:pt x="68" y="140"/>
                    </a:cubicBezTo>
                    <a:cubicBezTo>
                      <a:pt x="69" y="140"/>
                      <a:pt x="71" y="139"/>
                      <a:pt x="73" y="139"/>
                    </a:cubicBezTo>
                    <a:cubicBezTo>
                      <a:pt x="73" y="138"/>
                      <a:pt x="73" y="138"/>
                      <a:pt x="74" y="138"/>
                    </a:cubicBezTo>
                    <a:cubicBezTo>
                      <a:pt x="75" y="138"/>
                      <a:pt x="77" y="137"/>
                      <a:pt x="78" y="136"/>
                    </a:cubicBezTo>
                    <a:cubicBezTo>
                      <a:pt x="82" y="134"/>
                      <a:pt x="85" y="132"/>
                      <a:pt x="89" y="130"/>
                    </a:cubicBezTo>
                    <a:lnTo>
                      <a:pt x="88" y="130"/>
                    </a:lnTo>
                    <a:cubicBezTo>
                      <a:pt x="85" y="131"/>
                      <a:pt x="80" y="130"/>
                      <a:pt x="76" y="128"/>
                    </a:cubicBezTo>
                    <a:cubicBezTo>
                      <a:pt x="73" y="125"/>
                      <a:pt x="71" y="121"/>
                      <a:pt x="71" y="116"/>
                    </a:cubicBezTo>
                    <a:cubicBezTo>
                      <a:pt x="71" y="112"/>
                      <a:pt x="72" y="108"/>
                      <a:pt x="72" y="104"/>
                    </a:cubicBezTo>
                    <a:cubicBezTo>
                      <a:pt x="73" y="102"/>
                      <a:pt x="73" y="101"/>
                      <a:pt x="73" y="100"/>
                    </a:cubicBezTo>
                    <a:cubicBezTo>
                      <a:pt x="72" y="101"/>
                      <a:pt x="72" y="102"/>
                      <a:pt x="72" y="102"/>
                    </a:cubicBezTo>
                    <a:cubicBezTo>
                      <a:pt x="71" y="104"/>
                      <a:pt x="69" y="106"/>
                      <a:pt x="68" y="109"/>
                    </a:cubicBezTo>
                    <a:cubicBezTo>
                      <a:pt x="68" y="111"/>
                      <a:pt x="66" y="113"/>
                      <a:pt x="66" y="116"/>
                    </a:cubicBezTo>
                    <a:cubicBezTo>
                      <a:pt x="65" y="120"/>
                      <a:pt x="64" y="123"/>
                      <a:pt x="64" y="127"/>
                    </a:cubicBezTo>
                    <a:cubicBezTo>
                      <a:pt x="64" y="130"/>
                      <a:pt x="63" y="133"/>
                      <a:pt x="63" y="136"/>
                    </a:cubicBezTo>
                    <a:cubicBezTo>
                      <a:pt x="63" y="137"/>
                      <a:pt x="63" y="139"/>
                      <a:pt x="64" y="140"/>
                    </a:cubicBezTo>
                    <a:moveTo>
                      <a:pt x="60" y="175"/>
                    </a:moveTo>
                    <a:cubicBezTo>
                      <a:pt x="55" y="173"/>
                      <a:pt x="51" y="169"/>
                      <a:pt x="47" y="165"/>
                    </a:cubicBezTo>
                    <a:cubicBezTo>
                      <a:pt x="44" y="162"/>
                      <a:pt x="42" y="159"/>
                      <a:pt x="41" y="155"/>
                    </a:cubicBezTo>
                    <a:lnTo>
                      <a:pt x="40" y="154"/>
                    </a:lnTo>
                    <a:cubicBezTo>
                      <a:pt x="39" y="152"/>
                      <a:pt x="37" y="148"/>
                      <a:pt x="37" y="145"/>
                    </a:cubicBezTo>
                    <a:cubicBezTo>
                      <a:pt x="36" y="141"/>
                      <a:pt x="35" y="137"/>
                      <a:pt x="35" y="133"/>
                    </a:cubicBezTo>
                    <a:cubicBezTo>
                      <a:pt x="34" y="124"/>
                      <a:pt x="36" y="116"/>
                      <a:pt x="38" y="107"/>
                    </a:cubicBezTo>
                    <a:cubicBezTo>
                      <a:pt x="40" y="98"/>
                      <a:pt x="44" y="90"/>
                      <a:pt x="47" y="81"/>
                    </a:cubicBezTo>
                    <a:cubicBezTo>
                      <a:pt x="48" y="80"/>
                      <a:pt x="49" y="77"/>
                      <a:pt x="50" y="76"/>
                    </a:cubicBezTo>
                    <a:lnTo>
                      <a:pt x="49" y="76"/>
                    </a:lnTo>
                    <a:cubicBezTo>
                      <a:pt x="40" y="76"/>
                      <a:pt x="32" y="73"/>
                      <a:pt x="25" y="70"/>
                    </a:cubicBezTo>
                    <a:cubicBezTo>
                      <a:pt x="17" y="66"/>
                      <a:pt x="11" y="61"/>
                      <a:pt x="6" y="55"/>
                    </a:cubicBezTo>
                    <a:cubicBezTo>
                      <a:pt x="2" y="49"/>
                      <a:pt x="0" y="41"/>
                      <a:pt x="2" y="34"/>
                    </a:cubicBezTo>
                    <a:cubicBezTo>
                      <a:pt x="3" y="26"/>
                      <a:pt x="8" y="19"/>
                      <a:pt x="14" y="14"/>
                    </a:cubicBezTo>
                    <a:cubicBezTo>
                      <a:pt x="27" y="4"/>
                      <a:pt x="46" y="0"/>
                      <a:pt x="62" y="1"/>
                    </a:cubicBezTo>
                    <a:cubicBezTo>
                      <a:pt x="76" y="2"/>
                      <a:pt x="89" y="6"/>
                      <a:pt x="101" y="13"/>
                    </a:cubicBezTo>
                    <a:cubicBezTo>
                      <a:pt x="105" y="12"/>
                      <a:pt x="109" y="12"/>
                      <a:pt x="113" y="13"/>
                    </a:cubicBezTo>
                    <a:cubicBezTo>
                      <a:pt x="120" y="14"/>
                      <a:pt x="126" y="20"/>
                      <a:pt x="128" y="27"/>
                    </a:cubicBezTo>
                    <a:cubicBezTo>
                      <a:pt x="128" y="29"/>
                      <a:pt x="128" y="32"/>
                      <a:pt x="128" y="35"/>
                    </a:cubicBezTo>
                    <a:cubicBezTo>
                      <a:pt x="133" y="42"/>
                      <a:pt x="138" y="49"/>
                      <a:pt x="140" y="58"/>
                    </a:cubicBezTo>
                    <a:cubicBezTo>
                      <a:pt x="144" y="74"/>
                      <a:pt x="142" y="90"/>
                      <a:pt x="137" y="105"/>
                    </a:cubicBezTo>
                    <a:cubicBezTo>
                      <a:pt x="140" y="110"/>
                      <a:pt x="139" y="116"/>
                      <a:pt x="135" y="121"/>
                    </a:cubicBezTo>
                    <a:cubicBezTo>
                      <a:pt x="133" y="123"/>
                      <a:pt x="131" y="125"/>
                      <a:pt x="129" y="127"/>
                    </a:cubicBezTo>
                    <a:cubicBezTo>
                      <a:pt x="127" y="130"/>
                      <a:pt x="126" y="134"/>
                      <a:pt x="124" y="137"/>
                    </a:cubicBezTo>
                    <a:cubicBezTo>
                      <a:pt x="119" y="145"/>
                      <a:pt x="114" y="152"/>
                      <a:pt x="107" y="159"/>
                    </a:cubicBezTo>
                    <a:cubicBezTo>
                      <a:pt x="98" y="166"/>
                      <a:pt x="88" y="173"/>
                      <a:pt x="76" y="176"/>
                    </a:cubicBezTo>
                    <a:cubicBezTo>
                      <a:pt x="75" y="176"/>
                      <a:pt x="72" y="176"/>
                      <a:pt x="71" y="176"/>
                    </a:cubicBezTo>
                    <a:cubicBezTo>
                      <a:pt x="67" y="176"/>
                      <a:pt x="64" y="176"/>
                      <a:pt x="60" y="1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9" name="Google Shape;2849;p31"/>
            <p:cNvGrpSpPr/>
            <p:nvPr/>
          </p:nvGrpSpPr>
          <p:grpSpPr>
            <a:xfrm>
              <a:off x="-2353038" y="2360040"/>
              <a:ext cx="3149761" cy="2128238"/>
              <a:chOff x="3131640" y="4042440"/>
              <a:chExt cx="1464120" cy="989280"/>
            </a:xfrm>
          </p:grpSpPr>
          <p:sp>
            <p:nvSpPr>
              <p:cNvPr id="2850" name="Google Shape;2850;p31"/>
              <p:cNvSpPr/>
              <p:nvPr/>
            </p:nvSpPr>
            <p:spPr>
              <a:xfrm>
                <a:off x="3785040" y="4059720"/>
                <a:ext cx="13320" cy="8204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2279" extrusionOk="0">
                    <a:moveTo>
                      <a:pt x="0" y="2268"/>
                    </a:moveTo>
                    <a:cubicBezTo>
                      <a:pt x="0" y="2260"/>
                      <a:pt x="1" y="2251"/>
                      <a:pt x="1" y="2243"/>
                    </a:cubicBezTo>
                    <a:cubicBezTo>
                      <a:pt x="1" y="2232"/>
                      <a:pt x="1" y="2220"/>
                      <a:pt x="1" y="2208"/>
                    </a:cubicBezTo>
                    <a:cubicBezTo>
                      <a:pt x="1" y="2184"/>
                      <a:pt x="2" y="2160"/>
                      <a:pt x="2" y="2136"/>
                    </a:cubicBezTo>
                    <a:cubicBezTo>
                      <a:pt x="3" y="2087"/>
                      <a:pt x="3" y="2038"/>
                      <a:pt x="3" y="1990"/>
                    </a:cubicBezTo>
                    <a:cubicBezTo>
                      <a:pt x="4" y="1897"/>
                      <a:pt x="4" y="1803"/>
                      <a:pt x="6" y="1710"/>
                    </a:cubicBezTo>
                    <a:cubicBezTo>
                      <a:pt x="6" y="1614"/>
                      <a:pt x="6" y="1518"/>
                      <a:pt x="7" y="1422"/>
                    </a:cubicBezTo>
                    <a:cubicBezTo>
                      <a:pt x="8" y="1375"/>
                      <a:pt x="8" y="1327"/>
                      <a:pt x="8" y="1280"/>
                    </a:cubicBezTo>
                    <a:cubicBezTo>
                      <a:pt x="8" y="1232"/>
                      <a:pt x="9" y="1183"/>
                      <a:pt x="10" y="1135"/>
                    </a:cubicBezTo>
                    <a:cubicBezTo>
                      <a:pt x="10" y="1037"/>
                      <a:pt x="11" y="940"/>
                      <a:pt x="12" y="842"/>
                    </a:cubicBezTo>
                    <a:cubicBezTo>
                      <a:pt x="13" y="745"/>
                      <a:pt x="13" y="648"/>
                      <a:pt x="14" y="551"/>
                    </a:cubicBezTo>
                    <a:cubicBezTo>
                      <a:pt x="14" y="456"/>
                      <a:pt x="15" y="361"/>
                      <a:pt x="15" y="266"/>
                    </a:cubicBezTo>
                    <a:cubicBezTo>
                      <a:pt x="15" y="221"/>
                      <a:pt x="16" y="177"/>
                      <a:pt x="16" y="132"/>
                    </a:cubicBezTo>
                    <a:cubicBezTo>
                      <a:pt x="16" y="111"/>
                      <a:pt x="16" y="90"/>
                      <a:pt x="16" y="69"/>
                    </a:cubicBezTo>
                    <a:cubicBezTo>
                      <a:pt x="17" y="50"/>
                      <a:pt x="17" y="30"/>
                      <a:pt x="17" y="10"/>
                    </a:cubicBezTo>
                    <a:cubicBezTo>
                      <a:pt x="17" y="4"/>
                      <a:pt x="21" y="0"/>
                      <a:pt x="26" y="0"/>
                    </a:cubicBezTo>
                    <a:cubicBezTo>
                      <a:pt x="31" y="0"/>
                      <a:pt x="36" y="4"/>
                      <a:pt x="36" y="10"/>
                    </a:cubicBezTo>
                    <a:cubicBezTo>
                      <a:pt x="35" y="31"/>
                      <a:pt x="35" y="52"/>
                      <a:pt x="35" y="73"/>
                    </a:cubicBezTo>
                    <a:cubicBezTo>
                      <a:pt x="35" y="96"/>
                      <a:pt x="34" y="120"/>
                      <a:pt x="34" y="142"/>
                    </a:cubicBezTo>
                    <a:cubicBezTo>
                      <a:pt x="34" y="189"/>
                      <a:pt x="34" y="236"/>
                      <a:pt x="33" y="283"/>
                    </a:cubicBezTo>
                    <a:cubicBezTo>
                      <a:pt x="32" y="378"/>
                      <a:pt x="31" y="474"/>
                      <a:pt x="31" y="569"/>
                    </a:cubicBezTo>
                    <a:cubicBezTo>
                      <a:pt x="29" y="668"/>
                      <a:pt x="29" y="766"/>
                      <a:pt x="28" y="864"/>
                    </a:cubicBezTo>
                    <a:cubicBezTo>
                      <a:pt x="28" y="959"/>
                      <a:pt x="27" y="1055"/>
                      <a:pt x="27" y="1150"/>
                    </a:cubicBezTo>
                    <a:cubicBezTo>
                      <a:pt x="26" y="1246"/>
                      <a:pt x="25" y="1341"/>
                      <a:pt x="25" y="1437"/>
                    </a:cubicBezTo>
                    <a:cubicBezTo>
                      <a:pt x="24" y="1534"/>
                      <a:pt x="23" y="1630"/>
                      <a:pt x="22" y="1727"/>
                    </a:cubicBezTo>
                    <a:cubicBezTo>
                      <a:pt x="22" y="1821"/>
                      <a:pt x="21" y="1915"/>
                      <a:pt x="21" y="2009"/>
                    </a:cubicBezTo>
                    <a:cubicBezTo>
                      <a:pt x="20" y="2053"/>
                      <a:pt x="20" y="2098"/>
                      <a:pt x="20" y="2142"/>
                    </a:cubicBezTo>
                    <a:cubicBezTo>
                      <a:pt x="20" y="2166"/>
                      <a:pt x="20" y="2190"/>
                      <a:pt x="20" y="2213"/>
                    </a:cubicBezTo>
                    <a:cubicBezTo>
                      <a:pt x="20" y="2224"/>
                      <a:pt x="20" y="2234"/>
                      <a:pt x="20" y="2245"/>
                    </a:cubicBezTo>
                    <a:cubicBezTo>
                      <a:pt x="20" y="2250"/>
                      <a:pt x="20" y="2254"/>
                      <a:pt x="20" y="2259"/>
                    </a:cubicBezTo>
                    <a:cubicBezTo>
                      <a:pt x="20" y="2262"/>
                      <a:pt x="20" y="2265"/>
                      <a:pt x="20" y="2268"/>
                    </a:cubicBezTo>
                    <a:cubicBezTo>
                      <a:pt x="20" y="2273"/>
                      <a:pt x="15" y="2278"/>
                      <a:pt x="10" y="2278"/>
                    </a:cubicBezTo>
                    <a:cubicBezTo>
                      <a:pt x="5" y="2278"/>
                      <a:pt x="0" y="2273"/>
                      <a:pt x="0" y="226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1"/>
              <p:cNvSpPr/>
              <p:nvPr/>
            </p:nvSpPr>
            <p:spPr>
              <a:xfrm>
                <a:off x="3775320" y="4042440"/>
                <a:ext cx="31320" cy="8208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28" extrusionOk="0">
                    <a:moveTo>
                      <a:pt x="3" y="222"/>
                    </a:moveTo>
                    <a:cubicBezTo>
                      <a:pt x="2" y="220"/>
                      <a:pt x="0" y="218"/>
                      <a:pt x="0" y="215"/>
                    </a:cubicBezTo>
                    <a:cubicBezTo>
                      <a:pt x="0" y="212"/>
                      <a:pt x="0" y="209"/>
                      <a:pt x="0" y="206"/>
                    </a:cubicBezTo>
                    <a:cubicBezTo>
                      <a:pt x="0" y="200"/>
                      <a:pt x="2" y="193"/>
                      <a:pt x="3" y="186"/>
                    </a:cubicBezTo>
                    <a:cubicBezTo>
                      <a:pt x="4" y="180"/>
                      <a:pt x="5" y="175"/>
                      <a:pt x="6" y="169"/>
                    </a:cubicBezTo>
                    <a:cubicBezTo>
                      <a:pt x="9" y="161"/>
                      <a:pt x="11" y="151"/>
                      <a:pt x="14" y="142"/>
                    </a:cubicBezTo>
                    <a:cubicBezTo>
                      <a:pt x="19" y="123"/>
                      <a:pt x="26" y="105"/>
                      <a:pt x="32" y="85"/>
                    </a:cubicBezTo>
                    <a:cubicBezTo>
                      <a:pt x="36" y="73"/>
                      <a:pt x="40" y="60"/>
                      <a:pt x="43" y="48"/>
                    </a:cubicBezTo>
                    <a:cubicBezTo>
                      <a:pt x="45" y="38"/>
                      <a:pt x="46" y="28"/>
                      <a:pt x="47" y="17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7" y="13"/>
                      <a:pt x="47" y="11"/>
                    </a:cubicBezTo>
                    <a:cubicBezTo>
                      <a:pt x="47" y="6"/>
                      <a:pt x="51" y="0"/>
                      <a:pt x="56" y="0"/>
                    </a:cubicBezTo>
                    <a:cubicBezTo>
                      <a:pt x="63" y="0"/>
                      <a:pt x="67" y="6"/>
                      <a:pt x="66" y="11"/>
                    </a:cubicBezTo>
                    <a:cubicBezTo>
                      <a:pt x="66" y="16"/>
                      <a:pt x="65" y="20"/>
                      <a:pt x="65" y="25"/>
                    </a:cubicBezTo>
                    <a:cubicBezTo>
                      <a:pt x="65" y="25"/>
                      <a:pt x="65" y="26"/>
                      <a:pt x="66" y="27"/>
                    </a:cubicBezTo>
                    <a:cubicBezTo>
                      <a:pt x="67" y="30"/>
                      <a:pt x="67" y="35"/>
                      <a:pt x="67" y="39"/>
                    </a:cubicBezTo>
                    <a:cubicBezTo>
                      <a:pt x="69" y="58"/>
                      <a:pt x="72" y="77"/>
                      <a:pt x="74" y="96"/>
                    </a:cubicBezTo>
                    <a:cubicBezTo>
                      <a:pt x="77" y="116"/>
                      <a:pt x="79" y="135"/>
                      <a:pt x="82" y="154"/>
                    </a:cubicBezTo>
                    <a:cubicBezTo>
                      <a:pt x="83" y="162"/>
                      <a:pt x="84" y="170"/>
                      <a:pt x="85" y="177"/>
                    </a:cubicBezTo>
                    <a:cubicBezTo>
                      <a:pt x="86" y="183"/>
                      <a:pt x="82" y="187"/>
                      <a:pt x="77" y="188"/>
                    </a:cubicBezTo>
                    <a:cubicBezTo>
                      <a:pt x="72" y="188"/>
                      <a:pt x="67" y="185"/>
                      <a:pt x="66" y="180"/>
                    </a:cubicBezTo>
                    <a:cubicBezTo>
                      <a:pt x="65" y="159"/>
                      <a:pt x="62" y="138"/>
                      <a:pt x="59" y="117"/>
                    </a:cubicBezTo>
                    <a:cubicBezTo>
                      <a:pt x="58" y="107"/>
                      <a:pt x="56" y="96"/>
                      <a:pt x="54" y="86"/>
                    </a:cubicBezTo>
                    <a:cubicBezTo>
                      <a:pt x="52" y="99"/>
                      <a:pt x="49" y="112"/>
                      <a:pt x="46" y="124"/>
                    </a:cubicBezTo>
                    <a:cubicBezTo>
                      <a:pt x="42" y="141"/>
                      <a:pt x="38" y="158"/>
                      <a:pt x="34" y="175"/>
                    </a:cubicBezTo>
                    <a:cubicBezTo>
                      <a:pt x="32" y="182"/>
                      <a:pt x="30" y="189"/>
                      <a:pt x="28" y="197"/>
                    </a:cubicBezTo>
                    <a:cubicBezTo>
                      <a:pt x="27" y="201"/>
                      <a:pt x="26" y="204"/>
                      <a:pt x="25" y="208"/>
                    </a:cubicBezTo>
                    <a:cubicBezTo>
                      <a:pt x="24" y="210"/>
                      <a:pt x="24" y="212"/>
                      <a:pt x="23" y="214"/>
                    </a:cubicBezTo>
                    <a:cubicBezTo>
                      <a:pt x="23" y="216"/>
                      <a:pt x="22" y="218"/>
                      <a:pt x="21" y="219"/>
                    </a:cubicBezTo>
                    <a:cubicBezTo>
                      <a:pt x="20" y="222"/>
                      <a:pt x="19" y="223"/>
                      <a:pt x="17" y="225"/>
                    </a:cubicBezTo>
                    <a:cubicBezTo>
                      <a:pt x="15" y="226"/>
                      <a:pt x="13" y="227"/>
                      <a:pt x="11" y="227"/>
                    </a:cubicBezTo>
                    <a:cubicBezTo>
                      <a:pt x="8" y="227"/>
                      <a:pt x="5" y="225"/>
                      <a:pt x="3" y="22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1"/>
              <p:cNvSpPr/>
              <p:nvPr/>
            </p:nvSpPr>
            <p:spPr>
              <a:xfrm>
                <a:off x="3210840" y="4638600"/>
                <a:ext cx="130536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35" extrusionOk="0">
                    <a:moveTo>
                      <a:pt x="1" y="25"/>
                    </a:moveTo>
                    <a:cubicBezTo>
                      <a:pt x="0" y="20"/>
                      <a:pt x="4" y="15"/>
                      <a:pt x="9" y="15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88" y="16"/>
                      <a:pt x="162" y="15"/>
                      <a:pt x="237" y="15"/>
                    </a:cubicBezTo>
                    <a:cubicBezTo>
                      <a:pt x="313" y="15"/>
                      <a:pt x="389" y="15"/>
                      <a:pt x="464" y="15"/>
                    </a:cubicBezTo>
                    <a:cubicBezTo>
                      <a:pt x="503" y="15"/>
                      <a:pt x="541" y="15"/>
                      <a:pt x="580" y="14"/>
                    </a:cubicBezTo>
                    <a:cubicBezTo>
                      <a:pt x="618" y="14"/>
                      <a:pt x="655" y="13"/>
                      <a:pt x="694" y="13"/>
                    </a:cubicBezTo>
                    <a:cubicBezTo>
                      <a:pt x="767" y="13"/>
                      <a:pt x="841" y="12"/>
                      <a:pt x="915" y="12"/>
                    </a:cubicBezTo>
                    <a:cubicBezTo>
                      <a:pt x="1067" y="12"/>
                      <a:pt x="1219" y="11"/>
                      <a:pt x="1371" y="11"/>
                    </a:cubicBezTo>
                    <a:cubicBezTo>
                      <a:pt x="1409" y="11"/>
                      <a:pt x="1447" y="10"/>
                      <a:pt x="1485" y="10"/>
                    </a:cubicBezTo>
                    <a:cubicBezTo>
                      <a:pt x="1522" y="10"/>
                      <a:pt x="1559" y="9"/>
                      <a:pt x="1597" y="9"/>
                    </a:cubicBezTo>
                    <a:cubicBezTo>
                      <a:pt x="1673" y="9"/>
                      <a:pt x="1750" y="9"/>
                      <a:pt x="1827" y="8"/>
                    </a:cubicBezTo>
                    <a:cubicBezTo>
                      <a:pt x="1982" y="8"/>
                      <a:pt x="2137" y="8"/>
                      <a:pt x="2292" y="7"/>
                    </a:cubicBezTo>
                    <a:cubicBezTo>
                      <a:pt x="2331" y="7"/>
                      <a:pt x="2370" y="7"/>
                      <a:pt x="2409" y="7"/>
                    </a:cubicBezTo>
                    <a:cubicBezTo>
                      <a:pt x="2448" y="7"/>
                      <a:pt x="2486" y="7"/>
                      <a:pt x="2525" y="6"/>
                    </a:cubicBezTo>
                    <a:cubicBezTo>
                      <a:pt x="2600" y="6"/>
                      <a:pt x="2675" y="5"/>
                      <a:pt x="2751" y="5"/>
                    </a:cubicBezTo>
                    <a:cubicBezTo>
                      <a:pt x="2827" y="5"/>
                      <a:pt x="2903" y="5"/>
                      <a:pt x="2980" y="5"/>
                    </a:cubicBezTo>
                    <a:cubicBezTo>
                      <a:pt x="3020" y="4"/>
                      <a:pt x="3059" y="4"/>
                      <a:pt x="3100" y="4"/>
                    </a:cubicBezTo>
                    <a:cubicBezTo>
                      <a:pt x="3138" y="4"/>
                      <a:pt x="3175" y="4"/>
                      <a:pt x="3213" y="4"/>
                    </a:cubicBezTo>
                    <a:cubicBezTo>
                      <a:pt x="3284" y="3"/>
                      <a:pt x="3354" y="2"/>
                      <a:pt x="3425" y="2"/>
                    </a:cubicBezTo>
                    <a:cubicBezTo>
                      <a:pt x="3458" y="2"/>
                      <a:pt x="3492" y="1"/>
                      <a:pt x="3525" y="1"/>
                    </a:cubicBezTo>
                    <a:cubicBezTo>
                      <a:pt x="3541" y="1"/>
                      <a:pt x="3556" y="0"/>
                      <a:pt x="3572" y="0"/>
                    </a:cubicBezTo>
                    <a:cubicBezTo>
                      <a:pt x="3586" y="0"/>
                      <a:pt x="3600" y="0"/>
                      <a:pt x="3614" y="0"/>
                    </a:cubicBezTo>
                    <a:cubicBezTo>
                      <a:pt x="3619" y="0"/>
                      <a:pt x="3624" y="3"/>
                      <a:pt x="3624" y="9"/>
                    </a:cubicBezTo>
                    <a:cubicBezTo>
                      <a:pt x="3625" y="13"/>
                      <a:pt x="3621" y="19"/>
                      <a:pt x="3615" y="19"/>
                    </a:cubicBezTo>
                    <a:cubicBezTo>
                      <a:pt x="3600" y="19"/>
                      <a:pt x="3584" y="19"/>
                      <a:pt x="3569" y="19"/>
                    </a:cubicBezTo>
                    <a:lnTo>
                      <a:pt x="3570" y="19"/>
                    </a:lnTo>
                    <a:cubicBezTo>
                      <a:pt x="3534" y="18"/>
                      <a:pt x="3498" y="18"/>
                      <a:pt x="3463" y="18"/>
                    </a:cubicBezTo>
                    <a:cubicBezTo>
                      <a:pt x="3426" y="18"/>
                      <a:pt x="3389" y="18"/>
                      <a:pt x="3353" y="18"/>
                    </a:cubicBezTo>
                    <a:cubicBezTo>
                      <a:pt x="3314" y="18"/>
                      <a:pt x="3274" y="18"/>
                      <a:pt x="3234" y="18"/>
                    </a:cubicBezTo>
                    <a:cubicBezTo>
                      <a:pt x="3198" y="18"/>
                      <a:pt x="3161" y="19"/>
                      <a:pt x="3125" y="19"/>
                    </a:cubicBezTo>
                    <a:cubicBezTo>
                      <a:pt x="2971" y="19"/>
                      <a:pt x="2817" y="20"/>
                      <a:pt x="2664" y="20"/>
                    </a:cubicBezTo>
                    <a:cubicBezTo>
                      <a:pt x="2588" y="21"/>
                      <a:pt x="2512" y="22"/>
                      <a:pt x="2437" y="22"/>
                    </a:cubicBezTo>
                    <a:cubicBezTo>
                      <a:pt x="2397" y="22"/>
                      <a:pt x="2358" y="22"/>
                      <a:pt x="2318" y="22"/>
                    </a:cubicBezTo>
                    <a:cubicBezTo>
                      <a:pt x="2280" y="23"/>
                      <a:pt x="2243" y="23"/>
                      <a:pt x="2205" y="23"/>
                    </a:cubicBezTo>
                    <a:cubicBezTo>
                      <a:pt x="2050" y="24"/>
                      <a:pt x="1894" y="25"/>
                      <a:pt x="1738" y="26"/>
                    </a:cubicBezTo>
                    <a:cubicBezTo>
                      <a:pt x="1587" y="26"/>
                      <a:pt x="1434" y="26"/>
                      <a:pt x="1282" y="27"/>
                    </a:cubicBezTo>
                    <a:cubicBezTo>
                      <a:pt x="1207" y="28"/>
                      <a:pt x="1131" y="28"/>
                      <a:pt x="1056" y="29"/>
                    </a:cubicBezTo>
                    <a:cubicBezTo>
                      <a:pt x="979" y="29"/>
                      <a:pt x="902" y="29"/>
                      <a:pt x="826" y="30"/>
                    </a:cubicBezTo>
                    <a:cubicBezTo>
                      <a:pt x="752" y="30"/>
                      <a:pt x="678" y="30"/>
                      <a:pt x="604" y="30"/>
                    </a:cubicBezTo>
                    <a:cubicBezTo>
                      <a:pt x="527" y="30"/>
                      <a:pt x="450" y="31"/>
                      <a:pt x="373" y="32"/>
                    </a:cubicBezTo>
                    <a:cubicBezTo>
                      <a:pt x="312" y="32"/>
                      <a:pt x="251" y="32"/>
                      <a:pt x="189" y="33"/>
                    </a:cubicBezTo>
                    <a:cubicBezTo>
                      <a:pt x="158" y="33"/>
                      <a:pt x="127" y="33"/>
                      <a:pt x="96" y="33"/>
                    </a:cubicBezTo>
                    <a:cubicBezTo>
                      <a:pt x="80" y="33"/>
                      <a:pt x="65" y="33"/>
                      <a:pt x="49" y="34"/>
                    </a:cubicBezTo>
                    <a:cubicBezTo>
                      <a:pt x="36" y="34"/>
                      <a:pt x="23" y="34"/>
                      <a:pt x="10" y="34"/>
                    </a:cubicBezTo>
                    <a:cubicBezTo>
                      <a:pt x="5" y="34"/>
                      <a:pt x="1" y="30"/>
                      <a:pt x="1" y="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1"/>
              <p:cNvSpPr/>
              <p:nvPr/>
            </p:nvSpPr>
            <p:spPr>
              <a:xfrm>
                <a:off x="4468320" y="4629600"/>
                <a:ext cx="6732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81" extrusionOk="0">
                    <a:moveTo>
                      <a:pt x="49" y="75"/>
                    </a:moveTo>
                    <a:cubicBezTo>
                      <a:pt x="47" y="71"/>
                      <a:pt x="49" y="64"/>
                      <a:pt x="54" y="62"/>
                    </a:cubicBezTo>
                    <a:cubicBezTo>
                      <a:pt x="63" y="58"/>
                      <a:pt x="74" y="55"/>
                      <a:pt x="84" y="53"/>
                    </a:cubicBezTo>
                    <a:cubicBezTo>
                      <a:pt x="94" y="50"/>
                      <a:pt x="104" y="48"/>
                      <a:pt x="115" y="46"/>
                    </a:cubicBezTo>
                    <a:cubicBezTo>
                      <a:pt x="118" y="45"/>
                      <a:pt x="121" y="44"/>
                      <a:pt x="123" y="44"/>
                    </a:cubicBezTo>
                    <a:cubicBezTo>
                      <a:pt x="121" y="43"/>
                      <a:pt x="118" y="43"/>
                      <a:pt x="115" y="42"/>
                    </a:cubicBezTo>
                    <a:cubicBezTo>
                      <a:pt x="96" y="38"/>
                      <a:pt x="77" y="35"/>
                      <a:pt x="59" y="31"/>
                    </a:cubicBezTo>
                    <a:cubicBezTo>
                      <a:pt x="50" y="29"/>
                      <a:pt x="41" y="27"/>
                      <a:pt x="33" y="25"/>
                    </a:cubicBezTo>
                    <a:cubicBezTo>
                      <a:pt x="27" y="23"/>
                      <a:pt x="20" y="22"/>
                      <a:pt x="14" y="20"/>
                    </a:cubicBezTo>
                    <a:cubicBezTo>
                      <a:pt x="12" y="20"/>
                      <a:pt x="10" y="20"/>
                      <a:pt x="9" y="19"/>
                    </a:cubicBezTo>
                    <a:cubicBezTo>
                      <a:pt x="8" y="18"/>
                      <a:pt x="7" y="18"/>
                      <a:pt x="6" y="18"/>
                    </a:cubicBezTo>
                    <a:cubicBezTo>
                      <a:pt x="3" y="16"/>
                      <a:pt x="0" y="11"/>
                      <a:pt x="2" y="7"/>
                    </a:cubicBezTo>
                    <a:cubicBezTo>
                      <a:pt x="3" y="2"/>
                      <a:pt x="7" y="0"/>
                      <a:pt x="12" y="0"/>
                    </a:cubicBezTo>
                    <a:cubicBezTo>
                      <a:pt x="14" y="0"/>
                      <a:pt x="17" y="1"/>
                      <a:pt x="20" y="2"/>
                    </a:cubicBezTo>
                    <a:cubicBezTo>
                      <a:pt x="23" y="3"/>
                      <a:pt x="25" y="4"/>
                      <a:pt x="27" y="5"/>
                    </a:cubicBezTo>
                    <a:cubicBezTo>
                      <a:pt x="65" y="15"/>
                      <a:pt x="104" y="23"/>
                      <a:pt x="143" y="29"/>
                    </a:cubicBezTo>
                    <a:cubicBezTo>
                      <a:pt x="146" y="30"/>
                      <a:pt x="148" y="30"/>
                      <a:pt x="151" y="31"/>
                    </a:cubicBezTo>
                    <a:cubicBezTo>
                      <a:pt x="153" y="31"/>
                      <a:pt x="155" y="32"/>
                      <a:pt x="157" y="32"/>
                    </a:cubicBezTo>
                    <a:cubicBezTo>
                      <a:pt x="162" y="32"/>
                      <a:pt x="168" y="33"/>
                      <a:pt x="173" y="34"/>
                    </a:cubicBezTo>
                    <a:cubicBezTo>
                      <a:pt x="174" y="34"/>
                      <a:pt x="175" y="34"/>
                      <a:pt x="176" y="34"/>
                    </a:cubicBezTo>
                    <a:cubicBezTo>
                      <a:pt x="182" y="35"/>
                      <a:pt x="186" y="42"/>
                      <a:pt x="183" y="47"/>
                    </a:cubicBezTo>
                    <a:cubicBezTo>
                      <a:pt x="182" y="49"/>
                      <a:pt x="181" y="50"/>
                      <a:pt x="180" y="51"/>
                    </a:cubicBezTo>
                    <a:cubicBezTo>
                      <a:pt x="178" y="52"/>
                      <a:pt x="176" y="52"/>
                      <a:pt x="174" y="53"/>
                    </a:cubicBezTo>
                    <a:cubicBezTo>
                      <a:pt x="161" y="55"/>
                      <a:pt x="150" y="57"/>
                      <a:pt x="137" y="59"/>
                    </a:cubicBezTo>
                    <a:cubicBezTo>
                      <a:pt x="125" y="62"/>
                      <a:pt x="112" y="64"/>
                      <a:pt x="100" y="68"/>
                    </a:cubicBezTo>
                    <a:cubicBezTo>
                      <a:pt x="98" y="68"/>
                      <a:pt x="95" y="69"/>
                      <a:pt x="93" y="69"/>
                    </a:cubicBezTo>
                    <a:cubicBezTo>
                      <a:pt x="84" y="72"/>
                      <a:pt x="76" y="74"/>
                      <a:pt x="68" y="77"/>
                    </a:cubicBezTo>
                    <a:cubicBezTo>
                      <a:pt x="66" y="78"/>
                      <a:pt x="64" y="79"/>
                      <a:pt x="62" y="79"/>
                    </a:cubicBezTo>
                    <a:cubicBezTo>
                      <a:pt x="61" y="80"/>
                      <a:pt x="59" y="80"/>
                      <a:pt x="58" y="80"/>
                    </a:cubicBezTo>
                    <a:cubicBezTo>
                      <a:pt x="54" y="80"/>
                      <a:pt x="51" y="78"/>
                      <a:pt x="49" y="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1"/>
              <p:cNvSpPr/>
              <p:nvPr/>
            </p:nvSpPr>
            <p:spPr>
              <a:xfrm>
                <a:off x="4497840" y="4677120"/>
                <a:ext cx="21600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16" extrusionOk="0">
                    <a:moveTo>
                      <a:pt x="40" y="109"/>
                    </a:moveTo>
                    <a:cubicBezTo>
                      <a:pt x="38" y="103"/>
                      <a:pt x="35" y="97"/>
                      <a:pt x="33" y="91"/>
                    </a:cubicBezTo>
                    <a:cubicBezTo>
                      <a:pt x="31" y="86"/>
                      <a:pt x="29" y="81"/>
                      <a:pt x="28" y="75"/>
                    </a:cubicBezTo>
                    <a:cubicBezTo>
                      <a:pt x="24" y="64"/>
                      <a:pt x="21" y="53"/>
                      <a:pt x="17" y="43"/>
                    </a:cubicBezTo>
                    <a:cubicBezTo>
                      <a:pt x="16" y="40"/>
                      <a:pt x="15" y="37"/>
                      <a:pt x="14" y="35"/>
                    </a:cubicBezTo>
                    <a:cubicBezTo>
                      <a:pt x="13" y="32"/>
                      <a:pt x="11" y="29"/>
                      <a:pt x="10" y="26"/>
                    </a:cubicBezTo>
                    <a:cubicBezTo>
                      <a:pt x="9" y="24"/>
                      <a:pt x="8" y="22"/>
                      <a:pt x="6" y="20"/>
                    </a:cubicBezTo>
                    <a:lnTo>
                      <a:pt x="5" y="20"/>
                    </a:lnTo>
                    <a:lnTo>
                      <a:pt x="6" y="20"/>
                    </a:lnTo>
                    <a:cubicBezTo>
                      <a:pt x="5" y="20"/>
                      <a:pt x="5" y="20"/>
                      <a:pt x="5" y="20"/>
                    </a:cubicBezTo>
                    <a:cubicBezTo>
                      <a:pt x="2" y="17"/>
                      <a:pt x="0" y="11"/>
                      <a:pt x="3" y="7"/>
                    </a:cubicBezTo>
                    <a:cubicBezTo>
                      <a:pt x="5" y="2"/>
                      <a:pt x="12" y="0"/>
                      <a:pt x="17" y="4"/>
                    </a:cubicBezTo>
                    <a:cubicBezTo>
                      <a:pt x="19" y="6"/>
                      <a:pt x="21" y="8"/>
                      <a:pt x="23" y="11"/>
                    </a:cubicBezTo>
                    <a:cubicBezTo>
                      <a:pt x="25" y="14"/>
                      <a:pt x="26" y="17"/>
                      <a:pt x="28" y="21"/>
                    </a:cubicBezTo>
                    <a:cubicBezTo>
                      <a:pt x="31" y="26"/>
                      <a:pt x="32" y="31"/>
                      <a:pt x="34" y="36"/>
                    </a:cubicBezTo>
                    <a:cubicBezTo>
                      <a:pt x="36" y="42"/>
                      <a:pt x="38" y="47"/>
                      <a:pt x="40" y="53"/>
                    </a:cubicBezTo>
                    <a:cubicBezTo>
                      <a:pt x="43" y="66"/>
                      <a:pt x="47" y="79"/>
                      <a:pt x="52" y="92"/>
                    </a:cubicBezTo>
                    <a:cubicBezTo>
                      <a:pt x="54" y="95"/>
                      <a:pt x="55" y="98"/>
                      <a:pt x="57" y="102"/>
                    </a:cubicBezTo>
                    <a:cubicBezTo>
                      <a:pt x="59" y="106"/>
                      <a:pt x="57" y="112"/>
                      <a:pt x="53" y="113"/>
                    </a:cubicBezTo>
                    <a:cubicBezTo>
                      <a:pt x="52" y="114"/>
                      <a:pt x="50" y="115"/>
                      <a:pt x="49" y="115"/>
                    </a:cubicBezTo>
                    <a:cubicBezTo>
                      <a:pt x="46" y="115"/>
                      <a:pt x="42" y="112"/>
                      <a:pt x="40" y="10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1"/>
              <p:cNvSpPr/>
              <p:nvPr/>
            </p:nvSpPr>
            <p:spPr>
              <a:xfrm>
                <a:off x="4483800" y="4678200"/>
                <a:ext cx="6300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67" extrusionOk="0">
                    <a:moveTo>
                      <a:pt x="3" y="163"/>
                    </a:moveTo>
                    <a:cubicBezTo>
                      <a:pt x="0" y="160"/>
                      <a:pt x="0" y="155"/>
                      <a:pt x="3" y="151"/>
                    </a:cubicBezTo>
                    <a:cubicBezTo>
                      <a:pt x="29" y="121"/>
                      <a:pt x="54" y="91"/>
                      <a:pt x="81" y="61"/>
                    </a:cubicBezTo>
                    <a:cubicBezTo>
                      <a:pt x="84" y="58"/>
                      <a:pt x="86" y="55"/>
                      <a:pt x="89" y="52"/>
                    </a:cubicBezTo>
                    <a:cubicBezTo>
                      <a:pt x="93" y="48"/>
                      <a:pt x="97" y="43"/>
                      <a:pt x="101" y="40"/>
                    </a:cubicBezTo>
                    <a:lnTo>
                      <a:pt x="100" y="40"/>
                    </a:lnTo>
                    <a:cubicBezTo>
                      <a:pt x="103" y="38"/>
                      <a:pt x="107" y="34"/>
                      <a:pt x="110" y="31"/>
                    </a:cubicBezTo>
                    <a:cubicBezTo>
                      <a:pt x="113" y="28"/>
                      <a:pt x="116" y="26"/>
                      <a:pt x="119" y="23"/>
                    </a:cubicBezTo>
                    <a:cubicBezTo>
                      <a:pt x="124" y="18"/>
                      <a:pt x="130" y="14"/>
                      <a:pt x="136" y="10"/>
                    </a:cubicBezTo>
                    <a:cubicBezTo>
                      <a:pt x="144" y="5"/>
                      <a:pt x="153" y="2"/>
                      <a:pt x="163" y="1"/>
                    </a:cubicBezTo>
                    <a:cubicBezTo>
                      <a:pt x="169" y="0"/>
                      <a:pt x="173" y="5"/>
                      <a:pt x="173" y="10"/>
                    </a:cubicBezTo>
                    <a:cubicBezTo>
                      <a:pt x="174" y="15"/>
                      <a:pt x="170" y="19"/>
                      <a:pt x="165" y="20"/>
                    </a:cubicBezTo>
                    <a:cubicBezTo>
                      <a:pt x="163" y="20"/>
                      <a:pt x="162" y="20"/>
                      <a:pt x="161" y="20"/>
                    </a:cubicBezTo>
                    <a:cubicBezTo>
                      <a:pt x="159" y="21"/>
                      <a:pt x="158" y="21"/>
                      <a:pt x="156" y="21"/>
                    </a:cubicBezTo>
                    <a:cubicBezTo>
                      <a:pt x="155" y="22"/>
                      <a:pt x="153" y="22"/>
                      <a:pt x="152" y="22"/>
                    </a:cubicBezTo>
                    <a:cubicBezTo>
                      <a:pt x="150" y="24"/>
                      <a:pt x="148" y="24"/>
                      <a:pt x="146" y="25"/>
                    </a:cubicBezTo>
                    <a:cubicBezTo>
                      <a:pt x="144" y="26"/>
                      <a:pt x="141" y="29"/>
                      <a:pt x="138" y="31"/>
                    </a:cubicBezTo>
                    <a:cubicBezTo>
                      <a:pt x="129" y="37"/>
                      <a:pt x="121" y="44"/>
                      <a:pt x="113" y="52"/>
                    </a:cubicBezTo>
                    <a:cubicBezTo>
                      <a:pt x="99" y="66"/>
                      <a:pt x="85" y="81"/>
                      <a:pt x="72" y="96"/>
                    </a:cubicBezTo>
                    <a:cubicBezTo>
                      <a:pt x="60" y="110"/>
                      <a:pt x="47" y="124"/>
                      <a:pt x="36" y="139"/>
                    </a:cubicBezTo>
                    <a:cubicBezTo>
                      <a:pt x="29" y="146"/>
                      <a:pt x="22" y="155"/>
                      <a:pt x="15" y="163"/>
                    </a:cubicBezTo>
                    <a:cubicBezTo>
                      <a:pt x="14" y="165"/>
                      <a:pt x="12" y="166"/>
                      <a:pt x="9" y="166"/>
                    </a:cubicBezTo>
                    <a:cubicBezTo>
                      <a:pt x="7" y="166"/>
                      <a:pt x="5" y="165"/>
                      <a:pt x="3" y="1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1"/>
              <p:cNvSpPr/>
              <p:nvPr/>
            </p:nvSpPr>
            <p:spPr>
              <a:xfrm>
                <a:off x="3702960" y="4066920"/>
                <a:ext cx="54360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81" extrusionOk="0">
                    <a:moveTo>
                      <a:pt x="48" y="380"/>
                    </a:moveTo>
                    <a:cubicBezTo>
                      <a:pt x="42" y="378"/>
                      <a:pt x="37" y="375"/>
                      <a:pt x="32" y="371"/>
                    </a:cubicBezTo>
                    <a:cubicBezTo>
                      <a:pt x="28" y="368"/>
                      <a:pt x="24" y="363"/>
                      <a:pt x="21" y="358"/>
                    </a:cubicBezTo>
                    <a:cubicBezTo>
                      <a:pt x="17" y="353"/>
                      <a:pt x="14" y="347"/>
                      <a:pt x="11" y="341"/>
                    </a:cubicBezTo>
                    <a:cubicBezTo>
                      <a:pt x="6" y="330"/>
                      <a:pt x="3" y="317"/>
                      <a:pt x="1" y="304"/>
                    </a:cubicBezTo>
                    <a:cubicBezTo>
                      <a:pt x="0" y="298"/>
                      <a:pt x="0" y="292"/>
                      <a:pt x="0" y="285"/>
                    </a:cubicBezTo>
                    <a:cubicBezTo>
                      <a:pt x="1" y="279"/>
                      <a:pt x="2" y="273"/>
                      <a:pt x="4" y="266"/>
                    </a:cubicBezTo>
                    <a:cubicBezTo>
                      <a:pt x="6" y="257"/>
                      <a:pt x="9" y="249"/>
                      <a:pt x="12" y="241"/>
                    </a:cubicBezTo>
                    <a:cubicBezTo>
                      <a:pt x="14" y="230"/>
                      <a:pt x="18" y="220"/>
                      <a:pt x="21" y="210"/>
                    </a:cubicBezTo>
                    <a:cubicBezTo>
                      <a:pt x="23" y="206"/>
                      <a:pt x="28" y="203"/>
                      <a:pt x="33" y="205"/>
                    </a:cubicBezTo>
                    <a:cubicBezTo>
                      <a:pt x="37" y="206"/>
                      <a:pt x="39" y="211"/>
                      <a:pt x="37" y="215"/>
                    </a:cubicBezTo>
                    <a:cubicBezTo>
                      <a:pt x="34" y="223"/>
                      <a:pt x="32" y="231"/>
                      <a:pt x="30" y="238"/>
                    </a:cubicBezTo>
                    <a:cubicBezTo>
                      <a:pt x="27" y="246"/>
                      <a:pt x="24" y="255"/>
                      <a:pt x="22" y="263"/>
                    </a:cubicBezTo>
                    <a:lnTo>
                      <a:pt x="21" y="264"/>
                    </a:lnTo>
                    <a:cubicBezTo>
                      <a:pt x="20" y="270"/>
                      <a:pt x="19" y="275"/>
                      <a:pt x="18" y="281"/>
                    </a:cubicBezTo>
                    <a:cubicBezTo>
                      <a:pt x="17" y="284"/>
                      <a:pt x="17" y="287"/>
                      <a:pt x="17" y="289"/>
                    </a:cubicBezTo>
                    <a:cubicBezTo>
                      <a:pt x="17" y="294"/>
                      <a:pt x="18" y="299"/>
                      <a:pt x="19" y="303"/>
                    </a:cubicBezTo>
                    <a:cubicBezTo>
                      <a:pt x="19" y="302"/>
                      <a:pt x="18" y="302"/>
                      <a:pt x="18" y="302"/>
                    </a:cubicBezTo>
                    <a:cubicBezTo>
                      <a:pt x="19" y="308"/>
                      <a:pt x="20" y="313"/>
                      <a:pt x="21" y="318"/>
                    </a:cubicBezTo>
                    <a:cubicBezTo>
                      <a:pt x="21" y="317"/>
                      <a:pt x="21" y="317"/>
                      <a:pt x="21" y="317"/>
                    </a:cubicBezTo>
                    <a:cubicBezTo>
                      <a:pt x="22" y="321"/>
                      <a:pt x="23" y="324"/>
                      <a:pt x="24" y="328"/>
                    </a:cubicBezTo>
                    <a:cubicBezTo>
                      <a:pt x="26" y="332"/>
                      <a:pt x="27" y="335"/>
                      <a:pt x="29" y="339"/>
                    </a:cubicBezTo>
                    <a:cubicBezTo>
                      <a:pt x="31" y="342"/>
                      <a:pt x="33" y="345"/>
                      <a:pt x="35" y="348"/>
                    </a:cubicBezTo>
                    <a:cubicBezTo>
                      <a:pt x="37" y="350"/>
                      <a:pt x="38" y="352"/>
                      <a:pt x="41" y="354"/>
                    </a:cubicBezTo>
                    <a:cubicBezTo>
                      <a:pt x="41" y="355"/>
                      <a:pt x="42" y="356"/>
                      <a:pt x="44" y="358"/>
                    </a:cubicBezTo>
                    <a:cubicBezTo>
                      <a:pt x="45" y="359"/>
                      <a:pt x="47" y="359"/>
                      <a:pt x="48" y="361"/>
                    </a:cubicBezTo>
                    <a:lnTo>
                      <a:pt x="49" y="361"/>
                    </a:lnTo>
                    <a:cubicBezTo>
                      <a:pt x="50" y="362"/>
                      <a:pt x="51" y="362"/>
                      <a:pt x="51" y="362"/>
                    </a:cubicBezTo>
                    <a:lnTo>
                      <a:pt x="52" y="362"/>
                    </a:lnTo>
                    <a:lnTo>
                      <a:pt x="51" y="362"/>
                    </a:lnTo>
                    <a:cubicBezTo>
                      <a:pt x="52" y="362"/>
                      <a:pt x="52" y="362"/>
                      <a:pt x="52" y="362"/>
                    </a:cubicBezTo>
                    <a:cubicBezTo>
                      <a:pt x="53" y="362"/>
                      <a:pt x="53" y="362"/>
                      <a:pt x="53" y="362"/>
                    </a:cubicBezTo>
                    <a:cubicBezTo>
                      <a:pt x="53" y="361"/>
                      <a:pt x="53" y="361"/>
                      <a:pt x="53" y="361"/>
                    </a:cubicBezTo>
                    <a:cubicBezTo>
                      <a:pt x="53" y="362"/>
                      <a:pt x="53" y="362"/>
                      <a:pt x="53" y="362"/>
                    </a:cubicBezTo>
                    <a:lnTo>
                      <a:pt x="53" y="361"/>
                    </a:lnTo>
                    <a:cubicBezTo>
                      <a:pt x="54" y="361"/>
                      <a:pt x="54" y="361"/>
                      <a:pt x="54" y="360"/>
                    </a:cubicBezTo>
                    <a:cubicBezTo>
                      <a:pt x="55" y="359"/>
                      <a:pt x="56" y="357"/>
                      <a:pt x="56" y="356"/>
                    </a:cubicBezTo>
                    <a:cubicBezTo>
                      <a:pt x="62" y="344"/>
                      <a:pt x="65" y="332"/>
                      <a:pt x="69" y="319"/>
                    </a:cubicBezTo>
                    <a:cubicBezTo>
                      <a:pt x="69" y="320"/>
                      <a:pt x="69" y="320"/>
                      <a:pt x="69" y="320"/>
                    </a:cubicBezTo>
                    <a:cubicBezTo>
                      <a:pt x="73" y="303"/>
                      <a:pt x="77" y="286"/>
                      <a:pt x="80" y="268"/>
                    </a:cubicBezTo>
                    <a:cubicBezTo>
                      <a:pt x="83" y="250"/>
                      <a:pt x="87" y="232"/>
                      <a:pt x="90" y="214"/>
                    </a:cubicBezTo>
                    <a:cubicBezTo>
                      <a:pt x="93" y="193"/>
                      <a:pt x="96" y="173"/>
                      <a:pt x="99" y="153"/>
                    </a:cubicBezTo>
                    <a:cubicBezTo>
                      <a:pt x="100" y="148"/>
                      <a:pt x="100" y="144"/>
                      <a:pt x="101" y="140"/>
                    </a:cubicBezTo>
                    <a:cubicBezTo>
                      <a:pt x="98" y="143"/>
                      <a:pt x="94" y="145"/>
                      <a:pt x="91" y="148"/>
                    </a:cubicBezTo>
                    <a:cubicBezTo>
                      <a:pt x="88" y="149"/>
                      <a:pt x="86" y="150"/>
                      <a:pt x="84" y="151"/>
                    </a:cubicBezTo>
                    <a:cubicBezTo>
                      <a:pt x="81" y="153"/>
                      <a:pt x="79" y="153"/>
                      <a:pt x="77" y="153"/>
                    </a:cubicBezTo>
                    <a:cubicBezTo>
                      <a:pt x="71" y="154"/>
                      <a:pt x="66" y="151"/>
                      <a:pt x="61" y="147"/>
                    </a:cubicBezTo>
                    <a:cubicBezTo>
                      <a:pt x="55" y="141"/>
                      <a:pt x="53" y="132"/>
                      <a:pt x="53" y="123"/>
                    </a:cubicBezTo>
                    <a:cubicBezTo>
                      <a:pt x="52" y="119"/>
                      <a:pt x="53" y="113"/>
                      <a:pt x="53" y="109"/>
                    </a:cubicBezTo>
                    <a:cubicBezTo>
                      <a:pt x="53" y="100"/>
                      <a:pt x="55" y="90"/>
                      <a:pt x="56" y="81"/>
                    </a:cubicBezTo>
                    <a:cubicBezTo>
                      <a:pt x="58" y="69"/>
                      <a:pt x="61" y="56"/>
                      <a:pt x="65" y="44"/>
                    </a:cubicBezTo>
                    <a:cubicBezTo>
                      <a:pt x="67" y="37"/>
                      <a:pt x="70" y="30"/>
                      <a:pt x="73" y="24"/>
                    </a:cubicBezTo>
                    <a:cubicBezTo>
                      <a:pt x="75" y="18"/>
                      <a:pt x="78" y="12"/>
                      <a:pt x="80" y="7"/>
                    </a:cubicBezTo>
                    <a:cubicBezTo>
                      <a:pt x="83" y="2"/>
                      <a:pt x="89" y="0"/>
                      <a:pt x="93" y="3"/>
                    </a:cubicBezTo>
                    <a:cubicBezTo>
                      <a:pt x="98" y="5"/>
                      <a:pt x="100" y="11"/>
                      <a:pt x="98" y="16"/>
                    </a:cubicBezTo>
                    <a:cubicBezTo>
                      <a:pt x="94" y="21"/>
                      <a:pt x="92" y="27"/>
                      <a:pt x="89" y="32"/>
                    </a:cubicBezTo>
                    <a:cubicBezTo>
                      <a:pt x="86" y="41"/>
                      <a:pt x="81" y="49"/>
                      <a:pt x="79" y="59"/>
                    </a:cubicBezTo>
                    <a:cubicBezTo>
                      <a:pt x="78" y="62"/>
                      <a:pt x="77" y="65"/>
                      <a:pt x="76" y="67"/>
                    </a:cubicBezTo>
                    <a:cubicBezTo>
                      <a:pt x="75" y="73"/>
                      <a:pt x="74" y="79"/>
                      <a:pt x="73" y="85"/>
                    </a:cubicBezTo>
                    <a:cubicBezTo>
                      <a:pt x="72" y="90"/>
                      <a:pt x="72" y="95"/>
                      <a:pt x="71" y="100"/>
                    </a:cubicBezTo>
                    <a:cubicBezTo>
                      <a:pt x="70" y="105"/>
                      <a:pt x="70" y="109"/>
                      <a:pt x="70" y="114"/>
                    </a:cubicBezTo>
                    <a:cubicBezTo>
                      <a:pt x="70" y="118"/>
                      <a:pt x="70" y="123"/>
                      <a:pt x="70" y="127"/>
                    </a:cubicBezTo>
                    <a:cubicBezTo>
                      <a:pt x="71" y="127"/>
                      <a:pt x="71" y="129"/>
                      <a:pt x="71" y="129"/>
                    </a:cubicBezTo>
                    <a:cubicBezTo>
                      <a:pt x="71" y="130"/>
                      <a:pt x="72" y="130"/>
                      <a:pt x="72" y="130"/>
                    </a:cubicBezTo>
                    <a:lnTo>
                      <a:pt x="71" y="130"/>
                    </a:lnTo>
                    <a:cubicBezTo>
                      <a:pt x="72" y="130"/>
                      <a:pt x="72" y="131"/>
                      <a:pt x="72" y="132"/>
                    </a:cubicBezTo>
                    <a:lnTo>
                      <a:pt x="73" y="133"/>
                    </a:lnTo>
                    <a:cubicBezTo>
                      <a:pt x="73" y="133"/>
                      <a:pt x="73" y="134"/>
                      <a:pt x="74" y="134"/>
                    </a:cubicBezTo>
                    <a:lnTo>
                      <a:pt x="74" y="135"/>
                    </a:lnTo>
                    <a:cubicBezTo>
                      <a:pt x="75" y="135"/>
                      <a:pt x="75" y="135"/>
                      <a:pt x="75" y="135"/>
                    </a:cubicBezTo>
                    <a:lnTo>
                      <a:pt x="76" y="135"/>
                    </a:lnTo>
                    <a:lnTo>
                      <a:pt x="77" y="135"/>
                    </a:lnTo>
                    <a:cubicBezTo>
                      <a:pt x="78" y="134"/>
                      <a:pt x="79" y="134"/>
                      <a:pt x="79" y="134"/>
                    </a:cubicBezTo>
                    <a:cubicBezTo>
                      <a:pt x="80" y="133"/>
                      <a:pt x="82" y="132"/>
                      <a:pt x="83" y="132"/>
                    </a:cubicBezTo>
                    <a:cubicBezTo>
                      <a:pt x="86" y="129"/>
                      <a:pt x="89" y="127"/>
                      <a:pt x="92" y="124"/>
                    </a:cubicBezTo>
                    <a:cubicBezTo>
                      <a:pt x="95" y="120"/>
                      <a:pt x="99" y="117"/>
                      <a:pt x="102" y="113"/>
                    </a:cubicBezTo>
                    <a:cubicBezTo>
                      <a:pt x="104" y="112"/>
                      <a:pt x="105" y="109"/>
                      <a:pt x="107" y="108"/>
                    </a:cubicBezTo>
                    <a:cubicBezTo>
                      <a:pt x="107" y="104"/>
                      <a:pt x="108" y="100"/>
                      <a:pt x="109" y="95"/>
                    </a:cubicBezTo>
                    <a:cubicBezTo>
                      <a:pt x="109" y="91"/>
                      <a:pt x="111" y="87"/>
                      <a:pt x="112" y="83"/>
                    </a:cubicBezTo>
                    <a:cubicBezTo>
                      <a:pt x="114" y="74"/>
                      <a:pt x="116" y="66"/>
                      <a:pt x="119" y="58"/>
                    </a:cubicBezTo>
                    <a:cubicBezTo>
                      <a:pt x="121" y="52"/>
                      <a:pt x="123" y="47"/>
                      <a:pt x="126" y="42"/>
                    </a:cubicBezTo>
                    <a:cubicBezTo>
                      <a:pt x="129" y="38"/>
                      <a:pt x="132" y="34"/>
                      <a:pt x="138" y="34"/>
                    </a:cubicBezTo>
                    <a:cubicBezTo>
                      <a:pt x="143" y="34"/>
                      <a:pt x="147" y="37"/>
                      <a:pt x="148" y="42"/>
                    </a:cubicBezTo>
                    <a:cubicBezTo>
                      <a:pt x="150" y="46"/>
                      <a:pt x="150" y="52"/>
                      <a:pt x="148" y="56"/>
                    </a:cubicBezTo>
                    <a:cubicBezTo>
                      <a:pt x="147" y="64"/>
                      <a:pt x="145" y="71"/>
                      <a:pt x="142" y="78"/>
                    </a:cubicBezTo>
                    <a:cubicBezTo>
                      <a:pt x="139" y="86"/>
                      <a:pt x="136" y="93"/>
                      <a:pt x="132" y="100"/>
                    </a:cubicBezTo>
                    <a:lnTo>
                      <a:pt x="132" y="99"/>
                    </a:lnTo>
                    <a:cubicBezTo>
                      <a:pt x="129" y="104"/>
                      <a:pt x="127" y="108"/>
                      <a:pt x="124" y="112"/>
                    </a:cubicBezTo>
                    <a:cubicBezTo>
                      <a:pt x="123" y="113"/>
                      <a:pt x="122" y="114"/>
                      <a:pt x="122" y="115"/>
                    </a:cubicBezTo>
                    <a:cubicBezTo>
                      <a:pt x="121" y="118"/>
                      <a:pt x="121" y="120"/>
                      <a:pt x="120" y="122"/>
                    </a:cubicBezTo>
                    <a:cubicBezTo>
                      <a:pt x="119" y="127"/>
                      <a:pt x="119" y="131"/>
                      <a:pt x="118" y="136"/>
                    </a:cubicBezTo>
                    <a:cubicBezTo>
                      <a:pt x="115" y="154"/>
                      <a:pt x="112" y="173"/>
                      <a:pt x="109" y="192"/>
                    </a:cubicBezTo>
                    <a:cubicBezTo>
                      <a:pt x="105" y="211"/>
                      <a:pt x="102" y="231"/>
                      <a:pt x="98" y="251"/>
                    </a:cubicBezTo>
                    <a:cubicBezTo>
                      <a:pt x="97" y="259"/>
                      <a:pt x="96" y="267"/>
                      <a:pt x="94" y="274"/>
                    </a:cubicBezTo>
                    <a:cubicBezTo>
                      <a:pt x="93" y="284"/>
                      <a:pt x="91" y="293"/>
                      <a:pt x="89" y="302"/>
                    </a:cubicBezTo>
                    <a:cubicBezTo>
                      <a:pt x="87" y="312"/>
                      <a:pt x="85" y="322"/>
                      <a:pt x="83" y="331"/>
                    </a:cubicBezTo>
                    <a:cubicBezTo>
                      <a:pt x="80" y="340"/>
                      <a:pt x="77" y="349"/>
                      <a:pt x="74" y="358"/>
                    </a:cubicBezTo>
                    <a:cubicBezTo>
                      <a:pt x="72" y="365"/>
                      <a:pt x="69" y="373"/>
                      <a:pt x="63" y="377"/>
                    </a:cubicBezTo>
                    <a:cubicBezTo>
                      <a:pt x="60" y="379"/>
                      <a:pt x="59" y="379"/>
                      <a:pt x="56" y="380"/>
                    </a:cubicBezTo>
                    <a:cubicBezTo>
                      <a:pt x="55" y="380"/>
                      <a:pt x="53" y="380"/>
                      <a:pt x="52" y="380"/>
                    </a:cubicBezTo>
                    <a:cubicBezTo>
                      <a:pt x="51" y="380"/>
                      <a:pt x="49" y="380"/>
                      <a:pt x="48" y="38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1"/>
              <p:cNvSpPr/>
              <p:nvPr/>
            </p:nvSpPr>
            <p:spPr>
              <a:xfrm>
                <a:off x="3736440" y="4669920"/>
                <a:ext cx="35280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170" extrusionOk="0">
                    <a:moveTo>
                      <a:pt x="40" y="151"/>
                    </a:moveTo>
                    <a:cubicBezTo>
                      <a:pt x="41" y="151"/>
                      <a:pt x="41" y="151"/>
                      <a:pt x="41" y="151"/>
                    </a:cubicBezTo>
                    <a:cubicBezTo>
                      <a:pt x="43" y="150"/>
                      <a:pt x="43" y="149"/>
                      <a:pt x="44" y="149"/>
                    </a:cubicBezTo>
                    <a:cubicBezTo>
                      <a:pt x="45" y="148"/>
                      <a:pt x="46" y="147"/>
                      <a:pt x="47" y="147"/>
                    </a:cubicBezTo>
                    <a:cubicBezTo>
                      <a:pt x="49" y="144"/>
                      <a:pt x="51" y="142"/>
                      <a:pt x="53" y="140"/>
                    </a:cubicBezTo>
                    <a:cubicBezTo>
                      <a:pt x="57" y="136"/>
                      <a:pt x="60" y="131"/>
                      <a:pt x="62" y="126"/>
                    </a:cubicBezTo>
                    <a:cubicBezTo>
                      <a:pt x="65" y="122"/>
                      <a:pt x="68" y="117"/>
                      <a:pt x="70" y="112"/>
                    </a:cubicBezTo>
                    <a:cubicBezTo>
                      <a:pt x="70" y="112"/>
                      <a:pt x="69" y="112"/>
                      <a:pt x="69" y="113"/>
                    </a:cubicBezTo>
                    <a:cubicBezTo>
                      <a:pt x="72" y="108"/>
                      <a:pt x="74" y="102"/>
                      <a:pt x="75" y="96"/>
                    </a:cubicBezTo>
                    <a:cubicBezTo>
                      <a:pt x="76" y="92"/>
                      <a:pt x="78" y="87"/>
                      <a:pt x="78" y="82"/>
                    </a:cubicBezTo>
                    <a:cubicBezTo>
                      <a:pt x="79" y="77"/>
                      <a:pt x="79" y="71"/>
                      <a:pt x="80" y="66"/>
                    </a:cubicBezTo>
                    <a:cubicBezTo>
                      <a:pt x="80" y="60"/>
                      <a:pt x="79" y="54"/>
                      <a:pt x="78" y="48"/>
                    </a:cubicBezTo>
                    <a:cubicBezTo>
                      <a:pt x="79" y="48"/>
                      <a:pt x="79" y="48"/>
                      <a:pt x="79" y="49"/>
                    </a:cubicBezTo>
                    <a:cubicBezTo>
                      <a:pt x="78" y="43"/>
                      <a:pt x="77" y="37"/>
                      <a:pt x="75" y="32"/>
                    </a:cubicBezTo>
                    <a:lnTo>
                      <a:pt x="76" y="32"/>
                    </a:lnTo>
                    <a:lnTo>
                      <a:pt x="75" y="32"/>
                    </a:lnTo>
                    <a:cubicBezTo>
                      <a:pt x="75" y="31"/>
                      <a:pt x="75" y="31"/>
                      <a:pt x="75" y="31"/>
                    </a:cubicBezTo>
                    <a:lnTo>
                      <a:pt x="75" y="32"/>
                    </a:lnTo>
                    <a:cubicBezTo>
                      <a:pt x="75" y="29"/>
                      <a:pt x="74" y="27"/>
                      <a:pt x="74" y="25"/>
                    </a:cubicBezTo>
                    <a:cubicBezTo>
                      <a:pt x="73" y="24"/>
                      <a:pt x="72" y="23"/>
                      <a:pt x="72" y="22"/>
                    </a:cubicBezTo>
                    <a:lnTo>
                      <a:pt x="72" y="21"/>
                    </a:lnTo>
                    <a:cubicBezTo>
                      <a:pt x="71" y="21"/>
                      <a:pt x="71" y="21"/>
                      <a:pt x="71" y="20"/>
                    </a:cubicBezTo>
                    <a:cubicBezTo>
                      <a:pt x="70" y="20"/>
                      <a:pt x="70" y="20"/>
                      <a:pt x="69" y="19"/>
                    </a:cubicBezTo>
                    <a:lnTo>
                      <a:pt x="68" y="18"/>
                    </a:lnTo>
                    <a:lnTo>
                      <a:pt x="67" y="18"/>
                    </a:lnTo>
                    <a:cubicBezTo>
                      <a:pt x="67" y="18"/>
                      <a:pt x="66" y="18"/>
                      <a:pt x="65" y="18"/>
                    </a:cubicBezTo>
                    <a:cubicBezTo>
                      <a:pt x="65" y="18"/>
                      <a:pt x="64" y="18"/>
                      <a:pt x="64" y="19"/>
                    </a:cubicBezTo>
                    <a:cubicBezTo>
                      <a:pt x="63" y="19"/>
                      <a:pt x="63" y="19"/>
                      <a:pt x="62" y="19"/>
                    </a:cubicBezTo>
                    <a:cubicBezTo>
                      <a:pt x="62" y="19"/>
                      <a:pt x="62" y="20"/>
                      <a:pt x="61" y="20"/>
                    </a:cubicBezTo>
                    <a:cubicBezTo>
                      <a:pt x="60" y="20"/>
                      <a:pt x="59" y="21"/>
                      <a:pt x="58" y="22"/>
                    </a:cubicBezTo>
                    <a:cubicBezTo>
                      <a:pt x="55" y="24"/>
                      <a:pt x="53" y="25"/>
                      <a:pt x="51" y="28"/>
                    </a:cubicBezTo>
                    <a:cubicBezTo>
                      <a:pt x="49" y="29"/>
                      <a:pt x="47" y="32"/>
                      <a:pt x="46" y="34"/>
                    </a:cubicBezTo>
                    <a:cubicBezTo>
                      <a:pt x="43" y="36"/>
                      <a:pt x="41" y="39"/>
                      <a:pt x="40" y="42"/>
                    </a:cubicBezTo>
                    <a:lnTo>
                      <a:pt x="39" y="42"/>
                    </a:lnTo>
                    <a:cubicBezTo>
                      <a:pt x="39" y="46"/>
                      <a:pt x="38" y="49"/>
                      <a:pt x="38" y="52"/>
                    </a:cubicBezTo>
                    <a:cubicBezTo>
                      <a:pt x="37" y="59"/>
                      <a:pt x="36" y="67"/>
                      <a:pt x="35" y="75"/>
                    </a:cubicBezTo>
                    <a:cubicBezTo>
                      <a:pt x="34" y="84"/>
                      <a:pt x="34" y="92"/>
                      <a:pt x="34" y="101"/>
                    </a:cubicBezTo>
                    <a:cubicBezTo>
                      <a:pt x="34" y="105"/>
                      <a:pt x="34" y="109"/>
                      <a:pt x="34" y="114"/>
                    </a:cubicBezTo>
                    <a:cubicBezTo>
                      <a:pt x="34" y="118"/>
                      <a:pt x="35" y="122"/>
                      <a:pt x="35" y="126"/>
                    </a:cubicBezTo>
                    <a:cubicBezTo>
                      <a:pt x="36" y="133"/>
                      <a:pt x="37" y="139"/>
                      <a:pt x="39" y="145"/>
                    </a:cubicBezTo>
                    <a:cubicBezTo>
                      <a:pt x="39" y="147"/>
                      <a:pt x="39" y="148"/>
                      <a:pt x="39" y="149"/>
                    </a:cubicBezTo>
                    <a:cubicBezTo>
                      <a:pt x="40" y="149"/>
                      <a:pt x="40" y="149"/>
                      <a:pt x="40" y="150"/>
                    </a:cubicBezTo>
                    <a:lnTo>
                      <a:pt x="40" y="151"/>
                    </a:lnTo>
                    <a:moveTo>
                      <a:pt x="29" y="165"/>
                    </a:moveTo>
                    <a:cubicBezTo>
                      <a:pt x="27" y="163"/>
                      <a:pt x="26" y="162"/>
                      <a:pt x="25" y="159"/>
                    </a:cubicBezTo>
                    <a:cubicBezTo>
                      <a:pt x="23" y="158"/>
                      <a:pt x="22" y="155"/>
                      <a:pt x="22" y="152"/>
                    </a:cubicBezTo>
                    <a:cubicBezTo>
                      <a:pt x="21" y="148"/>
                      <a:pt x="20" y="145"/>
                      <a:pt x="19" y="141"/>
                    </a:cubicBezTo>
                    <a:cubicBezTo>
                      <a:pt x="19" y="137"/>
                      <a:pt x="18" y="132"/>
                      <a:pt x="18" y="127"/>
                    </a:cubicBezTo>
                    <a:lnTo>
                      <a:pt x="18" y="126"/>
                    </a:lnTo>
                    <a:cubicBezTo>
                      <a:pt x="17" y="129"/>
                      <a:pt x="17" y="131"/>
                      <a:pt x="16" y="134"/>
                    </a:cubicBezTo>
                    <a:cubicBezTo>
                      <a:pt x="16" y="138"/>
                      <a:pt x="12" y="141"/>
                      <a:pt x="8" y="141"/>
                    </a:cubicBezTo>
                    <a:cubicBezTo>
                      <a:pt x="4" y="140"/>
                      <a:pt x="0" y="136"/>
                      <a:pt x="0" y="131"/>
                    </a:cubicBezTo>
                    <a:cubicBezTo>
                      <a:pt x="2" y="122"/>
                      <a:pt x="4" y="111"/>
                      <a:pt x="5" y="101"/>
                    </a:cubicBezTo>
                    <a:cubicBezTo>
                      <a:pt x="7" y="94"/>
                      <a:pt x="8" y="88"/>
                      <a:pt x="9" y="81"/>
                    </a:cubicBezTo>
                    <a:cubicBezTo>
                      <a:pt x="12" y="68"/>
                      <a:pt x="15" y="55"/>
                      <a:pt x="20" y="42"/>
                    </a:cubicBezTo>
                    <a:cubicBezTo>
                      <a:pt x="21" y="37"/>
                      <a:pt x="22" y="33"/>
                      <a:pt x="22" y="28"/>
                    </a:cubicBezTo>
                    <a:cubicBezTo>
                      <a:pt x="23" y="23"/>
                      <a:pt x="29" y="20"/>
                      <a:pt x="33" y="21"/>
                    </a:cubicBezTo>
                    <a:cubicBezTo>
                      <a:pt x="36" y="18"/>
                      <a:pt x="39" y="15"/>
                      <a:pt x="41" y="13"/>
                    </a:cubicBezTo>
                    <a:cubicBezTo>
                      <a:pt x="46" y="8"/>
                      <a:pt x="50" y="5"/>
                      <a:pt x="55" y="3"/>
                    </a:cubicBezTo>
                    <a:cubicBezTo>
                      <a:pt x="61" y="0"/>
                      <a:pt x="67" y="0"/>
                      <a:pt x="72" y="1"/>
                    </a:cubicBezTo>
                    <a:cubicBezTo>
                      <a:pt x="76" y="2"/>
                      <a:pt x="81" y="6"/>
                      <a:pt x="84" y="9"/>
                    </a:cubicBezTo>
                    <a:cubicBezTo>
                      <a:pt x="88" y="13"/>
                      <a:pt x="90" y="19"/>
                      <a:pt x="91" y="24"/>
                    </a:cubicBezTo>
                    <a:cubicBezTo>
                      <a:pt x="93" y="30"/>
                      <a:pt x="94" y="36"/>
                      <a:pt x="95" y="42"/>
                    </a:cubicBezTo>
                    <a:cubicBezTo>
                      <a:pt x="96" y="49"/>
                      <a:pt x="97" y="57"/>
                      <a:pt x="97" y="64"/>
                    </a:cubicBezTo>
                    <a:cubicBezTo>
                      <a:pt x="97" y="88"/>
                      <a:pt x="90" y="112"/>
                      <a:pt x="78" y="134"/>
                    </a:cubicBezTo>
                    <a:cubicBezTo>
                      <a:pt x="72" y="144"/>
                      <a:pt x="65" y="154"/>
                      <a:pt x="57" y="162"/>
                    </a:cubicBezTo>
                    <a:cubicBezTo>
                      <a:pt x="53" y="165"/>
                      <a:pt x="48" y="168"/>
                      <a:pt x="43" y="169"/>
                    </a:cubicBezTo>
                    <a:cubicBezTo>
                      <a:pt x="42" y="169"/>
                      <a:pt x="41" y="169"/>
                      <a:pt x="40" y="169"/>
                    </a:cubicBezTo>
                    <a:cubicBezTo>
                      <a:pt x="36" y="169"/>
                      <a:pt x="32" y="168"/>
                      <a:pt x="29" y="1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1"/>
              <p:cNvSpPr/>
              <p:nvPr/>
            </p:nvSpPr>
            <p:spPr>
              <a:xfrm>
                <a:off x="3295800" y="4114440"/>
                <a:ext cx="4392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0" extrusionOk="0">
                    <a:moveTo>
                      <a:pt x="14" y="199"/>
                    </a:moveTo>
                    <a:cubicBezTo>
                      <a:pt x="7" y="196"/>
                      <a:pt x="3" y="190"/>
                      <a:pt x="1" y="183"/>
                    </a:cubicBezTo>
                    <a:cubicBezTo>
                      <a:pt x="0" y="180"/>
                      <a:pt x="1" y="176"/>
                      <a:pt x="2" y="173"/>
                    </a:cubicBezTo>
                    <a:cubicBezTo>
                      <a:pt x="3" y="168"/>
                      <a:pt x="5" y="164"/>
                      <a:pt x="7" y="160"/>
                    </a:cubicBezTo>
                    <a:cubicBezTo>
                      <a:pt x="9" y="155"/>
                      <a:pt x="11" y="150"/>
                      <a:pt x="14" y="145"/>
                    </a:cubicBezTo>
                    <a:cubicBezTo>
                      <a:pt x="16" y="141"/>
                      <a:pt x="21" y="139"/>
                      <a:pt x="25" y="141"/>
                    </a:cubicBezTo>
                    <a:cubicBezTo>
                      <a:pt x="29" y="143"/>
                      <a:pt x="32" y="149"/>
                      <a:pt x="30" y="153"/>
                    </a:cubicBezTo>
                    <a:cubicBezTo>
                      <a:pt x="27" y="158"/>
                      <a:pt x="24" y="164"/>
                      <a:pt x="22" y="170"/>
                    </a:cubicBezTo>
                    <a:cubicBezTo>
                      <a:pt x="21" y="171"/>
                      <a:pt x="21" y="174"/>
                      <a:pt x="19" y="176"/>
                    </a:cubicBezTo>
                    <a:cubicBezTo>
                      <a:pt x="19" y="177"/>
                      <a:pt x="19" y="178"/>
                      <a:pt x="19" y="178"/>
                    </a:cubicBezTo>
                    <a:lnTo>
                      <a:pt x="19" y="179"/>
                    </a:lnTo>
                    <a:lnTo>
                      <a:pt x="19" y="180"/>
                    </a:lnTo>
                    <a:lnTo>
                      <a:pt x="20" y="180"/>
                    </a:lnTo>
                    <a:lnTo>
                      <a:pt x="20" y="181"/>
                    </a:lnTo>
                    <a:lnTo>
                      <a:pt x="21" y="181"/>
                    </a:lnTo>
                    <a:cubicBezTo>
                      <a:pt x="22" y="181"/>
                      <a:pt x="23" y="180"/>
                      <a:pt x="24" y="180"/>
                    </a:cubicBezTo>
                    <a:cubicBezTo>
                      <a:pt x="25" y="180"/>
                      <a:pt x="26" y="180"/>
                      <a:pt x="27" y="180"/>
                    </a:cubicBezTo>
                    <a:cubicBezTo>
                      <a:pt x="29" y="179"/>
                      <a:pt x="30" y="178"/>
                      <a:pt x="32" y="178"/>
                    </a:cubicBezTo>
                    <a:cubicBezTo>
                      <a:pt x="34" y="177"/>
                      <a:pt x="37" y="175"/>
                      <a:pt x="39" y="174"/>
                    </a:cubicBezTo>
                    <a:cubicBezTo>
                      <a:pt x="41" y="172"/>
                      <a:pt x="44" y="170"/>
                      <a:pt x="46" y="169"/>
                    </a:cubicBezTo>
                    <a:cubicBezTo>
                      <a:pt x="48" y="167"/>
                      <a:pt x="50" y="166"/>
                      <a:pt x="51" y="164"/>
                    </a:cubicBezTo>
                    <a:cubicBezTo>
                      <a:pt x="53" y="163"/>
                      <a:pt x="54" y="162"/>
                      <a:pt x="54" y="160"/>
                    </a:cubicBezTo>
                    <a:cubicBezTo>
                      <a:pt x="57" y="157"/>
                      <a:pt x="58" y="155"/>
                      <a:pt x="60" y="152"/>
                    </a:cubicBezTo>
                    <a:cubicBezTo>
                      <a:pt x="61" y="149"/>
                      <a:pt x="64" y="145"/>
                      <a:pt x="65" y="141"/>
                    </a:cubicBezTo>
                    <a:cubicBezTo>
                      <a:pt x="67" y="136"/>
                      <a:pt x="68" y="132"/>
                      <a:pt x="69" y="128"/>
                    </a:cubicBezTo>
                    <a:cubicBezTo>
                      <a:pt x="71" y="123"/>
                      <a:pt x="72" y="118"/>
                      <a:pt x="74" y="113"/>
                    </a:cubicBezTo>
                    <a:cubicBezTo>
                      <a:pt x="76" y="103"/>
                      <a:pt x="79" y="94"/>
                      <a:pt x="82" y="85"/>
                    </a:cubicBezTo>
                    <a:cubicBezTo>
                      <a:pt x="82" y="82"/>
                      <a:pt x="83" y="80"/>
                      <a:pt x="84" y="77"/>
                    </a:cubicBezTo>
                    <a:cubicBezTo>
                      <a:pt x="83" y="79"/>
                      <a:pt x="82" y="81"/>
                      <a:pt x="80" y="83"/>
                    </a:cubicBezTo>
                    <a:cubicBezTo>
                      <a:pt x="76" y="90"/>
                      <a:pt x="71" y="96"/>
                      <a:pt x="66" y="103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63" y="107"/>
                      <a:pt x="59" y="111"/>
                      <a:pt x="55" y="116"/>
                    </a:cubicBezTo>
                    <a:cubicBezTo>
                      <a:pt x="50" y="121"/>
                      <a:pt x="46" y="125"/>
                      <a:pt x="40" y="129"/>
                    </a:cubicBezTo>
                    <a:cubicBezTo>
                      <a:pt x="36" y="133"/>
                      <a:pt x="30" y="135"/>
                      <a:pt x="25" y="136"/>
                    </a:cubicBezTo>
                    <a:cubicBezTo>
                      <a:pt x="22" y="136"/>
                      <a:pt x="19" y="137"/>
                      <a:pt x="17" y="136"/>
                    </a:cubicBezTo>
                    <a:cubicBezTo>
                      <a:pt x="14" y="135"/>
                      <a:pt x="11" y="134"/>
                      <a:pt x="9" y="132"/>
                    </a:cubicBezTo>
                    <a:cubicBezTo>
                      <a:pt x="5" y="129"/>
                      <a:pt x="3" y="123"/>
                      <a:pt x="3" y="118"/>
                    </a:cubicBezTo>
                    <a:cubicBezTo>
                      <a:pt x="2" y="114"/>
                      <a:pt x="2" y="110"/>
                      <a:pt x="3" y="106"/>
                    </a:cubicBezTo>
                    <a:cubicBezTo>
                      <a:pt x="4" y="101"/>
                      <a:pt x="4" y="96"/>
                      <a:pt x="4" y="92"/>
                    </a:cubicBezTo>
                    <a:cubicBezTo>
                      <a:pt x="5" y="86"/>
                      <a:pt x="6" y="81"/>
                      <a:pt x="7" y="76"/>
                    </a:cubicBezTo>
                    <a:cubicBezTo>
                      <a:pt x="8" y="71"/>
                      <a:pt x="9" y="66"/>
                      <a:pt x="10" y="61"/>
                    </a:cubicBezTo>
                    <a:cubicBezTo>
                      <a:pt x="12" y="51"/>
                      <a:pt x="15" y="42"/>
                      <a:pt x="18" y="32"/>
                    </a:cubicBezTo>
                    <a:cubicBezTo>
                      <a:pt x="20" y="24"/>
                      <a:pt x="22" y="16"/>
                      <a:pt x="25" y="8"/>
                    </a:cubicBezTo>
                    <a:cubicBezTo>
                      <a:pt x="26" y="2"/>
                      <a:pt x="32" y="0"/>
                      <a:pt x="37" y="1"/>
                    </a:cubicBezTo>
                    <a:cubicBezTo>
                      <a:pt x="41" y="2"/>
                      <a:pt x="44" y="8"/>
                      <a:pt x="43" y="13"/>
                    </a:cubicBezTo>
                    <a:cubicBezTo>
                      <a:pt x="40" y="21"/>
                      <a:pt x="38" y="29"/>
                      <a:pt x="35" y="37"/>
                    </a:cubicBezTo>
                    <a:cubicBezTo>
                      <a:pt x="33" y="43"/>
                      <a:pt x="32" y="47"/>
                      <a:pt x="30" y="52"/>
                    </a:cubicBezTo>
                    <a:cubicBezTo>
                      <a:pt x="29" y="56"/>
                      <a:pt x="28" y="60"/>
                      <a:pt x="28" y="64"/>
                    </a:cubicBezTo>
                    <a:cubicBezTo>
                      <a:pt x="26" y="69"/>
                      <a:pt x="25" y="75"/>
                      <a:pt x="24" y="79"/>
                    </a:cubicBezTo>
                    <a:cubicBezTo>
                      <a:pt x="23" y="85"/>
                      <a:pt x="22" y="90"/>
                      <a:pt x="22" y="96"/>
                    </a:cubicBezTo>
                    <a:cubicBezTo>
                      <a:pt x="21" y="102"/>
                      <a:pt x="21" y="107"/>
                      <a:pt x="21" y="114"/>
                    </a:cubicBezTo>
                    <a:cubicBezTo>
                      <a:pt x="21" y="115"/>
                      <a:pt x="21" y="116"/>
                      <a:pt x="21" y="117"/>
                    </a:cubicBezTo>
                    <a:lnTo>
                      <a:pt x="21" y="118"/>
                    </a:lnTo>
                    <a:cubicBezTo>
                      <a:pt x="22" y="118"/>
                      <a:pt x="22" y="118"/>
                      <a:pt x="22" y="118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4" y="118"/>
                      <a:pt x="25" y="117"/>
                      <a:pt x="26" y="117"/>
                    </a:cubicBezTo>
                    <a:cubicBezTo>
                      <a:pt x="26" y="117"/>
                      <a:pt x="27" y="117"/>
                      <a:pt x="28" y="116"/>
                    </a:cubicBezTo>
                    <a:cubicBezTo>
                      <a:pt x="30" y="115"/>
                      <a:pt x="32" y="113"/>
                      <a:pt x="33" y="112"/>
                    </a:cubicBezTo>
                    <a:lnTo>
                      <a:pt x="33" y="113"/>
                    </a:lnTo>
                    <a:cubicBezTo>
                      <a:pt x="36" y="110"/>
                      <a:pt x="40" y="106"/>
                      <a:pt x="43" y="103"/>
                    </a:cubicBezTo>
                    <a:cubicBezTo>
                      <a:pt x="50" y="95"/>
                      <a:pt x="57" y="86"/>
                      <a:pt x="63" y="78"/>
                    </a:cubicBezTo>
                    <a:cubicBezTo>
                      <a:pt x="74" y="62"/>
                      <a:pt x="83" y="48"/>
                      <a:pt x="92" y="32"/>
                    </a:cubicBezTo>
                    <a:cubicBezTo>
                      <a:pt x="93" y="30"/>
                      <a:pt x="95" y="28"/>
                      <a:pt x="96" y="25"/>
                    </a:cubicBezTo>
                    <a:cubicBezTo>
                      <a:pt x="96" y="26"/>
                      <a:pt x="95" y="26"/>
                      <a:pt x="95" y="26"/>
                    </a:cubicBezTo>
                    <a:lnTo>
                      <a:pt x="96" y="26"/>
                    </a:lnTo>
                    <a:lnTo>
                      <a:pt x="95" y="26"/>
                    </a:ln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5"/>
                      <a:pt x="96" y="25"/>
                      <a:pt x="96" y="25"/>
                    </a:cubicBezTo>
                    <a:lnTo>
                      <a:pt x="96" y="26"/>
                    </a:lnTo>
                    <a:cubicBezTo>
                      <a:pt x="98" y="21"/>
                      <a:pt x="100" y="15"/>
                      <a:pt x="103" y="11"/>
                    </a:cubicBezTo>
                    <a:cubicBezTo>
                      <a:pt x="106" y="7"/>
                      <a:pt x="110" y="5"/>
                      <a:pt x="114" y="7"/>
                    </a:cubicBezTo>
                    <a:cubicBezTo>
                      <a:pt x="118" y="8"/>
                      <a:pt x="121" y="12"/>
                      <a:pt x="120" y="17"/>
                    </a:cubicBezTo>
                    <a:cubicBezTo>
                      <a:pt x="120" y="21"/>
                      <a:pt x="118" y="24"/>
                      <a:pt x="118" y="27"/>
                    </a:cubicBezTo>
                    <a:cubicBezTo>
                      <a:pt x="117" y="30"/>
                      <a:pt x="115" y="34"/>
                      <a:pt x="114" y="37"/>
                    </a:cubicBezTo>
                    <a:cubicBezTo>
                      <a:pt x="113" y="42"/>
                      <a:pt x="112" y="46"/>
                      <a:pt x="110" y="51"/>
                    </a:cubicBezTo>
                    <a:cubicBezTo>
                      <a:pt x="108" y="60"/>
                      <a:pt x="105" y="68"/>
                      <a:pt x="102" y="78"/>
                    </a:cubicBezTo>
                    <a:cubicBezTo>
                      <a:pt x="96" y="97"/>
                      <a:pt x="91" y="117"/>
                      <a:pt x="86" y="136"/>
                    </a:cubicBezTo>
                    <a:cubicBezTo>
                      <a:pt x="85" y="139"/>
                      <a:pt x="83" y="142"/>
                      <a:pt x="82" y="145"/>
                    </a:cubicBezTo>
                    <a:cubicBezTo>
                      <a:pt x="80" y="152"/>
                      <a:pt x="77" y="158"/>
                      <a:pt x="74" y="164"/>
                    </a:cubicBezTo>
                    <a:cubicBezTo>
                      <a:pt x="69" y="171"/>
                      <a:pt x="64" y="178"/>
                      <a:pt x="57" y="184"/>
                    </a:cubicBezTo>
                    <a:cubicBezTo>
                      <a:pt x="50" y="189"/>
                      <a:pt x="43" y="193"/>
                      <a:pt x="36" y="196"/>
                    </a:cubicBezTo>
                    <a:cubicBezTo>
                      <a:pt x="32" y="198"/>
                      <a:pt x="29" y="198"/>
                      <a:pt x="25" y="199"/>
                    </a:cubicBezTo>
                    <a:cubicBezTo>
                      <a:pt x="23" y="199"/>
                      <a:pt x="22" y="199"/>
                      <a:pt x="20" y="199"/>
                    </a:cubicBezTo>
                    <a:cubicBezTo>
                      <a:pt x="18" y="199"/>
                      <a:pt x="16" y="199"/>
                      <a:pt x="14" y="19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1"/>
              <p:cNvSpPr/>
              <p:nvPr/>
            </p:nvSpPr>
            <p:spPr>
              <a:xfrm>
                <a:off x="3350520" y="4104360"/>
                <a:ext cx="21240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70" extrusionOk="0">
                    <a:moveTo>
                      <a:pt x="22" y="69"/>
                    </a:moveTo>
                    <a:cubicBezTo>
                      <a:pt x="19" y="69"/>
                      <a:pt x="16" y="68"/>
                      <a:pt x="13" y="66"/>
                    </a:cubicBezTo>
                    <a:cubicBezTo>
                      <a:pt x="12" y="65"/>
                      <a:pt x="11" y="64"/>
                      <a:pt x="10" y="63"/>
                    </a:cubicBezTo>
                    <a:cubicBezTo>
                      <a:pt x="9" y="61"/>
                      <a:pt x="9" y="60"/>
                      <a:pt x="9" y="58"/>
                    </a:cubicBezTo>
                    <a:cubicBezTo>
                      <a:pt x="8" y="53"/>
                      <a:pt x="12" y="48"/>
                      <a:pt x="14" y="43"/>
                    </a:cubicBezTo>
                    <a:cubicBezTo>
                      <a:pt x="15" y="43"/>
                      <a:pt x="15" y="42"/>
                      <a:pt x="15" y="42"/>
                    </a:cubicBezTo>
                    <a:cubicBezTo>
                      <a:pt x="9" y="42"/>
                      <a:pt x="4" y="40"/>
                      <a:pt x="2" y="35"/>
                    </a:cubicBezTo>
                    <a:cubicBezTo>
                      <a:pt x="0" y="28"/>
                      <a:pt x="1" y="22"/>
                      <a:pt x="4" y="16"/>
                    </a:cubicBezTo>
                    <a:cubicBezTo>
                      <a:pt x="6" y="11"/>
                      <a:pt x="10" y="5"/>
                      <a:pt x="15" y="3"/>
                    </a:cubicBezTo>
                    <a:cubicBezTo>
                      <a:pt x="18" y="1"/>
                      <a:pt x="21" y="0"/>
                      <a:pt x="24" y="0"/>
                    </a:cubicBezTo>
                    <a:cubicBezTo>
                      <a:pt x="27" y="0"/>
                      <a:pt x="30" y="2"/>
                      <a:pt x="33" y="4"/>
                    </a:cubicBezTo>
                    <a:cubicBezTo>
                      <a:pt x="35" y="5"/>
                      <a:pt x="37" y="8"/>
                      <a:pt x="37" y="11"/>
                    </a:cubicBezTo>
                    <a:cubicBezTo>
                      <a:pt x="38" y="14"/>
                      <a:pt x="39" y="17"/>
                      <a:pt x="39" y="21"/>
                    </a:cubicBezTo>
                    <a:cubicBezTo>
                      <a:pt x="39" y="27"/>
                      <a:pt x="38" y="33"/>
                      <a:pt x="36" y="39"/>
                    </a:cubicBezTo>
                    <a:cubicBezTo>
                      <a:pt x="35" y="42"/>
                      <a:pt x="34" y="45"/>
                      <a:pt x="33" y="48"/>
                    </a:cubicBezTo>
                    <a:cubicBezTo>
                      <a:pt x="33" y="49"/>
                      <a:pt x="32" y="49"/>
                      <a:pt x="32" y="50"/>
                    </a:cubicBezTo>
                    <a:cubicBezTo>
                      <a:pt x="37" y="49"/>
                      <a:pt x="43" y="48"/>
                      <a:pt x="48" y="47"/>
                    </a:cubicBezTo>
                    <a:cubicBezTo>
                      <a:pt x="52" y="47"/>
                      <a:pt x="57" y="50"/>
                      <a:pt x="57" y="54"/>
                    </a:cubicBezTo>
                    <a:cubicBezTo>
                      <a:pt x="58" y="58"/>
                      <a:pt x="55" y="64"/>
                      <a:pt x="51" y="65"/>
                    </a:cubicBezTo>
                    <a:cubicBezTo>
                      <a:pt x="47" y="66"/>
                      <a:pt x="42" y="67"/>
                      <a:pt x="38" y="67"/>
                    </a:cubicBezTo>
                    <a:cubicBezTo>
                      <a:pt x="33" y="68"/>
                      <a:pt x="28" y="69"/>
                      <a:pt x="23" y="69"/>
                    </a:cubicBezTo>
                    <a:lnTo>
                      <a:pt x="22" y="6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1"/>
              <p:cNvSpPr/>
              <p:nvPr/>
            </p:nvSpPr>
            <p:spPr>
              <a:xfrm>
                <a:off x="3370320" y="4136760"/>
                <a:ext cx="25200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70" h="26" extrusionOk="0">
                    <a:moveTo>
                      <a:pt x="17" y="25"/>
                    </a:moveTo>
                    <a:cubicBezTo>
                      <a:pt x="13" y="25"/>
                      <a:pt x="8" y="24"/>
                      <a:pt x="4" y="21"/>
                    </a:cubicBezTo>
                    <a:cubicBezTo>
                      <a:pt x="2" y="19"/>
                      <a:pt x="0" y="15"/>
                      <a:pt x="0" y="12"/>
                    </a:cubicBezTo>
                    <a:cubicBezTo>
                      <a:pt x="1" y="9"/>
                      <a:pt x="3" y="6"/>
                      <a:pt x="5" y="5"/>
                    </a:cubicBezTo>
                    <a:cubicBezTo>
                      <a:pt x="9" y="2"/>
                      <a:pt x="14" y="3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6"/>
                      <a:pt x="23" y="6"/>
                      <a:pt x="25" y="6"/>
                    </a:cubicBezTo>
                    <a:lnTo>
                      <a:pt x="26" y="6"/>
                    </a:lnTo>
                    <a:lnTo>
                      <a:pt x="25" y="6"/>
                    </a:lnTo>
                    <a:cubicBezTo>
                      <a:pt x="31" y="6"/>
                      <a:pt x="35" y="5"/>
                      <a:pt x="40" y="5"/>
                    </a:cubicBezTo>
                    <a:cubicBezTo>
                      <a:pt x="45" y="3"/>
                      <a:pt x="51" y="2"/>
                      <a:pt x="56" y="1"/>
                    </a:cubicBezTo>
                    <a:cubicBezTo>
                      <a:pt x="61" y="0"/>
                      <a:pt x="66" y="3"/>
                      <a:pt x="67" y="8"/>
                    </a:cubicBezTo>
                    <a:cubicBezTo>
                      <a:pt x="69" y="13"/>
                      <a:pt x="66" y="19"/>
                      <a:pt x="60" y="19"/>
                    </a:cubicBezTo>
                    <a:cubicBezTo>
                      <a:pt x="51" y="21"/>
                      <a:pt x="42" y="23"/>
                      <a:pt x="32" y="24"/>
                    </a:cubicBezTo>
                    <a:cubicBezTo>
                      <a:pt x="28" y="25"/>
                      <a:pt x="25" y="25"/>
                      <a:pt x="21" y="25"/>
                    </a:cubicBezTo>
                    <a:cubicBezTo>
                      <a:pt x="20" y="25"/>
                      <a:pt x="18" y="25"/>
                      <a:pt x="17" y="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1"/>
              <p:cNvSpPr/>
              <p:nvPr/>
            </p:nvSpPr>
            <p:spPr>
              <a:xfrm>
                <a:off x="3366000" y="4146120"/>
                <a:ext cx="41400" cy="1368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8" extrusionOk="0">
                    <a:moveTo>
                      <a:pt x="7" y="35"/>
                    </a:moveTo>
                    <a:cubicBezTo>
                      <a:pt x="2" y="33"/>
                      <a:pt x="0" y="27"/>
                      <a:pt x="2" y="22"/>
                    </a:cubicBezTo>
                    <a:cubicBezTo>
                      <a:pt x="3" y="21"/>
                      <a:pt x="5" y="18"/>
                      <a:pt x="8" y="18"/>
                    </a:cubicBezTo>
                    <a:cubicBezTo>
                      <a:pt x="10" y="16"/>
                      <a:pt x="13" y="17"/>
                      <a:pt x="15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8" y="18"/>
                      <a:pt x="20" y="18"/>
                      <a:pt x="22" y="18"/>
                    </a:cubicBezTo>
                    <a:cubicBezTo>
                      <a:pt x="27" y="18"/>
                      <a:pt x="32" y="17"/>
                      <a:pt x="36" y="16"/>
                    </a:cubicBezTo>
                    <a:cubicBezTo>
                      <a:pt x="41" y="16"/>
                      <a:pt x="46" y="15"/>
                      <a:pt x="50" y="14"/>
                    </a:cubicBezTo>
                    <a:cubicBezTo>
                      <a:pt x="56" y="13"/>
                      <a:pt x="62" y="11"/>
                      <a:pt x="68" y="10"/>
                    </a:cubicBezTo>
                    <a:cubicBezTo>
                      <a:pt x="79" y="7"/>
                      <a:pt x="92" y="4"/>
                      <a:pt x="103" y="1"/>
                    </a:cubicBezTo>
                    <a:cubicBezTo>
                      <a:pt x="107" y="0"/>
                      <a:pt x="111" y="2"/>
                      <a:pt x="113" y="6"/>
                    </a:cubicBezTo>
                    <a:cubicBezTo>
                      <a:pt x="114" y="10"/>
                      <a:pt x="113" y="15"/>
                      <a:pt x="108" y="16"/>
                    </a:cubicBezTo>
                    <a:cubicBezTo>
                      <a:pt x="93" y="21"/>
                      <a:pt x="79" y="26"/>
                      <a:pt x="64" y="29"/>
                    </a:cubicBezTo>
                    <a:cubicBezTo>
                      <a:pt x="56" y="31"/>
                      <a:pt x="49" y="33"/>
                      <a:pt x="41" y="34"/>
                    </a:cubicBezTo>
                    <a:cubicBezTo>
                      <a:pt x="37" y="35"/>
                      <a:pt x="33" y="36"/>
                      <a:pt x="30" y="36"/>
                    </a:cubicBezTo>
                    <a:cubicBezTo>
                      <a:pt x="27" y="36"/>
                      <a:pt x="23" y="37"/>
                      <a:pt x="21" y="37"/>
                    </a:cubicBezTo>
                    <a:cubicBezTo>
                      <a:pt x="19" y="37"/>
                      <a:pt x="18" y="37"/>
                      <a:pt x="18" y="37"/>
                    </a:cubicBezTo>
                    <a:cubicBezTo>
                      <a:pt x="14" y="37"/>
                      <a:pt x="10" y="37"/>
                      <a:pt x="7" y="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1"/>
              <p:cNvSpPr/>
              <p:nvPr/>
            </p:nvSpPr>
            <p:spPr>
              <a:xfrm>
                <a:off x="3435120" y="4105080"/>
                <a:ext cx="7128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61" extrusionOk="0">
                    <a:moveTo>
                      <a:pt x="28" y="160"/>
                    </a:moveTo>
                    <a:cubicBezTo>
                      <a:pt x="22" y="159"/>
                      <a:pt x="18" y="158"/>
                      <a:pt x="13" y="154"/>
                    </a:cubicBezTo>
                    <a:cubicBezTo>
                      <a:pt x="8" y="150"/>
                      <a:pt x="5" y="144"/>
                      <a:pt x="4" y="139"/>
                    </a:cubicBezTo>
                    <a:cubicBezTo>
                      <a:pt x="0" y="126"/>
                      <a:pt x="0" y="112"/>
                      <a:pt x="2" y="99"/>
                    </a:cubicBezTo>
                    <a:cubicBezTo>
                      <a:pt x="3" y="95"/>
                      <a:pt x="4" y="90"/>
                      <a:pt x="5" y="86"/>
                    </a:cubicBezTo>
                    <a:cubicBezTo>
                      <a:pt x="6" y="80"/>
                      <a:pt x="8" y="74"/>
                      <a:pt x="11" y="69"/>
                    </a:cubicBezTo>
                    <a:cubicBezTo>
                      <a:pt x="13" y="60"/>
                      <a:pt x="17" y="53"/>
                      <a:pt x="21" y="46"/>
                    </a:cubicBezTo>
                    <a:cubicBezTo>
                      <a:pt x="25" y="38"/>
                      <a:pt x="30" y="30"/>
                      <a:pt x="36" y="24"/>
                    </a:cubicBezTo>
                    <a:cubicBezTo>
                      <a:pt x="41" y="18"/>
                      <a:pt x="47" y="13"/>
                      <a:pt x="54" y="9"/>
                    </a:cubicBezTo>
                    <a:cubicBezTo>
                      <a:pt x="61" y="6"/>
                      <a:pt x="69" y="4"/>
                      <a:pt x="77" y="7"/>
                    </a:cubicBezTo>
                    <a:cubicBezTo>
                      <a:pt x="80" y="8"/>
                      <a:pt x="82" y="10"/>
                      <a:pt x="85" y="12"/>
                    </a:cubicBezTo>
                    <a:cubicBezTo>
                      <a:pt x="85" y="11"/>
                      <a:pt x="85" y="9"/>
                      <a:pt x="86" y="8"/>
                    </a:cubicBezTo>
                    <a:cubicBezTo>
                      <a:pt x="87" y="3"/>
                      <a:pt x="93" y="0"/>
                      <a:pt x="97" y="2"/>
                    </a:cubicBezTo>
                    <a:cubicBezTo>
                      <a:pt x="103" y="3"/>
                      <a:pt x="105" y="8"/>
                      <a:pt x="104" y="14"/>
                    </a:cubicBezTo>
                    <a:cubicBezTo>
                      <a:pt x="103" y="19"/>
                      <a:pt x="101" y="24"/>
                      <a:pt x="99" y="29"/>
                    </a:cubicBezTo>
                    <a:cubicBezTo>
                      <a:pt x="98" y="31"/>
                      <a:pt x="98" y="34"/>
                      <a:pt x="97" y="36"/>
                    </a:cubicBezTo>
                    <a:cubicBezTo>
                      <a:pt x="97" y="38"/>
                      <a:pt x="96" y="39"/>
                      <a:pt x="96" y="41"/>
                    </a:cubicBezTo>
                    <a:cubicBezTo>
                      <a:pt x="94" y="43"/>
                      <a:pt x="93" y="45"/>
                      <a:pt x="91" y="46"/>
                    </a:cubicBezTo>
                    <a:cubicBezTo>
                      <a:pt x="88" y="48"/>
                      <a:pt x="84" y="48"/>
                      <a:pt x="81" y="46"/>
                    </a:cubicBezTo>
                    <a:cubicBezTo>
                      <a:pt x="78" y="45"/>
                      <a:pt x="77" y="41"/>
                      <a:pt x="77" y="38"/>
                    </a:cubicBezTo>
                    <a:cubicBezTo>
                      <a:pt x="77" y="37"/>
                      <a:pt x="77" y="36"/>
                      <a:pt x="77" y="35"/>
                    </a:cubicBezTo>
                    <a:lnTo>
                      <a:pt x="77" y="34"/>
                    </a:lnTo>
                    <a:cubicBezTo>
                      <a:pt x="76" y="34"/>
                      <a:pt x="76" y="33"/>
                      <a:pt x="76" y="32"/>
                    </a:cubicBezTo>
                    <a:cubicBezTo>
                      <a:pt x="76" y="31"/>
                      <a:pt x="76" y="31"/>
                      <a:pt x="75" y="30"/>
                    </a:cubicBezTo>
                    <a:cubicBezTo>
                      <a:pt x="75" y="29"/>
                      <a:pt x="75" y="28"/>
                      <a:pt x="74" y="27"/>
                    </a:cubicBezTo>
                    <a:lnTo>
                      <a:pt x="73" y="27"/>
                    </a:lnTo>
                    <a:cubicBezTo>
                      <a:pt x="73" y="27"/>
                      <a:pt x="73" y="26"/>
                      <a:pt x="72" y="26"/>
                    </a:cubicBezTo>
                    <a:cubicBezTo>
                      <a:pt x="72" y="25"/>
                      <a:pt x="72" y="25"/>
                      <a:pt x="71" y="25"/>
                    </a:cubicBezTo>
                    <a:lnTo>
                      <a:pt x="72" y="25"/>
                    </a:lnTo>
                    <a:lnTo>
                      <a:pt x="71" y="25"/>
                    </a:lnTo>
                    <a:lnTo>
                      <a:pt x="71" y="24"/>
                    </a:lnTo>
                    <a:cubicBezTo>
                      <a:pt x="70" y="24"/>
                      <a:pt x="70" y="24"/>
                      <a:pt x="69" y="24"/>
                    </a:cubicBezTo>
                    <a:lnTo>
                      <a:pt x="68" y="24"/>
                    </a:lnTo>
                    <a:cubicBezTo>
                      <a:pt x="67" y="24"/>
                      <a:pt x="66" y="24"/>
                      <a:pt x="66" y="24"/>
                    </a:cubicBezTo>
                    <a:cubicBezTo>
                      <a:pt x="65" y="24"/>
                      <a:pt x="64" y="25"/>
                      <a:pt x="63" y="25"/>
                    </a:cubicBezTo>
                    <a:lnTo>
                      <a:pt x="64" y="25"/>
                    </a:lnTo>
                    <a:cubicBezTo>
                      <a:pt x="63" y="25"/>
                      <a:pt x="62" y="25"/>
                      <a:pt x="62" y="25"/>
                    </a:cubicBezTo>
                    <a:cubicBezTo>
                      <a:pt x="61" y="26"/>
                      <a:pt x="60" y="27"/>
                      <a:pt x="59" y="27"/>
                    </a:cubicBezTo>
                    <a:cubicBezTo>
                      <a:pt x="58" y="28"/>
                      <a:pt x="57" y="29"/>
                      <a:pt x="55" y="29"/>
                    </a:cubicBezTo>
                    <a:cubicBezTo>
                      <a:pt x="54" y="31"/>
                      <a:pt x="52" y="32"/>
                      <a:pt x="50" y="34"/>
                    </a:cubicBezTo>
                    <a:cubicBezTo>
                      <a:pt x="48" y="36"/>
                      <a:pt x="47" y="39"/>
                      <a:pt x="44" y="41"/>
                    </a:cubicBezTo>
                    <a:cubicBezTo>
                      <a:pt x="45" y="41"/>
                      <a:pt x="45" y="41"/>
                      <a:pt x="45" y="40"/>
                    </a:cubicBezTo>
                    <a:cubicBezTo>
                      <a:pt x="41" y="46"/>
                      <a:pt x="38" y="52"/>
                      <a:pt x="34" y="57"/>
                    </a:cubicBezTo>
                    <a:cubicBezTo>
                      <a:pt x="31" y="63"/>
                      <a:pt x="29" y="67"/>
                      <a:pt x="27" y="73"/>
                    </a:cubicBezTo>
                    <a:cubicBezTo>
                      <a:pt x="24" y="81"/>
                      <a:pt x="22" y="89"/>
                      <a:pt x="20" y="98"/>
                    </a:cubicBezTo>
                    <a:cubicBezTo>
                      <a:pt x="19" y="102"/>
                      <a:pt x="19" y="105"/>
                      <a:pt x="18" y="109"/>
                    </a:cubicBezTo>
                    <a:cubicBezTo>
                      <a:pt x="18" y="112"/>
                      <a:pt x="18" y="115"/>
                      <a:pt x="18" y="117"/>
                    </a:cubicBezTo>
                    <a:cubicBezTo>
                      <a:pt x="18" y="120"/>
                      <a:pt x="19" y="123"/>
                      <a:pt x="19" y="126"/>
                    </a:cubicBezTo>
                    <a:lnTo>
                      <a:pt x="19" y="127"/>
                    </a:lnTo>
                    <a:cubicBezTo>
                      <a:pt x="19" y="126"/>
                      <a:pt x="19" y="126"/>
                      <a:pt x="19" y="126"/>
                    </a:cubicBezTo>
                    <a:cubicBezTo>
                      <a:pt x="19" y="128"/>
                      <a:pt x="20" y="130"/>
                      <a:pt x="20" y="133"/>
                    </a:cubicBezTo>
                    <a:cubicBezTo>
                      <a:pt x="21" y="134"/>
                      <a:pt x="22" y="135"/>
                      <a:pt x="22" y="136"/>
                    </a:cubicBezTo>
                    <a:cubicBezTo>
                      <a:pt x="22" y="137"/>
                      <a:pt x="23" y="137"/>
                      <a:pt x="23" y="138"/>
                    </a:cubicBezTo>
                    <a:cubicBezTo>
                      <a:pt x="23" y="137"/>
                      <a:pt x="23" y="137"/>
                      <a:pt x="22" y="137"/>
                    </a:cubicBezTo>
                    <a:cubicBezTo>
                      <a:pt x="23" y="137"/>
                      <a:pt x="23" y="138"/>
                      <a:pt x="23" y="138"/>
                    </a:cubicBezTo>
                    <a:cubicBezTo>
                      <a:pt x="24" y="139"/>
                      <a:pt x="24" y="140"/>
                      <a:pt x="25" y="140"/>
                    </a:cubicBezTo>
                    <a:lnTo>
                      <a:pt x="24" y="140"/>
                    </a:lnTo>
                    <a:cubicBezTo>
                      <a:pt x="25" y="140"/>
                      <a:pt x="25" y="140"/>
                      <a:pt x="25" y="140"/>
                    </a:cubicBezTo>
                    <a:cubicBezTo>
                      <a:pt x="26" y="141"/>
                      <a:pt x="26" y="141"/>
                      <a:pt x="26" y="141"/>
                    </a:cubicBezTo>
                    <a:lnTo>
                      <a:pt x="27" y="141"/>
                    </a:lnTo>
                    <a:cubicBezTo>
                      <a:pt x="28" y="141"/>
                      <a:pt x="29" y="141"/>
                      <a:pt x="29" y="141"/>
                    </a:cubicBezTo>
                    <a:cubicBezTo>
                      <a:pt x="30" y="142"/>
                      <a:pt x="30" y="142"/>
                      <a:pt x="31" y="142"/>
                    </a:cubicBezTo>
                    <a:cubicBezTo>
                      <a:pt x="31" y="142"/>
                      <a:pt x="31" y="141"/>
                      <a:pt x="32" y="141"/>
                    </a:cubicBezTo>
                    <a:cubicBezTo>
                      <a:pt x="33" y="141"/>
                      <a:pt x="34" y="141"/>
                      <a:pt x="35" y="141"/>
                    </a:cubicBezTo>
                    <a:cubicBezTo>
                      <a:pt x="37" y="140"/>
                      <a:pt x="39" y="140"/>
                      <a:pt x="41" y="138"/>
                    </a:cubicBezTo>
                    <a:cubicBezTo>
                      <a:pt x="43" y="137"/>
                      <a:pt x="45" y="137"/>
                      <a:pt x="47" y="136"/>
                    </a:cubicBezTo>
                    <a:cubicBezTo>
                      <a:pt x="49" y="134"/>
                      <a:pt x="51" y="133"/>
                      <a:pt x="52" y="131"/>
                    </a:cubicBezTo>
                    <a:cubicBezTo>
                      <a:pt x="57" y="128"/>
                      <a:pt x="61" y="124"/>
                      <a:pt x="64" y="120"/>
                    </a:cubicBezTo>
                    <a:cubicBezTo>
                      <a:pt x="67" y="117"/>
                      <a:pt x="69" y="115"/>
                      <a:pt x="72" y="112"/>
                    </a:cubicBezTo>
                    <a:cubicBezTo>
                      <a:pt x="75" y="108"/>
                      <a:pt x="78" y="105"/>
                      <a:pt x="80" y="101"/>
                    </a:cubicBezTo>
                    <a:lnTo>
                      <a:pt x="80" y="102"/>
                    </a:lnTo>
                    <a:cubicBezTo>
                      <a:pt x="82" y="98"/>
                      <a:pt x="85" y="95"/>
                      <a:pt x="86" y="92"/>
                    </a:cubicBezTo>
                    <a:cubicBezTo>
                      <a:pt x="89" y="87"/>
                      <a:pt x="92" y="81"/>
                      <a:pt x="94" y="75"/>
                    </a:cubicBezTo>
                    <a:cubicBezTo>
                      <a:pt x="94" y="74"/>
                      <a:pt x="95" y="73"/>
                      <a:pt x="95" y="72"/>
                    </a:cubicBezTo>
                    <a:cubicBezTo>
                      <a:pt x="96" y="71"/>
                      <a:pt x="96" y="71"/>
                      <a:pt x="96" y="70"/>
                    </a:cubicBezTo>
                    <a:cubicBezTo>
                      <a:pt x="97" y="65"/>
                      <a:pt x="103" y="62"/>
                      <a:pt x="108" y="64"/>
                    </a:cubicBezTo>
                    <a:cubicBezTo>
                      <a:pt x="112" y="65"/>
                      <a:pt x="116" y="71"/>
                      <a:pt x="114" y="76"/>
                    </a:cubicBezTo>
                    <a:lnTo>
                      <a:pt x="114" y="77"/>
                    </a:lnTo>
                    <a:cubicBezTo>
                      <a:pt x="113" y="78"/>
                      <a:pt x="112" y="80"/>
                      <a:pt x="112" y="81"/>
                    </a:cubicBezTo>
                    <a:cubicBezTo>
                      <a:pt x="112" y="83"/>
                      <a:pt x="111" y="85"/>
                      <a:pt x="111" y="88"/>
                    </a:cubicBezTo>
                    <a:cubicBezTo>
                      <a:pt x="111" y="90"/>
                      <a:pt x="111" y="92"/>
                      <a:pt x="111" y="95"/>
                    </a:cubicBezTo>
                    <a:cubicBezTo>
                      <a:pt x="111" y="96"/>
                      <a:pt x="111" y="98"/>
                      <a:pt x="111" y="100"/>
                    </a:cubicBezTo>
                    <a:cubicBezTo>
                      <a:pt x="112" y="101"/>
                      <a:pt x="112" y="102"/>
                      <a:pt x="112" y="103"/>
                    </a:cubicBezTo>
                    <a:cubicBezTo>
                      <a:pt x="112" y="103"/>
                      <a:pt x="112" y="105"/>
                      <a:pt x="113" y="105"/>
                    </a:cubicBezTo>
                    <a:cubicBezTo>
                      <a:pt x="113" y="106"/>
                      <a:pt x="114" y="106"/>
                      <a:pt x="114" y="108"/>
                    </a:cubicBezTo>
                    <a:cubicBezTo>
                      <a:pt x="114" y="108"/>
                      <a:pt x="115" y="108"/>
                      <a:pt x="115" y="109"/>
                    </a:cubicBezTo>
                    <a:cubicBezTo>
                      <a:pt x="115" y="109"/>
                      <a:pt x="116" y="109"/>
                      <a:pt x="116" y="110"/>
                    </a:cubicBezTo>
                    <a:lnTo>
                      <a:pt x="116" y="109"/>
                    </a:lnTo>
                    <a:cubicBezTo>
                      <a:pt x="116" y="110"/>
                      <a:pt x="117" y="110"/>
                      <a:pt x="117" y="110"/>
                    </a:cubicBezTo>
                    <a:lnTo>
                      <a:pt x="116" y="110"/>
                    </a:ln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7" y="110"/>
                      <a:pt x="118" y="110"/>
                      <a:pt x="118" y="111"/>
                    </a:cubicBezTo>
                    <a:lnTo>
                      <a:pt x="119" y="111"/>
                    </a:lnTo>
                    <a:cubicBezTo>
                      <a:pt x="119" y="111"/>
                      <a:pt x="120" y="111"/>
                      <a:pt x="120" y="112"/>
                    </a:cubicBezTo>
                    <a:cubicBezTo>
                      <a:pt x="121" y="112"/>
                      <a:pt x="121" y="112"/>
                      <a:pt x="121" y="112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4" y="111"/>
                      <a:pt x="125" y="111"/>
                      <a:pt x="126" y="110"/>
                    </a:cubicBezTo>
                    <a:cubicBezTo>
                      <a:pt x="127" y="110"/>
                      <a:pt x="128" y="110"/>
                      <a:pt x="129" y="109"/>
                    </a:cubicBezTo>
                    <a:cubicBezTo>
                      <a:pt x="131" y="109"/>
                      <a:pt x="132" y="108"/>
                      <a:pt x="133" y="108"/>
                    </a:cubicBezTo>
                    <a:cubicBezTo>
                      <a:pt x="134" y="106"/>
                      <a:pt x="136" y="105"/>
                      <a:pt x="138" y="104"/>
                    </a:cubicBezTo>
                    <a:cubicBezTo>
                      <a:pt x="140" y="102"/>
                      <a:pt x="143" y="99"/>
                      <a:pt x="145" y="96"/>
                    </a:cubicBezTo>
                    <a:cubicBezTo>
                      <a:pt x="149" y="93"/>
                      <a:pt x="152" y="89"/>
                      <a:pt x="156" y="84"/>
                    </a:cubicBezTo>
                    <a:cubicBezTo>
                      <a:pt x="161" y="76"/>
                      <a:pt x="167" y="67"/>
                      <a:pt x="172" y="57"/>
                    </a:cubicBezTo>
                    <a:cubicBezTo>
                      <a:pt x="174" y="55"/>
                      <a:pt x="175" y="52"/>
                      <a:pt x="176" y="50"/>
                    </a:cubicBezTo>
                    <a:cubicBezTo>
                      <a:pt x="177" y="48"/>
                      <a:pt x="177" y="47"/>
                      <a:pt x="177" y="46"/>
                    </a:cubicBezTo>
                    <a:cubicBezTo>
                      <a:pt x="177" y="45"/>
                      <a:pt x="178" y="43"/>
                      <a:pt x="178" y="42"/>
                    </a:cubicBezTo>
                    <a:cubicBezTo>
                      <a:pt x="178" y="41"/>
                      <a:pt x="178" y="41"/>
                      <a:pt x="178" y="40"/>
                    </a:cubicBezTo>
                    <a:lnTo>
                      <a:pt x="178" y="41"/>
                    </a:lnTo>
                    <a:cubicBezTo>
                      <a:pt x="178" y="40"/>
                      <a:pt x="178" y="39"/>
                      <a:pt x="178" y="38"/>
                    </a:cubicBezTo>
                    <a:cubicBezTo>
                      <a:pt x="178" y="38"/>
                      <a:pt x="177" y="37"/>
                      <a:pt x="177" y="36"/>
                    </a:cubicBezTo>
                    <a:cubicBezTo>
                      <a:pt x="177" y="35"/>
                      <a:pt x="176" y="34"/>
                      <a:pt x="175" y="32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4" y="29"/>
                      <a:pt x="174" y="29"/>
                      <a:pt x="173" y="28"/>
                    </a:cubicBezTo>
                    <a:cubicBezTo>
                      <a:pt x="172" y="28"/>
                      <a:pt x="172" y="28"/>
                      <a:pt x="172" y="27"/>
                    </a:cubicBezTo>
                    <a:cubicBezTo>
                      <a:pt x="171" y="27"/>
                      <a:pt x="171" y="27"/>
                      <a:pt x="170" y="27"/>
                    </a:cubicBezTo>
                    <a:cubicBezTo>
                      <a:pt x="170" y="26"/>
                      <a:pt x="170" y="26"/>
                      <a:pt x="169" y="26"/>
                    </a:cubicBezTo>
                    <a:cubicBezTo>
                      <a:pt x="168" y="25"/>
                      <a:pt x="167" y="25"/>
                      <a:pt x="166" y="25"/>
                    </a:cubicBezTo>
                    <a:cubicBezTo>
                      <a:pt x="165" y="25"/>
                      <a:pt x="164" y="24"/>
                      <a:pt x="163" y="24"/>
                    </a:cubicBezTo>
                    <a:cubicBezTo>
                      <a:pt x="162" y="24"/>
                      <a:pt x="161" y="24"/>
                      <a:pt x="160" y="24"/>
                    </a:cubicBezTo>
                    <a:cubicBezTo>
                      <a:pt x="159" y="24"/>
                      <a:pt x="158" y="24"/>
                      <a:pt x="157" y="25"/>
                    </a:cubicBezTo>
                    <a:cubicBezTo>
                      <a:pt x="156" y="25"/>
                      <a:pt x="154" y="25"/>
                      <a:pt x="153" y="25"/>
                    </a:cubicBezTo>
                    <a:cubicBezTo>
                      <a:pt x="153" y="26"/>
                      <a:pt x="152" y="26"/>
                      <a:pt x="150" y="27"/>
                    </a:cubicBezTo>
                    <a:cubicBezTo>
                      <a:pt x="148" y="28"/>
                      <a:pt x="146" y="29"/>
                      <a:pt x="145" y="30"/>
                    </a:cubicBezTo>
                    <a:cubicBezTo>
                      <a:pt x="142" y="31"/>
                      <a:pt x="140" y="33"/>
                      <a:pt x="138" y="34"/>
                    </a:cubicBezTo>
                    <a:cubicBezTo>
                      <a:pt x="138" y="35"/>
                      <a:pt x="136" y="36"/>
                      <a:pt x="136" y="36"/>
                    </a:cubicBezTo>
                    <a:cubicBezTo>
                      <a:pt x="135" y="38"/>
                      <a:pt x="135" y="38"/>
                      <a:pt x="133" y="39"/>
                    </a:cubicBezTo>
                    <a:cubicBezTo>
                      <a:pt x="131" y="43"/>
                      <a:pt x="125" y="43"/>
                      <a:pt x="121" y="41"/>
                    </a:cubicBezTo>
                    <a:cubicBezTo>
                      <a:pt x="117" y="37"/>
                      <a:pt x="117" y="31"/>
                      <a:pt x="119" y="28"/>
                    </a:cubicBezTo>
                    <a:cubicBezTo>
                      <a:pt x="121" y="25"/>
                      <a:pt x="123" y="24"/>
                      <a:pt x="125" y="22"/>
                    </a:cubicBezTo>
                    <a:cubicBezTo>
                      <a:pt x="127" y="20"/>
                      <a:pt x="129" y="18"/>
                      <a:pt x="132" y="16"/>
                    </a:cubicBezTo>
                    <a:cubicBezTo>
                      <a:pt x="137" y="13"/>
                      <a:pt x="143" y="10"/>
                      <a:pt x="149" y="7"/>
                    </a:cubicBezTo>
                    <a:cubicBezTo>
                      <a:pt x="160" y="4"/>
                      <a:pt x="173" y="5"/>
                      <a:pt x="183" y="13"/>
                    </a:cubicBezTo>
                    <a:cubicBezTo>
                      <a:pt x="187" y="15"/>
                      <a:pt x="191" y="20"/>
                      <a:pt x="193" y="25"/>
                    </a:cubicBezTo>
                    <a:cubicBezTo>
                      <a:pt x="195" y="31"/>
                      <a:pt x="197" y="37"/>
                      <a:pt x="196" y="43"/>
                    </a:cubicBezTo>
                    <a:cubicBezTo>
                      <a:pt x="195" y="53"/>
                      <a:pt x="191" y="62"/>
                      <a:pt x="185" y="71"/>
                    </a:cubicBezTo>
                    <a:cubicBezTo>
                      <a:pt x="183" y="75"/>
                      <a:pt x="181" y="79"/>
                      <a:pt x="178" y="83"/>
                    </a:cubicBezTo>
                    <a:cubicBezTo>
                      <a:pt x="172" y="92"/>
                      <a:pt x="167" y="100"/>
                      <a:pt x="160" y="108"/>
                    </a:cubicBezTo>
                    <a:cubicBezTo>
                      <a:pt x="155" y="113"/>
                      <a:pt x="151" y="117"/>
                      <a:pt x="146" y="121"/>
                    </a:cubicBezTo>
                    <a:cubicBezTo>
                      <a:pt x="140" y="125"/>
                      <a:pt x="134" y="127"/>
                      <a:pt x="128" y="129"/>
                    </a:cubicBezTo>
                    <a:cubicBezTo>
                      <a:pt x="122" y="130"/>
                      <a:pt x="116" y="130"/>
                      <a:pt x="111" y="128"/>
                    </a:cubicBezTo>
                    <a:cubicBezTo>
                      <a:pt x="105" y="126"/>
                      <a:pt x="101" y="122"/>
                      <a:pt x="98" y="116"/>
                    </a:cubicBezTo>
                    <a:cubicBezTo>
                      <a:pt x="97" y="115"/>
                      <a:pt x="96" y="112"/>
                      <a:pt x="95" y="110"/>
                    </a:cubicBezTo>
                    <a:cubicBezTo>
                      <a:pt x="91" y="116"/>
                      <a:pt x="87" y="122"/>
                      <a:pt x="82" y="127"/>
                    </a:cubicBezTo>
                    <a:cubicBezTo>
                      <a:pt x="76" y="134"/>
                      <a:pt x="69" y="141"/>
                      <a:pt x="62" y="147"/>
                    </a:cubicBezTo>
                    <a:cubicBezTo>
                      <a:pt x="58" y="150"/>
                      <a:pt x="52" y="154"/>
                      <a:pt x="47" y="156"/>
                    </a:cubicBezTo>
                    <a:cubicBezTo>
                      <a:pt x="41" y="158"/>
                      <a:pt x="36" y="160"/>
                      <a:pt x="30" y="160"/>
                    </a:cubicBezTo>
                    <a:cubicBezTo>
                      <a:pt x="29" y="160"/>
                      <a:pt x="29" y="160"/>
                      <a:pt x="28" y="16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1"/>
              <p:cNvSpPr/>
              <p:nvPr/>
            </p:nvSpPr>
            <p:spPr>
              <a:xfrm>
                <a:off x="3502440" y="4104720"/>
                <a:ext cx="3348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48" extrusionOk="0">
                    <a:moveTo>
                      <a:pt x="0" y="138"/>
                    </a:moveTo>
                    <a:cubicBezTo>
                      <a:pt x="0" y="133"/>
                      <a:pt x="4" y="128"/>
                      <a:pt x="9" y="128"/>
                    </a:cubicBezTo>
                    <a:cubicBezTo>
                      <a:pt x="14" y="127"/>
                      <a:pt x="21" y="127"/>
                      <a:pt x="27" y="126"/>
                    </a:cubicBezTo>
                    <a:cubicBezTo>
                      <a:pt x="32" y="125"/>
                      <a:pt x="37" y="124"/>
                      <a:pt x="42" y="123"/>
                    </a:cubicBezTo>
                    <a:cubicBezTo>
                      <a:pt x="44" y="122"/>
                      <a:pt x="46" y="122"/>
                      <a:pt x="48" y="120"/>
                    </a:cubicBezTo>
                    <a:cubicBezTo>
                      <a:pt x="49" y="120"/>
                      <a:pt x="49" y="120"/>
                      <a:pt x="50" y="120"/>
                    </a:cubicBezTo>
                    <a:cubicBezTo>
                      <a:pt x="50" y="119"/>
                      <a:pt x="51" y="119"/>
                      <a:pt x="51" y="119"/>
                    </a:cubicBezTo>
                    <a:cubicBezTo>
                      <a:pt x="51" y="119"/>
                      <a:pt x="51" y="118"/>
                      <a:pt x="50" y="118"/>
                    </a:cubicBezTo>
                    <a:cubicBezTo>
                      <a:pt x="51" y="118"/>
                      <a:pt x="51" y="119"/>
                      <a:pt x="51" y="119"/>
                    </a:cubicBezTo>
                    <a:cubicBezTo>
                      <a:pt x="47" y="115"/>
                      <a:pt x="44" y="112"/>
                      <a:pt x="39" y="108"/>
                    </a:cubicBezTo>
                    <a:cubicBezTo>
                      <a:pt x="40" y="108"/>
                      <a:pt x="40" y="109"/>
                      <a:pt x="41" y="109"/>
                    </a:cubicBezTo>
                    <a:cubicBezTo>
                      <a:pt x="35" y="103"/>
                      <a:pt x="29" y="97"/>
                      <a:pt x="23" y="91"/>
                    </a:cubicBezTo>
                    <a:cubicBezTo>
                      <a:pt x="20" y="88"/>
                      <a:pt x="17" y="84"/>
                      <a:pt x="14" y="80"/>
                    </a:cubicBezTo>
                    <a:cubicBezTo>
                      <a:pt x="12" y="76"/>
                      <a:pt x="10" y="71"/>
                      <a:pt x="9" y="67"/>
                    </a:cubicBezTo>
                    <a:cubicBezTo>
                      <a:pt x="7" y="58"/>
                      <a:pt x="7" y="48"/>
                      <a:pt x="10" y="39"/>
                    </a:cubicBezTo>
                    <a:cubicBezTo>
                      <a:pt x="13" y="31"/>
                      <a:pt x="19" y="24"/>
                      <a:pt x="25" y="18"/>
                    </a:cubicBezTo>
                    <a:cubicBezTo>
                      <a:pt x="33" y="11"/>
                      <a:pt x="42" y="7"/>
                      <a:pt x="51" y="4"/>
                    </a:cubicBezTo>
                    <a:cubicBezTo>
                      <a:pt x="55" y="3"/>
                      <a:pt x="59" y="2"/>
                      <a:pt x="64" y="1"/>
                    </a:cubicBezTo>
                    <a:cubicBezTo>
                      <a:pt x="69" y="0"/>
                      <a:pt x="74" y="1"/>
                      <a:pt x="79" y="3"/>
                    </a:cubicBezTo>
                    <a:cubicBezTo>
                      <a:pt x="86" y="4"/>
                      <a:pt x="92" y="10"/>
                      <a:pt x="92" y="17"/>
                    </a:cubicBezTo>
                    <a:cubicBezTo>
                      <a:pt x="92" y="18"/>
                      <a:pt x="92" y="20"/>
                      <a:pt x="92" y="21"/>
                    </a:cubicBezTo>
                    <a:cubicBezTo>
                      <a:pt x="92" y="23"/>
                      <a:pt x="91" y="25"/>
                      <a:pt x="90" y="26"/>
                    </a:cubicBezTo>
                    <a:cubicBezTo>
                      <a:pt x="87" y="28"/>
                      <a:pt x="84" y="29"/>
                      <a:pt x="80" y="28"/>
                    </a:cubicBezTo>
                    <a:cubicBezTo>
                      <a:pt x="77" y="27"/>
                      <a:pt x="75" y="24"/>
                      <a:pt x="74" y="21"/>
                    </a:cubicBezTo>
                    <a:lnTo>
                      <a:pt x="73" y="21"/>
                    </a:lnTo>
                    <a:lnTo>
                      <a:pt x="72" y="21"/>
                    </a:lnTo>
                    <a:cubicBezTo>
                      <a:pt x="71" y="20"/>
                      <a:pt x="70" y="20"/>
                      <a:pt x="69" y="20"/>
                    </a:cubicBezTo>
                    <a:cubicBezTo>
                      <a:pt x="68" y="20"/>
                      <a:pt x="67" y="20"/>
                      <a:pt x="66" y="20"/>
                    </a:cubicBezTo>
                    <a:lnTo>
                      <a:pt x="67" y="20"/>
                    </a:lnTo>
                    <a:cubicBezTo>
                      <a:pt x="66" y="20"/>
                      <a:pt x="65" y="20"/>
                      <a:pt x="63" y="20"/>
                    </a:cubicBezTo>
                    <a:cubicBezTo>
                      <a:pt x="61" y="21"/>
                      <a:pt x="59" y="21"/>
                      <a:pt x="56" y="22"/>
                    </a:cubicBezTo>
                    <a:cubicBezTo>
                      <a:pt x="53" y="23"/>
                      <a:pt x="51" y="24"/>
                      <a:pt x="48" y="25"/>
                    </a:cubicBezTo>
                    <a:cubicBezTo>
                      <a:pt x="46" y="26"/>
                      <a:pt x="44" y="27"/>
                      <a:pt x="42" y="28"/>
                    </a:cubicBezTo>
                    <a:cubicBezTo>
                      <a:pt x="41" y="29"/>
                      <a:pt x="40" y="30"/>
                      <a:pt x="38" y="31"/>
                    </a:cubicBezTo>
                    <a:cubicBezTo>
                      <a:pt x="38" y="32"/>
                      <a:pt x="37" y="33"/>
                      <a:pt x="35" y="34"/>
                    </a:cubicBezTo>
                    <a:cubicBezTo>
                      <a:pt x="34" y="35"/>
                      <a:pt x="33" y="36"/>
                      <a:pt x="32" y="38"/>
                    </a:cubicBezTo>
                    <a:cubicBezTo>
                      <a:pt x="31" y="39"/>
                      <a:pt x="30" y="41"/>
                      <a:pt x="30" y="42"/>
                    </a:cubicBezTo>
                    <a:cubicBezTo>
                      <a:pt x="29" y="43"/>
                      <a:pt x="28" y="44"/>
                      <a:pt x="28" y="45"/>
                    </a:cubicBezTo>
                    <a:cubicBezTo>
                      <a:pt x="28" y="46"/>
                      <a:pt x="27" y="48"/>
                      <a:pt x="27" y="49"/>
                    </a:cubicBezTo>
                    <a:cubicBezTo>
                      <a:pt x="27" y="50"/>
                      <a:pt x="27" y="50"/>
                      <a:pt x="27" y="52"/>
                    </a:cubicBezTo>
                    <a:cubicBezTo>
                      <a:pt x="26" y="53"/>
                      <a:pt x="26" y="54"/>
                      <a:pt x="26" y="55"/>
                    </a:cubicBezTo>
                    <a:cubicBezTo>
                      <a:pt x="27" y="57"/>
                      <a:pt x="27" y="59"/>
                      <a:pt x="27" y="60"/>
                    </a:cubicBezTo>
                    <a:cubicBezTo>
                      <a:pt x="27" y="62"/>
                      <a:pt x="27" y="63"/>
                      <a:pt x="28" y="64"/>
                    </a:cubicBezTo>
                    <a:cubicBezTo>
                      <a:pt x="28" y="65"/>
                      <a:pt x="28" y="66"/>
                      <a:pt x="29" y="68"/>
                    </a:cubicBezTo>
                    <a:cubicBezTo>
                      <a:pt x="30" y="69"/>
                      <a:pt x="30" y="70"/>
                      <a:pt x="31" y="71"/>
                    </a:cubicBezTo>
                    <a:cubicBezTo>
                      <a:pt x="32" y="73"/>
                      <a:pt x="34" y="74"/>
                      <a:pt x="35" y="77"/>
                    </a:cubicBezTo>
                    <a:cubicBezTo>
                      <a:pt x="41" y="83"/>
                      <a:pt x="46" y="89"/>
                      <a:pt x="53" y="95"/>
                    </a:cubicBezTo>
                    <a:cubicBezTo>
                      <a:pt x="55" y="97"/>
                      <a:pt x="58" y="99"/>
                      <a:pt x="61" y="102"/>
                    </a:cubicBezTo>
                    <a:cubicBezTo>
                      <a:pt x="63" y="105"/>
                      <a:pt x="66" y="107"/>
                      <a:pt x="69" y="110"/>
                    </a:cubicBezTo>
                    <a:cubicBezTo>
                      <a:pt x="69" y="112"/>
                      <a:pt x="70" y="114"/>
                      <a:pt x="70" y="116"/>
                    </a:cubicBezTo>
                    <a:cubicBezTo>
                      <a:pt x="71" y="119"/>
                      <a:pt x="70" y="122"/>
                      <a:pt x="70" y="124"/>
                    </a:cubicBezTo>
                    <a:cubicBezTo>
                      <a:pt x="69" y="129"/>
                      <a:pt x="65" y="132"/>
                      <a:pt x="61" y="135"/>
                    </a:cubicBezTo>
                    <a:cubicBezTo>
                      <a:pt x="58" y="137"/>
                      <a:pt x="53" y="139"/>
                      <a:pt x="48" y="140"/>
                    </a:cubicBezTo>
                    <a:cubicBezTo>
                      <a:pt x="42" y="142"/>
                      <a:pt x="35" y="143"/>
                      <a:pt x="29" y="144"/>
                    </a:cubicBezTo>
                    <a:cubicBezTo>
                      <a:pt x="30" y="144"/>
                      <a:pt x="30" y="144"/>
                      <a:pt x="30" y="144"/>
                    </a:cubicBezTo>
                    <a:cubicBezTo>
                      <a:pt x="24" y="145"/>
                      <a:pt x="17" y="146"/>
                      <a:pt x="11" y="147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5" y="147"/>
                      <a:pt x="1" y="143"/>
                      <a:pt x="0" y="1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1"/>
              <p:cNvSpPr/>
              <p:nvPr/>
            </p:nvSpPr>
            <p:spPr>
              <a:xfrm>
                <a:off x="3543120" y="4102200"/>
                <a:ext cx="45360" cy="5868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63" extrusionOk="0">
                    <a:moveTo>
                      <a:pt x="20" y="140"/>
                    </a:moveTo>
                    <a:cubicBezTo>
                      <a:pt x="20" y="138"/>
                      <a:pt x="21" y="137"/>
                      <a:pt x="23" y="137"/>
                    </a:cubicBezTo>
                    <a:cubicBezTo>
                      <a:pt x="26" y="133"/>
                      <a:pt x="29" y="129"/>
                      <a:pt x="32" y="125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6"/>
                      <a:pt x="28" y="127"/>
                      <a:pt x="27" y="127"/>
                    </a:cubicBezTo>
                    <a:cubicBezTo>
                      <a:pt x="27" y="128"/>
                      <a:pt x="26" y="129"/>
                      <a:pt x="26" y="129"/>
                    </a:cubicBezTo>
                    <a:cubicBezTo>
                      <a:pt x="25" y="129"/>
                      <a:pt x="24" y="130"/>
                      <a:pt x="24" y="130"/>
                    </a:cubicBezTo>
                    <a:cubicBezTo>
                      <a:pt x="23" y="131"/>
                      <a:pt x="23" y="131"/>
                      <a:pt x="23" y="131"/>
                    </a:cubicBezTo>
                    <a:cubicBezTo>
                      <a:pt x="23" y="132"/>
                      <a:pt x="22" y="133"/>
                      <a:pt x="21" y="134"/>
                    </a:cubicBezTo>
                    <a:cubicBezTo>
                      <a:pt x="21" y="135"/>
                      <a:pt x="21" y="136"/>
                      <a:pt x="20" y="137"/>
                    </a:cubicBezTo>
                    <a:lnTo>
                      <a:pt x="20" y="138"/>
                    </a:lnTo>
                    <a:cubicBezTo>
                      <a:pt x="20" y="139"/>
                      <a:pt x="20" y="139"/>
                      <a:pt x="20" y="140"/>
                    </a:cubicBezTo>
                    <a:moveTo>
                      <a:pt x="10" y="161"/>
                    </a:moveTo>
                    <a:cubicBezTo>
                      <a:pt x="6" y="159"/>
                      <a:pt x="2" y="155"/>
                      <a:pt x="1" y="150"/>
                    </a:cubicBezTo>
                    <a:cubicBezTo>
                      <a:pt x="0" y="144"/>
                      <a:pt x="0" y="138"/>
                      <a:pt x="2" y="133"/>
                    </a:cubicBezTo>
                    <a:cubicBezTo>
                      <a:pt x="4" y="127"/>
                      <a:pt x="7" y="122"/>
                      <a:pt x="10" y="117"/>
                    </a:cubicBezTo>
                    <a:cubicBezTo>
                      <a:pt x="15" y="113"/>
                      <a:pt x="21" y="110"/>
                      <a:pt x="27" y="108"/>
                    </a:cubicBezTo>
                    <a:cubicBezTo>
                      <a:pt x="33" y="106"/>
                      <a:pt x="38" y="105"/>
                      <a:pt x="45" y="105"/>
                    </a:cubicBezTo>
                    <a:cubicBezTo>
                      <a:pt x="45" y="105"/>
                      <a:pt x="46" y="105"/>
                      <a:pt x="47" y="105"/>
                    </a:cubicBezTo>
                    <a:cubicBezTo>
                      <a:pt x="47" y="104"/>
                      <a:pt x="47" y="103"/>
                      <a:pt x="47" y="103"/>
                    </a:cubicBezTo>
                    <a:cubicBezTo>
                      <a:pt x="50" y="99"/>
                      <a:pt x="52" y="94"/>
                      <a:pt x="55" y="89"/>
                    </a:cubicBezTo>
                    <a:cubicBezTo>
                      <a:pt x="58" y="85"/>
                      <a:pt x="60" y="80"/>
                      <a:pt x="62" y="75"/>
                    </a:cubicBezTo>
                    <a:cubicBezTo>
                      <a:pt x="63" y="72"/>
                      <a:pt x="65" y="70"/>
                      <a:pt x="66" y="67"/>
                    </a:cubicBezTo>
                    <a:cubicBezTo>
                      <a:pt x="66" y="66"/>
                      <a:pt x="66" y="66"/>
                      <a:pt x="66" y="65"/>
                    </a:cubicBezTo>
                    <a:cubicBezTo>
                      <a:pt x="65" y="65"/>
                      <a:pt x="64" y="66"/>
                      <a:pt x="63" y="65"/>
                    </a:cubicBezTo>
                    <a:cubicBezTo>
                      <a:pt x="58" y="64"/>
                      <a:pt x="54" y="60"/>
                      <a:pt x="54" y="55"/>
                    </a:cubicBezTo>
                    <a:cubicBezTo>
                      <a:pt x="54" y="49"/>
                      <a:pt x="56" y="43"/>
                      <a:pt x="59" y="38"/>
                    </a:cubicBezTo>
                    <a:cubicBezTo>
                      <a:pt x="59" y="35"/>
                      <a:pt x="60" y="33"/>
                      <a:pt x="61" y="31"/>
                    </a:cubicBezTo>
                    <a:cubicBezTo>
                      <a:pt x="63" y="27"/>
                      <a:pt x="65" y="22"/>
                      <a:pt x="67" y="17"/>
                    </a:cubicBezTo>
                    <a:cubicBezTo>
                      <a:pt x="69" y="14"/>
                      <a:pt x="71" y="10"/>
                      <a:pt x="74" y="7"/>
                    </a:cubicBezTo>
                    <a:cubicBezTo>
                      <a:pt x="76" y="4"/>
                      <a:pt x="77" y="3"/>
                      <a:pt x="79" y="2"/>
                    </a:cubicBezTo>
                    <a:cubicBezTo>
                      <a:pt x="81" y="0"/>
                      <a:pt x="84" y="0"/>
                      <a:pt x="87" y="0"/>
                    </a:cubicBezTo>
                    <a:cubicBezTo>
                      <a:pt x="91" y="2"/>
                      <a:pt x="95" y="5"/>
                      <a:pt x="96" y="10"/>
                    </a:cubicBezTo>
                    <a:cubicBezTo>
                      <a:pt x="98" y="16"/>
                      <a:pt x="97" y="22"/>
                      <a:pt x="95" y="29"/>
                    </a:cubicBezTo>
                    <a:cubicBezTo>
                      <a:pt x="94" y="35"/>
                      <a:pt x="93" y="41"/>
                      <a:pt x="91" y="48"/>
                    </a:cubicBezTo>
                    <a:cubicBezTo>
                      <a:pt x="90" y="54"/>
                      <a:pt x="87" y="60"/>
                      <a:pt x="85" y="66"/>
                    </a:cubicBezTo>
                    <a:cubicBezTo>
                      <a:pt x="83" y="71"/>
                      <a:pt x="80" y="76"/>
                      <a:pt x="79" y="81"/>
                    </a:cubicBezTo>
                    <a:cubicBezTo>
                      <a:pt x="76" y="86"/>
                      <a:pt x="74" y="91"/>
                      <a:pt x="72" y="95"/>
                    </a:cubicBezTo>
                    <a:cubicBezTo>
                      <a:pt x="70" y="99"/>
                      <a:pt x="67" y="103"/>
                      <a:pt x="66" y="106"/>
                    </a:cubicBezTo>
                    <a:cubicBezTo>
                      <a:pt x="76" y="109"/>
                      <a:pt x="85" y="113"/>
                      <a:pt x="94" y="118"/>
                    </a:cubicBezTo>
                    <a:cubicBezTo>
                      <a:pt x="101" y="122"/>
                      <a:pt x="107" y="126"/>
                      <a:pt x="114" y="129"/>
                    </a:cubicBezTo>
                    <a:cubicBezTo>
                      <a:pt x="115" y="130"/>
                      <a:pt x="117" y="131"/>
                      <a:pt x="118" y="131"/>
                    </a:cubicBezTo>
                    <a:cubicBezTo>
                      <a:pt x="123" y="133"/>
                      <a:pt x="125" y="139"/>
                      <a:pt x="123" y="144"/>
                    </a:cubicBezTo>
                    <a:cubicBezTo>
                      <a:pt x="121" y="148"/>
                      <a:pt x="115" y="151"/>
                      <a:pt x="111" y="148"/>
                    </a:cubicBezTo>
                    <a:cubicBezTo>
                      <a:pt x="101" y="144"/>
                      <a:pt x="93" y="138"/>
                      <a:pt x="84" y="133"/>
                    </a:cubicBezTo>
                    <a:cubicBezTo>
                      <a:pt x="79" y="131"/>
                      <a:pt x="73" y="128"/>
                      <a:pt x="68" y="126"/>
                    </a:cubicBezTo>
                    <a:cubicBezTo>
                      <a:pt x="69" y="126"/>
                      <a:pt x="69" y="126"/>
                      <a:pt x="69" y="126"/>
                    </a:cubicBezTo>
                    <a:lnTo>
                      <a:pt x="68" y="126"/>
                    </a:lnTo>
                    <a:lnTo>
                      <a:pt x="67" y="126"/>
                    </a:lnTo>
                    <a:lnTo>
                      <a:pt x="68" y="126"/>
                    </a:lnTo>
                    <a:cubicBezTo>
                      <a:pt x="65" y="125"/>
                      <a:pt x="63" y="124"/>
                      <a:pt x="60" y="123"/>
                    </a:cubicBezTo>
                    <a:cubicBezTo>
                      <a:pt x="58" y="123"/>
                      <a:pt x="57" y="123"/>
                      <a:pt x="56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50" y="131"/>
                      <a:pt x="44" y="138"/>
                      <a:pt x="38" y="146"/>
                    </a:cubicBezTo>
                    <a:cubicBezTo>
                      <a:pt x="35" y="151"/>
                      <a:pt x="30" y="155"/>
                      <a:pt x="26" y="159"/>
                    </a:cubicBezTo>
                    <a:cubicBezTo>
                      <a:pt x="23" y="161"/>
                      <a:pt x="19" y="162"/>
                      <a:pt x="15" y="162"/>
                    </a:cubicBezTo>
                    <a:cubicBezTo>
                      <a:pt x="13" y="162"/>
                      <a:pt x="12" y="162"/>
                      <a:pt x="10" y="1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1"/>
              <p:cNvSpPr/>
              <p:nvPr/>
            </p:nvSpPr>
            <p:spPr>
              <a:xfrm>
                <a:off x="3600720" y="4115880"/>
                <a:ext cx="1548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43" h="77" extrusionOk="0">
                    <a:moveTo>
                      <a:pt x="22" y="70"/>
                    </a:moveTo>
                    <a:cubicBezTo>
                      <a:pt x="18" y="59"/>
                      <a:pt x="14" y="49"/>
                      <a:pt x="9" y="39"/>
                    </a:cubicBezTo>
                    <a:cubicBezTo>
                      <a:pt x="5" y="31"/>
                      <a:pt x="2" y="23"/>
                      <a:pt x="1" y="15"/>
                    </a:cubicBezTo>
                    <a:cubicBezTo>
                      <a:pt x="0" y="12"/>
                      <a:pt x="0" y="10"/>
                      <a:pt x="1" y="8"/>
                    </a:cubicBezTo>
                    <a:cubicBezTo>
                      <a:pt x="1" y="5"/>
                      <a:pt x="3" y="3"/>
                      <a:pt x="5" y="1"/>
                    </a:cubicBezTo>
                    <a:cubicBezTo>
                      <a:pt x="8" y="0"/>
                      <a:pt x="11" y="0"/>
                      <a:pt x="14" y="0"/>
                    </a:cubicBezTo>
                    <a:cubicBezTo>
                      <a:pt x="15" y="0"/>
                      <a:pt x="16" y="1"/>
                      <a:pt x="17" y="1"/>
                    </a:cubicBezTo>
                    <a:cubicBezTo>
                      <a:pt x="22" y="3"/>
                      <a:pt x="25" y="8"/>
                      <a:pt x="23" y="13"/>
                    </a:cubicBezTo>
                    <a:cubicBezTo>
                      <a:pt x="23" y="15"/>
                      <a:pt x="22" y="16"/>
                      <a:pt x="21" y="17"/>
                    </a:cubicBezTo>
                    <a:cubicBezTo>
                      <a:pt x="23" y="25"/>
                      <a:pt x="27" y="33"/>
                      <a:pt x="30" y="41"/>
                    </a:cubicBezTo>
                    <a:cubicBezTo>
                      <a:pt x="33" y="48"/>
                      <a:pt x="37" y="56"/>
                      <a:pt x="40" y="63"/>
                    </a:cubicBezTo>
                    <a:cubicBezTo>
                      <a:pt x="42" y="68"/>
                      <a:pt x="39" y="74"/>
                      <a:pt x="35" y="75"/>
                    </a:cubicBezTo>
                    <a:cubicBezTo>
                      <a:pt x="33" y="76"/>
                      <a:pt x="32" y="76"/>
                      <a:pt x="32" y="76"/>
                    </a:cubicBezTo>
                    <a:cubicBezTo>
                      <a:pt x="28" y="76"/>
                      <a:pt x="24" y="74"/>
                      <a:pt x="22" y="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1"/>
              <p:cNvSpPr/>
              <p:nvPr/>
            </p:nvSpPr>
            <p:spPr>
              <a:xfrm>
                <a:off x="3592800" y="4117320"/>
                <a:ext cx="3852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7" extrusionOk="0">
                    <a:moveTo>
                      <a:pt x="5" y="103"/>
                    </a:moveTo>
                    <a:cubicBezTo>
                      <a:pt x="1" y="100"/>
                      <a:pt x="0" y="94"/>
                      <a:pt x="3" y="90"/>
                    </a:cubicBezTo>
                    <a:cubicBezTo>
                      <a:pt x="15" y="77"/>
                      <a:pt x="26" y="63"/>
                      <a:pt x="38" y="49"/>
                    </a:cubicBezTo>
                    <a:cubicBezTo>
                      <a:pt x="44" y="42"/>
                      <a:pt x="50" y="35"/>
                      <a:pt x="57" y="28"/>
                    </a:cubicBezTo>
                    <a:cubicBezTo>
                      <a:pt x="63" y="20"/>
                      <a:pt x="71" y="12"/>
                      <a:pt x="79" y="6"/>
                    </a:cubicBezTo>
                    <a:cubicBezTo>
                      <a:pt x="83" y="3"/>
                      <a:pt x="88" y="0"/>
                      <a:pt x="93" y="0"/>
                    </a:cubicBezTo>
                    <a:cubicBezTo>
                      <a:pt x="97" y="0"/>
                      <a:pt x="100" y="2"/>
                      <a:pt x="103" y="5"/>
                    </a:cubicBezTo>
                    <a:cubicBezTo>
                      <a:pt x="106" y="8"/>
                      <a:pt x="106" y="15"/>
                      <a:pt x="103" y="18"/>
                    </a:cubicBezTo>
                    <a:cubicBezTo>
                      <a:pt x="99" y="21"/>
                      <a:pt x="95" y="21"/>
                      <a:pt x="92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0" y="21"/>
                      <a:pt x="89" y="22"/>
                      <a:pt x="87" y="23"/>
                    </a:cubicBezTo>
                    <a:cubicBezTo>
                      <a:pt x="83" y="27"/>
                      <a:pt x="79" y="31"/>
                      <a:pt x="75" y="35"/>
                    </a:cubicBezTo>
                    <a:cubicBezTo>
                      <a:pt x="75" y="35"/>
                      <a:pt x="75" y="34"/>
                      <a:pt x="76" y="34"/>
                    </a:cubicBezTo>
                    <a:cubicBezTo>
                      <a:pt x="65" y="45"/>
                      <a:pt x="55" y="57"/>
                      <a:pt x="45" y="68"/>
                    </a:cubicBezTo>
                    <a:cubicBezTo>
                      <a:pt x="36" y="80"/>
                      <a:pt x="27" y="91"/>
                      <a:pt x="17" y="102"/>
                    </a:cubicBezTo>
                    <a:cubicBezTo>
                      <a:pt x="16" y="105"/>
                      <a:pt x="13" y="106"/>
                      <a:pt x="10" y="106"/>
                    </a:cubicBezTo>
                    <a:cubicBezTo>
                      <a:pt x="8" y="106"/>
                      <a:pt x="6" y="105"/>
                      <a:pt x="5" y="10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1"/>
              <p:cNvSpPr/>
              <p:nvPr/>
            </p:nvSpPr>
            <p:spPr>
              <a:xfrm>
                <a:off x="3634560" y="4098240"/>
                <a:ext cx="55080" cy="345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6" extrusionOk="0">
                    <a:moveTo>
                      <a:pt x="24" y="20"/>
                    </a:moveTo>
                    <a:lnTo>
                      <a:pt x="23" y="20"/>
                    </a:lnTo>
                    <a:lnTo>
                      <a:pt x="22" y="20"/>
                    </a:lnTo>
                    <a:cubicBezTo>
                      <a:pt x="22" y="20"/>
                      <a:pt x="23" y="20"/>
                      <a:pt x="24" y="20"/>
                    </a:cubicBezTo>
                    <a:moveTo>
                      <a:pt x="31" y="94"/>
                    </a:moveTo>
                    <a:cubicBezTo>
                      <a:pt x="30" y="94"/>
                      <a:pt x="30" y="94"/>
                      <a:pt x="29" y="93"/>
                    </a:cubicBezTo>
                    <a:cubicBezTo>
                      <a:pt x="27" y="92"/>
                      <a:pt x="27" y="92"/>
                      <a:pt x="26" y="91"/>
                    </a:cubicBezTo>
                    <a:cubicBezTo>
                      <a:pt x="24" y="89"/>
                      <a:pt x="22" y="87"/>
                      <a:pt x="22" y="85"/>
                    </a:cubicBezTo>
                    <a:cubicBezTo>
                      <a:pt x="20" y="81"/>
                      <a:pt x="22" y="77"/>
                      <a:pt x="23" y="72"/>
                    </a:cubicBezTo>
                    <a:cubicBezTo>
                      <a:pt x="25" y="64"/>
                      <a:pt x="26" y="56"/>
                      <a:pt x="26" y="48"/>
                    </a:cubicBezTo>
                    <a:cubicBezTo>
                      <a:pt x="27" y="45"/>
                      <a:pt x="27" y="42"/>
                      <a:pt x="27" y="39"/>
                    </a:cubicBezTo>
                    <a:cubicBezTo>
                      <a:pt x="25" y="40"/>
                      <a:pt x="23" y="39"/>
                      <a:pt x="20" y="39"/>
                    </a:cubicBezTo>
                    <a:lnTo>
                      <a:pt x="19" y="38"/>
                    </a:lnTo>
                    <a:cubicBezTo>
                      <a:pt x="15" y="38"/>
                      <a:pt x="11" y="37"/>
                      <a:pt x="7" y="35"/>
                    </a:cubicBezTo>
                    <a:cubicBezTo>
                      <a:pt x="0" y="29"/>
                      <a:pt x="0" y="21"/>
                      <a:pt x="2" y="14"/>
                    </a:cubicBezTo>
                    <a:cubicBezTo>
                      <a:pt x="4" y="10"/>
                      <a:pt x="6" y="7"/>
                      <a:pt x="9" y="4"/>
                    </a:cubicBezTo>
                    <a:cubicBezTo>
                      <a:pt x="13" y="2"/>
                      <a:pt x="17" y="1"/>
                      <a:pt x="21" y="0"/>
                    </a:cubicBezTo>
                    <a:cubicBezTo>
                      <a:pt x="29" y="0"/>
                      <a:pt x="37" y="4"/>
                      <a:pt x="41" y="11"/>
                    </a:cubicBezTo>
                    <a:cubicBezTo>
                      <a:pt x="46" y="20"/>
                      <a:pt x="46" y="29"/>
                      <a:pt x="46" y="39"/>
                    </a:cubicBezTo>
                    <a:cubicBezTo>
                      <a:pt x="46" y="45"/>
                      <a:pt x="45" y="52"/>
                      <a:pt x="44" y="58"/>
                    </a:cubicBezTo>
                    <a:cubicBezTo>
                      <a:pt x="44" y="61"/>
                      <a:pt x="43" y="64"/>
                      <a:pt x="43" y="68"/>
                    </a:cubicBezTo>
                    <a:cubicBezTo>
                      <a:pt x="42" y="70"/>
                      <a:pt x="42" y="73"/>
                      <a:pt x="41" y="75"/>
                    </a:cubicBezTo>
                    <a:cubicBezTo>
                      <a:pt x="44" y="74"/>
                      <a:pt x="47" y="74"/>
                      <a:pt x="49" y="73"/>
                    </a:cubicBezTo>
                    <a:cubicBezTo>
                      <a:pt x="60" y="70"/>
                      <a:pt x="70" y="65"/>
                      <a:pt x="81" y="61"/>
                    </a:cubicBezTo>
                    <a:cubicBezTo>
                      <a:pt x="86" y="59"/>
                      <a:pt x="92" y="56"/>
                      <a:pt x="98" y="53"/>
                    </a:cubicBezTo>
                    <a:cubicBezTo>
                      <a:pt x="112" y="47"/>
                      <a:pt x="126" y="42"/>
                      <a:pt x="140" y="36"/>
                    </a:cubicBezTo>
                    <a:cubicBezTo>
                      <a:pt x="144" y="34"/>
                      <a:pt x="149" y="36"/>
                      <a:pt x="150" y="40"/>
                    </a:cubicBezTo>
                    <a:cubicBezTo>
                      <a:pt x="152" y="45"/>
                      <a:pt x="150" y="49"/>
                      <a:pt x="146" y="51"/>
                    </a:cubicBezTo>
                    <a:cubicBezTo>
                      <a:pt x="129" y="59"/>
                      <a:pt x="113" y="66"/>
                      <a:pt x="97" y="73"/>
                    </a:cubicBezTo>
                    <a:cubicBezTo>
                      <a:pt x="86" y="78"/>
                      <a:pt x="74" y="83"/>
                      <a:pt x="63" y="88"/>
                    </a:cubicBezTo>
                    <a:cubicBezTo>
                      <a:pt x="58" y="89"/>
                      <a:pt x="53" y="92"/>
                      <a:pt x="47" y="93"/>
                    </a:cubicBezTo>
                    <a:cubicBezTo>
                      <a:pt x="44" y="94"/>
                      <a:pt x="41" y="94"/>
                      <a:pt x="39" y="94"/>
                    </a:cubicBezTo>
                    <a:cubicBezTo>
                      <a:pt x="38" y="95"/>
                      <a:pt x="37" y="95"/>
                      <a:pt x="36" y="95"/>
                    </a:cubicBezTo>
                    <a:cubicBezTo>
                      <a:pt x="34" y="95"/>
                      <a:pt x="33" y="94"/>
                      <a:pt x="31" y="9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1"/>
              <p:cNvSpPr/>
              <p:nvPr/>
            </p:nvSpPr>
            <p:spPr>
              <a:xfrm>
                <a:off x="3516480" y="4921560"/>
                <a:ext cx="59040" cy="11016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306" extrusionOk="0">
                    <a:moveTo>
                      <a:pt x="28" y="304"/>
                    </a:moveTo>
                    <a:cubicBezTo>
                      <a:pt x="24" y="302"/>
                      <a:pt x="20" y="300"/>
                      <a:pt x="17" y="298"/>
                    </a:cubicBezTo>
                    <a:cubicBezTo>
                      <a:pt x="5" y="285"/>
                      <a:pt x="0" y="266"/>
                      <a:pt x="0" y="248"/>
                    </a:cubicBezTo>
                    <a:cubicBezTo>
                      <a:pt x="0" y="240"/>
                      <a:pt x="2" y="231"/>
                      <a:pt x="6" y="222"/>
                    </a:cubicBezTo>
                    <a:cubicBezTo>
                      <a:pt x="10" y="214"/>
                      <a:pt x="15" y="206"/>
                      <a:pt x="20" y="199"/>
                    </a:cubicBezTo>
                    <a:cubicBezTo>
                      <a:pt x="26" y="191"/>
                      <a:pt x="33" y="184"/>
                      <a:pt x="39" y="177"/>
                    </a:cubicBezTo>
                    <a:cubicBezTo>
                      <a:pt x="42" y="174"/>
                      <a:pt x="47" y="173"/>
                      <a:pt x="51" y="176"/>
                    </a:cubicBezTo>
                    <a:cubicBezTo>
                      <a:pt x="54" y="179"/>
                      <a:pt x="55" y="184"/>
                      <a:pt x="52" y="188"/>
                    </a:cubicBezTo>
                    <a:cubicBezTo>
                      <a:pt x="45" y="195"/>
                      <a:pt x="39" y="203"/>
                      <a:pt x="33" y="210"/>
                    </a:cubicBezTo>
                    <a:cubicBezTo>
                      <a:pt x="31" y="214"/>
                      <a:pt x="28" y="218"/>
                      <a:pt x="26" y="222"/>
                    </a:cubicBezTo>
                    <a:cubicBezTo>
                      <a:pt x="24" y="225"/>
                      <a:pt x="23" y="228"/>
                      <a:pt x="22" y="231"/>
                    </a:cubicBezTo>
                    <a:cubicBezTo>
                      <a:pt x="21" y="234"/>
                      <a:pt x="20" y="237"/>
                      <a:pt x="19" y="240"/>
                    </a:cubicBezTo>
                    <a:cubicBezTo>
                      <a:pt x="19" y="242"/>
                      <a:pt x="18" y="244"/>
                      <a:pt x="18" y="246"/>
                    </a:cubicBezTo>
                    <a:cubicBezTo>
                      <a:pt x="18" y="248"/>
                      <a:pt x="18" y="250"/>
                      <a:pt x="18" y="252"/>
                    </a:cubicBezTo>
                    <a:cubicBezTo>
                      <a:pt x="18" y="255"/>
                      <a:pt x="18" y="257"/>
                      <a:pt x="19" y="260"/>
                    </a:cubicBezTo>
                    <a:cubicBezTo>
                      <a:pt x="19" y="263"/>
                      <a:pt x="20" y="265"/>
                      <a:pt x="20" y="267"/>
                    </a:cubicBezTo>
                    <a:cubicBezTo>
                      <a:pt x="21" y="269"/>
                      <a:pt x="21" y="272"/>
                      <a:pt x="23" y="273"/>
                    </a:cubicBezTo>
                    <a:cubicBezTo>
                      <a:pt x="23" y="274"/>
                      <a:pt x="24" y="276"/>
                      <a:pt x="25" y="278"/>
                    </a:cubicBezTo>
                    <a:cubicBezTo>
                      <a:pt x="26" y="279"/>
                      <a:pt x="27" y="280"/>
                      <a:pt x="27" y="281"/>
                    </a:cubicBezTo>
                    <a:cubicBezTo>
                      <a:pt x="28" y="282"/>
                      <a:pt x="29" y="283"/>
                      <a:pt x="30" y="284"/>
                    </a:cubicBezTo>
                    <a:cubicBezTo>
                      <a:pt x="30" y="284"/>
                      <a:pt x="31" y="285"/>
                      <a:pt x="32" y="286"/>
                    </a:cubicBezTo>
                    <a:lnTo>
                      <a:pt x="33" y="286"/>
                    </a:lnTo>
                    <a:cubicBezTo>
                      <a:pt x="33" y="287"/>
                      <a:pt x="34" y="287"/>
                      <a:pt x="34" y="287"/>
                    </a:cubicBezTo>
                    <a:lnTo>
                      <a:pt x="35" y="287"/>
                    </a:lnTo>
                    <a:lnTo>
                      <a:pt x="36" y="287"/>
                    </a:lnTo>
                    <a:lnTo>
                      <a:pt x="37" y="287"/>
                    </a:lnTo>
                    <a:cubicBezTo>
                      <a:pt x="38" y="287"/>
                      <a:pt x="40" y="287"/>
                      <a:pt x="41" y="286"/>
                    </a:cubicBezTo>
                    <a:cubicBezTo>
                      <a:pt x="41" y="286"/>
                      <a:pt x="42" y="286"/>
                      <a:pt x="43" y="286"/>
                    </a:cubicBezTo>
                    <a:cubicBezTo>
                      <a:pt x="44" y="285"/>
                      <a:pt x="45" y="284"/>
                      <a:pt x="45" y="284"/>
                    </a:cubicBezTo>
                    <a:cubicBezTo>
                      <a:pt x="46" y="284"/>
                      <a:pt x="47" y="284"/>
                      <a:pt x="47" y="283"/>
                    </a:cubicBezTo>
                    <a:cubicBezTo>
                      <a:pt x="47" y="283"/>
                      <a:pt x="48" y="283"/>
                      <a:pt x="48" y="282"/>
                    </a:cubicBezTo>
                    <a:cubicBezTo>
                      <a:pt x="49" y="280"/>
                      <a:pt x="51" y="279"/>
                      <a:pt x="53" y="276"/>
                    </a:cubicBezTo>
                    <a:lnTo>
                      <a:pt x="52" y="277"/>
                    </a:lnTo>
                    <a:cubicBezTo>
                      <a:pt x="53" y="277"/>
                      <a:pt x="53" y="276"/>
                      <a:pt x="53" y="276"/>
                    </a:cubicBezTo>
                    <a:cubicBezTo>
                      <a:pt x="56" y="272"/>
                      <a:pt x="58" y="268"/>
                      <a:pt x="60" y="264"/>
                    </a:cubicBezTo>
                    <a:cubicBezTo>
                      <a:pt x="64" y="258"/>
                      <a:pt x="66" y="252"/>
                      <a:pt x="69" y="246"/>
                    </a:cubicBezTo>
                    <a:lnTo>
                      <a:pt x="69" y="247"/>
                    </a:lnTo>
                    <a:cubicBezTo>
                      <a:pt x="70" y="242"/>
                      <a:pt x="72" y="238"/>
                      <a:pt x="74" y="234"/>
                    </a:cubicBezTo>
                    <a:cubicBezTo>
                      <a:pt x="75" y="229"/>
                      <a:pt x="77" y="224"/>
                      <a:pt x="78" y="220"/>
                    </a:cubicBezTo>
                    <a:cubicBezTo>
                      <a:pt x="81" y="210"/>
                      <a:pt x="83" y="201"/>
                      <a:pt x="86" y="192"/>
                    </a:cubicBezTo>
                    <a:cubicBezTo>
                      <a:pt x="92" y="173"/>
                      <a:pt x="97" y="154"/>
                      <a:pt x="103" y="135"/>
                    </a:cubicBezTo>
                    <a:cubicBezTo>
                      <a:pt x="108" y="117"/>
                      <a:pt x="114" y="99"/>
                      <a:pt x="120" y="81"/>
                    </a:cubicBezTo>
                    <a:cubicBezTo>
                      <a:pt x="121" y="78"/>
                      <a:pt x="122" y="76"/>
                      <a:pt x="123" y="73"/>
                    </a:cubicBezTo>
                    <a:cubicBezTo>
                      <a:pt x="121" y="75"/>
                      <a:pt x="120" y="76"/>
                      <a:pt x="119" y="78"/>
                    </a:cubicBezTo>
                    <a:cubicBezTo>
                      <a:pt x="116" y="80"/>
                      <a:pt x="115" y="82"/>
                      <a:pt x="113" y="84"/>
                    </a:cubicBezTo>
                    <a:cubicBezTo>
                      <a:pt x="109" y="89"/>
                      <a:pt x="105" y="93"/>
                      <a:pt x="101" y="97"/>
                    </a:cubicBezTo>
                    <a:cubicBezTo>
                      <a:pt x="96" y="101"/>
                      <a:pt x="91" y="106"/>
                      <a:pt x="86" y="110"/>
                    </a:cubicBezTo>
                    <a:cubicBezTo>
                      <a:pt x="76" y="117"/>
                      <a:pt x="65" y="124"/>
                      <a:pt x="53" y="122"/>
                    </a:cubicBezTo>
                    <a:cubicBezTo>
                      <a:pt x="48" y="121"/>
                      <a:pt x="44" y="117"/>
                      <a:pt x="41" y="112"/>
                    </a:cubicBezTo>
                    <a:cubicBezTo>
                      <a:pt x="38" y="107"/>
                      <a:pt x="37" y="101"/>
                      <a:pt x="38" y="96"/>
                    </a:cubicBezTo>
                    <a:cubicBezTo>
                      <a:pt x="38" y="80"/>
                      <a:pt x="41" y="66"/>
                      <a:pt x="43" y="51"/>
                    </a:cubicBezTo>
                    <a:cubicBezTo>
                      <a:pt x="44" y="43"/>
                      <a:pt x="47" y="36"/>
                      <a:pt x="48" y="29"/>
                    </a:cubicBezTo>
                    <a:cubicBezTo>
                      <a:pt x="50" y="22"/>
                      <a:pt x="52" y="16"/>
                      <a:pt x="53" y="9"/>
                    </a:cubicBezTo>
                    <a:lnTo>
                      <a:pt x="53" y="8"/>
                    </a:lnTo>
                    <a:cubicBezTo>
                      <a:pt x="55" y="2"/>
                      <a:pt x="60" y="0"/>
                      <a:pt x="66" y="1"/>
                    </a:cubicBezTo>
                    <a:cubicBezTo>
                      <a:pt x="70" y="3"/>
                      <a:pt x="74" y="8"/>
                      <a:pt x="72" y="13"/>
                    </a:cubicBezTo>
                    <a:lnTo>
                      <a:pt x="72" y="14"/>
                    </a:ln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4"/>
                      <a:pt x="72" y="15"/>
                      <a:pt x="72" y="15"/>
                    </a:cubicBezTo>
                    <a:cubicBezTo>
                      <a:pt x="69" y="23"/>
                      <a:pt x="66" y="32"/>
                      <a:pt x="63" y="41"/>
                    </a:cubicBezTo>
                    <a:cubicBezTo>
                      <a:pt x="63" y="41"/>
                      <a:pt x="63" y="40"/>
                      <a:pt x="64" y="40"/>
                    </a:cubicBezTo>
                    <a:cubicBezTo>
                      <a:pt x="63" y="40"/>
                      <a:pt x="63" y="41"/>
                      <a:pt x="63" y="41"/>
                    </a:cubicBezTo>
                    <a:cubicBezTo>
                      <a:pt x="63" y="45"/>
                      <a:pt x="62" y="49"/>
                      <a:pt x="61" y="52"/>
                    </a:cubicBezTo>
                    <a:cubicBezTo>
                      <a:pt x="60" y="57"/>
                      <a:pt x="59" y="61"/>
                      <a:pt x="59" y="64"/>
                    </a:cubicBezTo>
                    <a:cubicBezTo>
                      <a:pt x="58" y="71"/>
                      <a:pt x="56" y="78"/>
                      <a:pt x="56" y="85"/>
                    </a:cubicBezTo>
                    <a:cubicBezTo>
                      <a:pt x="56" y="89"/>
                      <a:pt x="55" y="93"/>
                      <a:pt x="56" y="97"/>
                    </a:cubicBezTo>
                    <a:cubicBezTo>
                      <a:pt x="56" y="99"/>
                      <a:pt x="56" y="100"/>
                      <a:pt x="56" y="101"/>
                    </a:cubicBezTo>
                    <a:lnTo>
                      <a:pt x="56" y="102"/>
                    </a:lnTo>
                    <a:lnTo>
                      <a:pt x="56" y="103"/>
                    </a:lnTo>
                    <a:lnTo>
                      <a:pt x="57" y="103"/>
                    </a:lnTo>
                    <a:lnTo>
                      <a:pt x="58" y="104"/>
                    </a:lnTo>
                    <a:lnTo>
                      <a:pt x="59" y="104"/>
                    </a:lnTo>
                    <a:cubicBezTo>
                      <a:pt x="59" y="104"/>
                      <a:pt x="60" y="103"/>
                      <a:pt x="62" y="103"/>
                    </a:cubicBezTo>
                    <a:cubicBezTo>
                      <a:pt x="63" y="103"/>
                      <a:pt x="64" y="102"/>
                      <a:pt x="65" y="102"/>
                    </a:cubicBezTo>
                    <a:cubicBezTo>
                      <a:pt x="66" y="101"/>
                      <a:pt x="67" y="100"/>
                      <a:pt x="69" y="99"/>
                    </a:cubicBezTo>
                    <a:cubicBezTo>
                      <a:pt x="73" y="97"/>
                      <a:pt x="76" y="95"/>
                      <a:pt x="79" y="92"/>
                    </a:cubicBezTo>
                    <a:cubicBezTo>
                      <a:pt x="87" y="86"/>
                      <a:pt x="94" y="79"/>
                      <a:pt x="101" y="7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103" y="69"/>
                      <a:pt x="106" y="66"/>
                      <a:pt x="109" y="62"/>
                    </a:cubicBezTo>
                    <a:cubicBezTo>
                      <a:pt x="111" y="61"/>
                      <a:pt x="112" y="59"/>
                      <a:pt x="113" y="58"/>
                    </a:cubicBezTo>
                    <a:cubicBezTo>
                      <a:pt x="115" y="55"/>
                      <a:pt x="116" y="54"/>
                      <a:pt x="118" y="51"/>
                    </a:cubicBezTo>
                    <a:cubicBezTo>
                      <a:pt x="122" y="45"/>
                      <a:pt x="127" y="39"/>
                      <a:pt x="131" y="33"/>
                    </a:cubicBezTo>
                    <a:cubicBezTo>
                      <a:pt x="133" y="30"/>
                      <a:pt x="134" y="27"/>
                      <a:pt x="136" y="25"/>
                    </a:cubicBezTo>
                    <a:cubicBezTo>
                      <a:pt x="137" y="22"/>
                      <a:pt x="139" y="20"/>
                      <a:pt x="140" y="19"/>
                    </a:cubicBezTo>
                    <a:cubicBezTo>
                      <a:pt x="140" y="18"/>
                      <a:pt x="141" y="16"/>
                      <a:pt x="142" y="15"/>
                    </a:cubicBezTo>
                    <a:cubicBezTo>
                      <a:pt x="143" y="13"/>
                      <a:pt x="145" y="11"/>
                      <a:pt x="147" y="9"/>
                    </a:cubicBezTo>
                    <a:cubicBezTo>
                      <a:pt x="150" y="7"/>
                      <a:pt x="154" y="6"/>
                      <a:pt x="158" y="8"/>
                    </a:cubicBezTo>
                    <a:cubicBezTo>
                      <a:pt x="161" y="11"/>
                      <a:pt x="163" y="15"/>
                      <a:pt x="162" y="19"/>
                    </a:cubicBezTo>
                    <a:cubicBezTo>
                      <a:pt x="160" y="26"/>
                      <a:pt x="157" y="32"/>
                      <a:pt x="154" y="39"/>
                    </a:cubicBezTo>
                    <a:cubicBezTo>
                      <a:pt x="151" y="45"/>
                      <a:pt x="148" y="52"/>
                      <a:pt x="146" y="59"/>
                    </a:cubicBezTo>
                    <a:lnTo>
                      <a:pt x="146" y="58"/>
                    </a:lnTo>
                    <a:cubicBezTo>
                      <a:pt x="143" y="66"/>
                      <a:pt x="140" y="75"/>
                      <a:pt x="137" y="84"/>
                    </a:cubicBezTo>
                    <a:cubicBezTo>
                      <a:pt x="134" y="93"/>
                      <a:pt x="130" y="102"/>
                      <a:pt x="127" y="111"/>
                    </a:cubicBezTo>
                    <a:cubicBezTo>
                      <a:pt x="122" y="129"/>
                      <a:pt x="116" y="147"/>
                      <a:pt x="111" y="166"/>
                    </a:cubicBezTo>
                    <a:cubicBezTo>
                      <a:pt x="105" y="185"/>
                      <a:pt x="100" y="205"/>
                      <a:pt x="94" y="224"/>
                    </a:cubicBezTo>
                    <a:cubicBezTo>
                      <a:pt x="93" y="228"/>
                      <a:pt x="91" y="233"/>
                      <a:pt x="90" y="238"/>
                    </a:cubicBezTo>
                    <a:cubicBezTo>
                      <a:pt x="88" y="242"/>
                      <a:pt x="87" y="247"/>
                      <a:pt x="85" y="251"/>
                    </a:cubicBezTo>
                    <a:cubicBezTo>
                      <a:pt x="84" y="256"/>
                      <a:pt x="81" y="260"/>
                      <a:pt x="80" y="265"/>
                    </a:cubicBezTo>
                    <a:cubicBezTo>
                      <a:pt x="77" y="270"/>
                      <a:pt x="74" y="274"/>
                      <a:pt x="72" y="280"/>
                    </a:cubicBezTo>
                    <a:cubicBezTo>
                      <a:pt x="69" y="285"/>
                      <a:pt x="65" y="290"/>
                      <a:pt x="60" y="295"/>
                    </a:cubicBezTo>
                    <a:cubicBezTo>
                      <a:pt x="55" y="301"/>
                      <a:pt x="48" y="304"/>
                      <a:pt x="40" y="305"/>
                    </a:cubicBezTo>
                    <a:cubicBezTo>
                      <a:pt x="38" y="305"/>
                      <a:pt x="37" y="305"/>
                      <a:pt x="36" y="305"/>
                    </a:cubicBezTo>
                    <a:cubicBezTo>
                      <a:pt x="33" y="305"/>
                      <a:pt x="31" y="305"/>
                      <a:pt x="28" y="30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1"/>
              <p:cNvSpPr/>
              <p:nvPr/>
            </p:nvSpPr>
            <p:spPr>
              <a:xfrm>
                <a:off x="3611520" y="4934880"/>
                <a:ext cx="2376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66" h="23" extrusionOk="0">
                    <a:moveTo>
                      <a:pt x="13" y="22"/>
                    </a:moveTo>
                    <a:cubicBezTo>
                      <a:pt x="11" y="22"/>
                      <a:pt x="10" y="22"/>
                      <a:pt x="8" y="21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7"/>
                      <a:pt x="5" y="2"/>
                      <a:pt x="10" y="3"/>
                    </a:cubicBezTo>
                    <a:cubicBezTo>
                      <a:pt x="11" y="3"/>
                      <a:pt x="13" y="3"/>
                      <a:pt x="14" y="3"/>
                    </a:cubicBezTo>
                    <a:cubicBezTo>
                      <a:pt x="28" y="2"/>
                      <a:pt x="41" y="1"/>
                      <a:pt x="54" y="0"/>
                    </a:cubicBezTo>
                    <a:cubicBezTo>
                      <a:pt x="59" y="0"/>
                      <a:pt x="63" y="3"/>
                      <a:pt x="64" y="8"/>
                    </a:cubicBezTo>
                    <a:cubicBezTo>
                      <a:pt x="65" y="13"/>
                      <a:pt x="61" y="18"/>
                      <a:pt x="56" y="18"/>
                    </a:cubicBezTo>
                    <a:cubicBezTo>
                      <a:pt x="48" y="19"/>
                      <a:pt x="39" y="20"/>
                      <a:pt x="31" y="20"/>
                    </a:cubicBezTo>
                    <a:cubicBezTo>
                      <a:pt x="27" y="20"/>
                      <a:pt x="23" y="21"/>
                      <a:pt x="19" y="21"/>
                    </a:cubicBezTo>
                    <a:cubicBezTo>
                      <a:pt x="18" y="22"/>
                      <a:pt x="16" y="22"/>
                      <a:pt x="14" y="22"/>
                    </a:cubicBezTo>
                    <a:lnTo>
                      <a:pt x="13" y="2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1"/>
              <p:cNvSpPr/>
              <p:nvPr/>
            </p:nvSpPr>
            <p:spPr>
              <a:xfrm>
                <a:off x="3599640" y="4946400"/>
                <a:ext cx="45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6" extrusionOk="0">
                    <a:moveTo>
                      <a:pt x="8" y="35"/>
                    </a:moveTo>
                    <a:cubicBezTo>
                      <a:pt x="3" y="34"/>
                      <a:pt x="0" y="31"/>
                      <a:pt x="0" y="25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23"/>
                    </a:lnTo>
                    <a:cubicBezTo>
                      <a:pt x="1" y="17"/>
                      <a:pt x="7" y="15"/>
                      <a:pt x="12" y="16"/>
                    </a:cubicBezTo>
                    <a:lnTo>
                      <a:pt x="13" y="16"/>
                    </a:lnTo>
                    <a:cubicBezTo>
                      <a:pt x="23" y="16"/>
                      <a:pt x="32" y="14"/>
                      <a:pt x="42" y="12"/>
                    </a:cubicBezTo>
                    <a:cubicBezTo>
                      <a:pt x="50" y="11"/>
                      <a:pt x="57" y="10"/>
                      <a:pt x="64" y="9"/>
                    </a:cubicBezTo>
                    <a:cubicBezTo>
                      <a:pt x="81" y="6"/>
                      <a:pt x="98" y="3"/>
                      <a:pt x="114" y="1"/>
                    </a:cubicBezTo>
                    <a:cubicBezTo>
                      <a:pt x="118" y="0"/>
                      <a:pt x="122" y="3"/>
                      <a:pt x="123" y="7"/>
                    </a:cubicBezTo>
                    <a:cubicBezTo>
                      <a:pt x="124" y="11"/>
                      <a:pt x="121" y="16"/>
                      <a:pt x="117" y="17"/>
                    </a:cubicBezTo>
                    <a:cubicBezTo>
                      <a:pt x="100" y="20"/>
                      <a:pt x="82" y="23"/>
                      <a:pt x="65" y="26"/>
                    </a:cubicBezTo>
                    <a:cubicBezTo>
                      <a:pt x="58" y="27"/>
                      <a:pt x="51" y="29"/>
                      <a:pt x="44" y="30"/>
                    </a:cubicBezTo>
                    <a:cubicBezTo>
                      <a:pt x="40" y="31"/>
                      <a:pt x="35" y="32"/>
                      <a:pt x="31" y="32"/>
                    </a:cubicBezTo>
                    <a:cubicBezTo>
                      <a:pt x="28" y="33"/>
                      <a:pt x="26" y="34"/>
                      <a:pt x="24" y="34"/>
                    </a:cubicBezTo>
                    <a:cubicBezTo>
                      <a:pt x="21" y="34"/>
                      <a:pt x="19" y="35"/>
                      <a:pt x="16" y="35"/>
                    </a:cubicBezTo>
                    <a:cubicBezTo>
                      <a:pt x="14" y="35"/>
                      <a:pt x="12" y="35"/>
                      <a:pt x="11" y="35"/>
                    </a:cubicBezTo>
                    <a:cubicBezTo>
                      <a:pt x="10" y="35"/>
                      <a:pt x="9" y="35"/>
                      <a:pt x="8" y="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1"/>
              <p:cNvSpPr/>
              <p:nvPr/>
            </p:nvSpPr>
            <p:spPr>
              <a:xfrm>
                <a:off x="3648240" y="4906440"/>
                <a:ext cx="48960" cy="7488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08" extrusionOk="0">
                    <a:moveTo>
                      <a:pt x="22" y="181"/>
                    </a:moveTo>
                    <a:cubicBezTo>
                      <a:pt x="26" y="177"/>
                      <a:pt x="30" y="173"/>
                      <a:pt x="33" y="169"/>
                    </a:cubicBezTo>
                    <a:lnTo>
                      <a:pt x="33" y="170"/>
                    </a:lnTo>
                    <a:cubicBezTo>
                      <a:pt x="40" y="161"/>
                      <a:pt x="48" y="153"/>
                      <a:pt x="55" y="144"/>
                    </a:cubicBezTo>
                    <a:cubicBezTo>
                      <a:pt x="55" y="143"/>
                      <a:pt x="56" y="143"/>
                      <a:pt x="56" y="142"/>
                    </a:cubicBezTo>
                    <a:lnTo>
                      <a:pt x="55" y="142"/>
                    </a:lnTo>
                    <a:cubicBezTo>
                      <a:pt x="55" y="142"/>
                      <a:pt x="55" y="141"/>
                      <a:pt x="54" y="141"/>
                    </a:cubicBezTo>
                    <a:cubicBezTo>
                      <a:pt x="54" y="141"/>
                      <a:pt x="53" y="141"/>
                      <a:pt x="52" y="141"/>
                    </a:cubicBezTo>
                    <a:cubicBezTo>
                      <a:pt x="52" y="141"/>
                      <a:pt x="51" y="141"/>
                      <a:pt x="51" y="142"/>
                    </a:cubicBezTo>
                    <a:cubicBezTo>
                      <a:pt x="50" y="142"/>
                      <a:pt x="50" y="142"/>
                      <a:pt x="49" y="142"/>
                    </a:cubicBezTo>
                    <a:lnTo>
                      <a:pt x="50" y="142"/>
                    </a:lnTo>
                    <a:lnTo>
                      <a:pt x="49" y="142"/>
                    </a:lnTo>
                    <a:lnTo>
                      <a:pt x="48" y="142"/>
                    </a:lnTo>
                    <a:cubicBezTo>
                      <a:pt x="49" y="142"/>
                      <a:pt x="49" y="142"/>
                      <a:pt x="49" y="142"/>
                    </a:cubicBezTo>
                    <a:cubicBezTo>
                      <a:pt x="48" y="142"/>
                      <a:pt x="48" y="143"/>
                      <a:pt x="47" y="143"/>
                    </a:cubicBezTo>
                    <a:cubicBezTo>
                      <a:pt x="46" y="143"/>
                      <a:pt x="45" y="144"/>
                      <a:pt x="44" y="145"/>
                    </a:cubicBezTo>
                    <a:cubicBezTo>
                      <a:pt x="43" y="146"/>
                      <a:pt x="43" y="146"/>
                      <a:pt x="42" y="148"/>
                    </a:cubicBezTo>
                    <a:cubicBezTo>
                      <a:pt x="40" y="149"/>
                      <a:pt x="38" y="152"/>
                      <a:pt x="36" y="154"/>
                    </a:cubicBezTo>
                    <a:cubicBezTo>
                      <a:pt x="33" y="159"/>
                      <a:pt x="30" y="163"/>
                      <a:pt x="27" y="168"/>
                    </a:cubicBezTo>
                    <a:cubicBezTo>
                      <a:pt x="26" y="171"/>
                      <a:pt x="24" y="175"/>
                      <a:pt x="23" y="178"/>
                    </a:cubicBezTo>
                    <a:cubicBezTo>
                      <a:pt x="22" y="180"/>
                      <a:pt x="22" y="180"/>
                      <a:pt x="22" y="181"/>
                    </a:cubicBezTo>
                    <a:moveTo>
                      <a:pt x="9" y="206"/>
                    </a:moveTo>
                    <a:cubicBezTo>
                      <a:pt x="8" y="206"/>
                      <a:pt x="6" y="205"/>
                      <a:pt x="5" y="204"/>
                    </a:cubicBezTo>
                    <a:cubicBezTo>
                      <a:pt x="2" y="202"/>
                      <a:pt x="1" y="198"/>
                      <a:pt x="1" y="195"/>
                    </a:cubicBezTo>
                    <a:cubicBezTo>
                      <a:pt x="0" y="191"/>
                      <a:pt x="1" y="187"/>
                      <a:pt x="2" y="183"/>
                    </a:cubicBezTo>
                    <a:cubicBezTo>
                      <a:pt x="3" y="179"/>
                      <a:pt x="4" y="174"/>
                      <a:pt x="6" y="170"/>
                    </a:cubicBezTo>
                    <a:cubicBezTo>
                      <a:pt x="9" y="162"/>
                      <a:pt x="14" y="154"/>
                      <a:pt x="19" y="148"/>
                    </a:cubicBezTo>
                    <a:cubicBezTo>
                      <a:pt x="23" y="141"/>
                      <a:pt x="28" y="134"/>
                      <a:pt x="34" y="129"/>
                    </a:cubicBezTo>
                    <a:cubicBezTo>
                      <a:pt x="41" y="125"/>
                      <a:pt x="49" y="122"/>
                      <a:pt x="57" y="123"/>
                    </a:cubicBezTo>
                    <a:cubicBezTo>
                      <a:pt x="61" y="124"/>
                      <a:pt x="65" y="125"/>
                      <a:pt x="68" y="127"/>
                    </a:cubicBezTo>
                    <a:cubicBezTo>
                      <a:pt x="71" y="123"/>
                      <a:pt x="74" y="119"/>
                      <a:pt x="77" y="115"/>
                    </a:cubicBezTo>
                    <a:lnTo>
                      <a:pt x="76" y="116"/>
                    </a:lnTo>
                    <a:cubicBezTo>
                      <a:pt x="79" y="111"/>
                      <a:pt x="83" y="107"/>
                      <a:pt x="86" y="103"/>
                    </a:cubicBezTo>
                    <a:cubicBezTo>
                      <a:pt x="91" y="95"/>
                      <a:pt x="96" y="87"/>
                      <a:pt x="100" y="79"/>
                    </a:cubicBezTo>
                    <a:cubicBezTo>
                      <a:pt x="103" y="72"/>
                      <a:pt x="107" y="66"/>
                      <a:pt x="109" y="59"/>
                    </a:cubicBezTo>
                    <a:lnTo>
                      <a:pt x="109" y="60"/>
                    </a:lnTo>
                    <a:cubicBezTo>
                      <a:pt x="111" y="54"/>
                      <a:pt x="113" y="47"/>
                      <a:pt x="114" y="42"/>
                    </a:cubicBezTo>
                    <a:cubicBezTo>
                      <a:pt x="114" y="41"/>
                      <a:pt x="115" y="41"/>
                      <a:pt x="115" y="41"/>
                    </a:cubicBezTo>
                    <a:cubicBezTo>
                      <a:pt x="115" y="41"/>
                      <a:pt x="114" y="41"/>
                      <a:pt x="114" y="42"/>
                    </a:cubicBezTo>
                    <a:cubicBezTo>
                      <a:pt x="115" y="38"/>
                      <a:pt x="116" y="35"/>
                      <a:pt x="116" y="31"/>
                    </a:cubicBezTo>
                    <a:cubicBezTo>
                      <a:pt x="117" y="28"/>
                      <a:pt x="117" y="25"/>
                      <a:pt x="117" y="22"/>
                    </a:cubicBezTo>
                    <a:lnTo>
                      <a:pt x="117" y="21"/>
                    </a:lnTo>
                    <a:cubicBezTo>
                      <a:pt x="117" y="21"/>
                      <a:pt x="117" y="20"/>
                      <a:pt x="116" y="20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5" y="19"/>
                    </a:lnTo>
                    <a:cubicBezTo>
                      <a:pt x="114" y="20"/>
                      <a:pt x="114" y="21"/>
                      <a:pt x="112" y="22"/>
                    </a:cubicBezTo>
                    <a:cubicBezTo>
                      <a:pt x="110" y="25"/>
                      <a:pt x="107" y="29"/>
                      <a:pt x="104" y="33"/>
                    </a:cubicBezTo>
                    <a:cubicBezTo>
                      <a:pt x="101" y="36"/>
                      <a:pt x="100" y="38"/>
                      <a:pt x="98" y="42"/>
                    </a:cubicBezTo>
                    <a:lnTo>
                      <a:pt x="98" y="41"/>
                    </a:lnTo>
                    <a:cubicBezTo>
                      <a:pt x="97" y="44"/>
                      <a:pt x="95" y="47"/>
                      <a:pt x="94" y="50"/>
                    </a:cubicBezTo>
                    <a:cubicBezTo>
                      <a:pt x="93" y="52"/>
                      <a:pt x="93" y="54"/>
                      <a:pt x="93" y="55"/>
                    </a:cubicBezTo>
                    <a:cubicBezTo>
                      <a:pt x="96" y="58"/>
                      <a:pt x="97" y="62"/>
                      <a:pt x="96" y="67"/>
                    </a:cubicBezTo>
                    <a:cubicBezTo>
                      <a:pt x="94" y="71"/>
                      <a:pt x="89" y="74"/>
                      <a:pt x="84" y="73"/>
                    </a:cubicBezTo>
                    <a:cubicBezTo>
                      <a:pt x="80" y="72"/>
                      <a:pt x="77" y="70"/>
                      <a:pt x="75" y="66"/>
                    </a:cubicBezTo>
                    <a:cubicBezTo>
                      <a:pt x="72" y="61"/>
                      <a:pt x="73" y="55"/>
                      <a:pt x="75" y="50"/>
                    </a:cubicBezTo>
                    <a:cubicBezTo>
                      <a:pt x="76" y="44"/>
                      <a:pt x="79" y="38"/>
                      <a:pt x="82" y="33"/>
                    </a:cubicBezTo>
                    <a:cubicBezTo>
                      <a:pt x="84" y="28"/>
                      <a:pt x="87" y="24"/>
                      <a:pt x="91" y="19"/>
                    </a:cubicBezTo>
                    <a:cubicBezTo>
                      <a:pt x="92" y="18"/>
                      <a:pt x="93" y="16"/>
                      <a:pt x="95" y="14"/>
                    </a:cubicBezTo>
                    <a:cubicBezTo>
                      <a:pt x="96" y="13"/>
                      <a:pt x="97" y="12"/>
                      <a:pt x="97" y="11"/>
                    </a:cubicBezTo>
                    <a:cubicBezTo>
                      <a:pt x="100" y="8"/>
                      <a:pt x="102" y="5"/>
                      <a:pt x="105" y="4"/>
                    </a:cubicBezTo>
                    <a:cubicBezTo>
                      <a:pt x="106" y="2"/>
                      <a:pt x="107" y="2"/>
                      <a:pt x="108" y="1"/>
                    </a:cubicBezTo>
                    <a:cubicBezTo>
                      <a:pt x="110" y="1"/>
                      <a:pt x="111" y="0"/>
                      <a:pt x="112" y="0"/>
                    </a:cubicBezTo>
                    <a:cubicBezTo>
                      <a:pt x="114" y="0"/>
                      <a:pt x="117" y="0"/>
                      <a:pt x="119" y="0"/>
                    </a:cubicBezTo>
                    <a:cubicBezTo>
                      <a:pt x="125" y="1"/>
                      <a:pt x="129" y="5"/>
                      <a:pt x="132" y="10"/>
                    </a:cubicBezTo>
                    <a:cubicBezTo>
                      <a:pt x="133" y="12"/>
                      <a:pt x="133" y="14"/>
                      <a:pt x="134" y="17"/>
                    </a:cubicBezTo>
                    <a:cubicBezTo>
                      <a:pt x="135" y="20"/>
                      <a:pt x="135" y="22"/>
                      <a:pt x="135" y="25"/>
                    </a:cubicBezTo>
                    <a:cubicBezTo>
                      <a:pt x="134" y="32"/>
                      <a:pt x="133" y="39"/>
                      <a:pt x="132" y="46"/>
                    </a:cubicBezTo>
                    <a:cubicBezTo>
                      <a:pt x="128" y="59"/>
                      <a:pt x="123" y="71"/>
                      <a:pt x="117" y="83"/>
                    </a:cubicBezTo>
                    <a:cubicBezTo>
                      <a:pt x="112" y="92"/>
                      <a:pt x="108" y="100"/>
                      <a:pt x="103" y="108"/>
                    </a:cubicBezTo>
                    <a:cubicBezTo>
                      <a:pt x="98" y="113"/>
                      <a:pt x="95" y="118"/>
                      <a:pt x="91" y="124"/>
                    </a:cubicBezTo>
                    <a:cubicBezTo>
                      <a:pt x="88" y="128"/>
                      <a:pt x="85" y="133"/>
                      <a:pt x="82" y="138"/>
                    </a:cubicBezTo>
                    <a:cubicBezTo>
                      <a:pt x="84" y="141"/>
                      <a:pt x="87" y="144"/>
                      <a:pt x="90" y="147"/>
                    </a:cubicBezTo>
                    <a:cubicBezTo>
                      <a:pt x="93" y="150"/>
                      <a:pt x="93" y="156"/>
                      <a:pt x="90" y="160"/>
                    </a:cubicBezTo>
                    <a:cubicBezTo>
                      <a:pt x="86" y="163"/>
                      <a:pt x="80" y="163"/>
                      <a:pt x="77" y="159"/>
                    </a:cubicBezTo>
                    <a:cubicBezTo>
                      <a:pt x="75" y="157"/>
                      <a:pt x="72" y="154"/>
                      <a:pt x="70" y="152"/>
                    </a:cubicBezTo>
                    <a:cubicBezTo>
                      <a:pt x="68" y="154"/>
                      <a:pt x="66" y="157"/>
                      <a:pt x="64" y="160"/>
                    </a:cubicBezTo>
                    <a:cubicBezTo>
                      <a:pt x="59" y="166"/>
                      <a:pt x="54" y="172"/>
                      <a:pt x="48" y="178"/>
                    </a:cubicBezTo>
                    <a:cubicBezTo>
                      <a:pt x="44" y="184"/>
                      <a:pt x="38" y="189"/>
                      <a:pt x="33" y="195"/>
                    </a:cubicBezTo>
                    <a:cubicBezTo>
                      <a:pt x="34" y="195"/>
                      <a:pt x="34" y="194"/>
                      <a:pt x="34" y="194"/>
                    </a:cubicBezTo>
                    <a:cubicBezTo>
                      <a:pt x="33" y="195"/>
                      <a:pt x="33" y="196"/>
                      <a:pt x="32" y="196"/>
                    </a:cubicBezTo>
                    <a:cubicBezTo>
                      <a:pt x="32" y="196"/>
                      <a:pt x="33" y="196"/>
                      <a:pt x="33" y="195"/>
                    </a:cubicBezTo>
                    <a:cubicBezTo>
                      <a:pt x="32" y="196"/>
                      <a:pt x="31" y="197"/>
                      <a:pt x="30" y="198"/>
                    </a:cubicBezTo>
                    <a:cubicBezTo>
                      <a:pt x="31" y="198"/>
                      <a:pt x="31" y="198"/>
                      <a:pt x="31" y="198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26" y="202"/>
                      <a:pt x="20" y="207"/>
                      <a:pt x="14" y="207"/>
                    </a:cubicBezTo>
                    <a:cubicBezTo>
                      <a:pt x="12" y="207"/>
                      <a:pt x="11" y="207"/>
                      <a:pt x="9" y="20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1"/>
              <p:cNvSpPr/>
              <p:nvPr/>
            </p:nvSpPr>
            <p:spPr>
              <a:xfrm>
                <a:off x="3714840" y="4921200"/>
                <a:ext cx="6336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20" extrusionOk="0">
                    <a:moveTo>
                      <a:pt x="26" y="119"/>
                    </a:moveTo>
                    <a:cubicBezTo>
                      <a:pt x="20" y="119"/>
                      <a:pt x="14" y="118"/>
                      <a:pt x="9" y="113"/>
                    </a:cubicBezTo>
                    <a:cubicBezTo>
                      <a:pt x="7" y="112"/>
                      <a:pt x="5" y="110"/>
                      <a:pt x="4" y="108"/>
                    </a:cubicBezTo>
                    <a:cubicBezTo>
                      <a:pt x="2" y="105"/>
                      <a:pt x="2" y="103"/>
                      <a:pt x="1" y="100"/>
                    </a:cubicBezTo>
                    <a:cubicBezTo>
                      <a:pt x="1" y="97"/>
                      <a:pt x="0" y="94"/>
                      <a:pt x="0" y="91"/>
                    </a:cubicBezTo>
                    <a:cubicBezTo>
                      <a:pt x="0" y="87"/>
                      <a:pt x="0" y="84"/>
                      <a:pt x="1" y="80"/>
                    </a:cubicBezTo>
                    <a:cubicBezTo>
                      <a:pt x="2" y="66"/>
                      <a:pt x="7" y="53"/>
                      <a:pt x="14" y="41"/>
                    </a:cubicBezTo>
                    <a:cubicBezTo>
                      <a:pt x="16" y="36"/>
                      <a:pt x="20" y="31"/>
                      <a:pt x="24" y="26"/>
                    </a:cubicBezTo>
                    <a:cubicBezTo>
                      <a:pt x="28" y="20"/>
                      <a:pt x="33" y="16"/>
                      <a:pt x="38" y="12"/>
                    </a:cubicBezTo>
                    <a:cubicBezTo>
                      <a:pt x="42" y="9"/>
                      <a:pt x="47" y="7"/>
                      <a:pt x="51" y="6"/>
                    </a:cubicBezTo>
                    <a:cubicBezTo>
                      <a:pt x="56" y="5"/>
                      <a:pt x="61" y="5"/>
                      <a:pt x="65" y="6"/>
                    </a:cubicBezTo>
                    <a:cubicBezTo>
                      <a:pt x="71" y="8"/>
                      <a:pt x="75" y="12"/>
                      <a:pt x="78" y="16"/>
                    </a:cubicBezTo>
                    <a:cubicBezTo>
                      <a:pt x="82" y="19"/>
                      <a:pt x="83" y="23"/>
                      <a:pt x="81" y="27"/>
                    </a:cubicBezTo>
                    <a:cubicBezTo>
                      <a:pt x="81" y="28"/>
                      <a:pt x="80" y="30"/>
                      <a:pt x="79" y="31"/>
                    </a:cubicBezTo>
                    <a:cubicBezTo>
                      <a:pt x="74" y="37"/>
                      <a:pt x="64" y="35"/>
                      <a:pt x="62" y="27"/>
                    </a:cubicBezTo>
                    <a:lnTo>
                      <a:pt x="62" y="26"/>
                    </a:lnTo>
                    <a:lnTo>
                      <a:pt x="61" y="26"/>
                    </a:lnTo>
                    <a:lnTo>
                      <a:pt x="62" y="26"/>
                    </a:lnTo>
                    <a:cubicBezTo>
                      <a:pt x="61" y="25"/>
                      <a:pt x="61" y="25"/>
                      <a:pt x="60" y="25"/>
                    </a:cubicBezTo>
                    <a:cubicBezTo>
                      <a:pt x="60" y="24"/>
                      <a:pt x="58" y="24"/>
                      <a:pt x="58" y="24"/>
                    </a:cubicBezTo>
                    <a:cubicBezTo>
                      <a:pt x="57" y="24"/>
                      <a:pt x="57" y="24"/>
                      <a:pt x="57" y="24"/>
                    </a:cubicBezTo>
                    <a:lnTo>
                      <a:pt x="58" y="24"/>
                    </a:lnTo>
                    <a:cubicBezTo>
                      <a:pt x="57" y="24"/>
                      <a:pt x="57" y="24"/>
                      <a:pt x="57" y="24"/>
                    </a:cubicBezTo>
                    <a:lnTo>
                      <a:pt x="56" y="24"/>
                    </a:lnTo>
                    <a:cubicBezTo>
                      <a:pt x="55" y="24"/>
                      <a:pt x="54" y="24"/>
                      <a:pt x="54" y="24"/>
                    </a:cubicBezTo>
                    <a:lnTo>
                      <a:pt x="53" y="24"/>
                    </a:lnTo>
                    <a:cubicBezTo>
                      <a:pt x="53" y="24"/>
                      <a:pt x="52" y="24"/>
                      <a:pt x="51" y="25"/>
                    </a:cubicBezTo>
                    <a:lnTo>
                      <a:pt x="50" y="26"/>
                    </a:lnTo>
                    <a:cubicBezTo>
                      <a:pt x="48" y="27"/>
                      <a:pt x="47" y="27"/>
                      <a:pt x="47" y="28"/>
                    </a:cubicBezTo>
                    <a:cubicBezTo>
                      <a:pt x="45" y="29"/>
                      <a:pt x="44" y="30"/>
                      <a:pt x="43" y="31"/>
                    </a:cubicBezTo>
                    <a:lnTo>
                      <a:pt x="43" y="32"/>
                    </a:lnTo>
                    <a:lnTo>
                      <a:pt x="42" y="32"/>
                    </a:lnTo>
                    <a:cubicBezTo>
                      <a:pt x="43" y="32"/>
                      <a:pt x="43" y="32"/>
                      <a:pt x="43" y="32"/>
                    </a:cubicBezTo>
                    <a:cubicBezTo>
                      <a:pt x="40" y="34"/>
                      <a:pt x="38" y="37"/>
                      <a:pt x="36" y="40"/>
                    </a:cubicBezTo>
                    <a:cubicBezTo>
                      <a:pt x="33" y="45"/>
                      <a:pt x="30" y="49"/>
                      <a:pt x="27" y="54"/>
                    </a:cubicBezTo>
                    <a:cubicBezTo>
                      <a:pt x="25" y="57"/>
                      <a:pt x="24" y="60"/>
                      <a:pt x="23" y="64"/>
                    </a:cubicBezTo>
                    <a:cubicBezTo>
                      <a:pt x="22" y="67"/>
                      <a:pt x="20" y="70"/>
                      <a:pt x="20" y="73"/>
                    </a:cubicBezTo>
                    <a:cubicBezTo>
                      <a:pt x="19" y="76"/>
                      <a:pt x="19" y="79"/>
                      <a:pt x="19" y="82"/>
                    </a:cubicBezTo>
                    <a:cubicBezTo>
                      <a:pt x="18" y="84"/>
                      <a:pt x="18" y="86"/>
                      <a:pt x="18" y="88"/>
                    </a:cubicBezTo>
                    <a:cubicBezTo>
                      <a:pt x="19" y="91"/>
                      <a:pt x="19" y="94"/>
                      <a:pt x="19" y="97"/>
                    </a:cubicBezTo>
                    <a:cubicBezTo>
                      <a:pt x="19" y="98"/>
                      <a:pt x="20" y="98"/>
                      <a:pt x="20" y="98"/>
                    </a:cubicBezTo>
                    <a:cubicBezTo>
                      <a:pt x="20" y="99"/>
                      <a:pt x="20" y="99"/>
                      <a:pt x="20" y="99"/>
                    </a:cubicBezTo>
                    <a:lnTo>
                      <a:pt x="21" y="100"/>
                    </a:lnTo>
                    <a:cubicBezTo>
                      <a:pt x="20" y="100"/>
                      <a:pt x="20" y="99"/>
                      <a:pt x="20" y="99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2" y="100"/>
                      <a:pt x="22" y="100"/>
                      <a:pt x="22" y="100"/>
                    </a:cubicBezTo>
                    <a:lnTo>
                      <a:pt x="23" y="100"/>
                    </a:lnTo>
                    <a:cubicBezTo>
                      <a:pt x="24" y="101"/>
                      <a:pt x="25" y="101"/>
                      <a:pt x="25" y="101"/>
                    </a:cubicBezTo>
                    <a:cubicBezTo>
                      <a:pt x="26" y="101"/>
                      <a:pt x="27" y="101"/>
                      <a:pt x="28" y="101"/>
                    </a:cubicBezTo>
                    <a:cubicBezTo>
                      <a:pt x="27" y="101"/>
                      <a:pt x="27" y="101"/>
                      <a:pt x="27" y="101"/>
                    </a:cubicBezTo>
                    <a:cubicBezTo>
                      <a:pt x="28" y="101"/>
                      <a:pt x="29" y="100"/>
                      <a:pt x="30" y="100"/>
                    </a:cubicBezTo>
                    <a:cubicBezTo>
                      <a:pt x="31" y="100"/>
                      <a:pt x="32" y="100"/>
                      <a:pt x="33" y="100"/>
                    </a:cubicBezTo>
                    <a:cubicBezTo>
                      <a:pt x="36" y="99"/>
                      <a:pt x="38" y="98"/>
                      <a:pt x="40" y="97"/>
                    </a:cubicBezTo>
                    <a:cubicBezTo>
                      <a:pt x="44" y="95"/>
                      <a:pt x="48" y="93"/>
                      <a:pt x="53" y="90"/>
                    </a:cubicBezTo>
                    <a:cubicBezTo>
                      <a:pt x="58" y="87"/>
                      <a:pt x="64" y="83"/>
                      <a:pt x="69" y="78"/>
                    </a:cubicBezTo>
                    <a:cubicBezTo>
                      <a:pt x="72" y="76"/>
                      <a:pt x="75" y="73"/>
                      <a:pt x="77" y="71"/>
                    </a:cubicBezTo>
                    <a:lnTo>
                      <a:pt x="78" y="71"/>
                    </a:lnTo>
                    <a:cubicBezTo>
                      <a:pt x="78" y="70"/>
                      <a:pt x="78" y="69"/>
                      <a:pt x="79" y="68"/>
                    </a:cubicBezTo>
                    <a:cubicBezTo>
                      <a:pt x="81" y="65"/>
                      <a:pt x="83" y="60"/>
                      <a:pt x="87" y="59"/>
                    </a:cubicBezTo>
                    <a:cubicBezTo>
                      <a:pt x="91" y="57"/>
                      <a:pt x="96" y="59"/>
                      <a:pt x="99" y="62"/>
                    </a:cubicBezTo>
                    <a:cubicBezTo>
                      <a:pt x="104" y="69"/>
                      <a:pt x="97" y="77"/>
                      <a:pt x="93" y="82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2" y="84"/>
                      <a:pt x="92" y="86"/>
                      <a:pt x="91" y="87"/>
                    </a:cubicBezTo>
                    <a:cubicBezTo>
                      <a:pt x="91" y="88"/>
                      <a:pt x="91" y="89"/>
                      <a:pt x="90" y="90"/>
                    </a:cubicBezTo>
                    <a:cubicBezTo>
                      <a:pt x="90" y="91"/>
                      <a:pt x="90" y="93"/>
                      <a:pt x="90" y="94"/>
                    </a:cubicBezTo>
                    <a:lnTo>
                      <a:pt x="91" y="95"/>
                    </a:lnTo>
                    <a:lnTo>
                      <a:pt x="90" y="94"/>
                    </a:lnTo>
                    <a:cubicBezTo>
                      <a:pt x="90" y="95"/>
                      <a:pt x="91" y="95"/>
                      <a:pt x="91" y="96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92" y="98"/>
                      <a:pt x="93" y="98"/>
                      <a:pt x="93" y="99"/>
                    </a:cubicBezTo>
                    <a:lnTo>
                      <a:pt x="93" y="98"/>
                    </a:lnTo>
                    <a:lnTo>
                      <a:pt x="93" y="99"/>
                    </a:lnTo>
                    <a:cubicBezTo>
                      <a:pt x="94" y="99"/>
                      <a:pt x="94" y="99"/>
                      <a:pt x="95" y="99"/>
                    </a:cubicBezTo>
                    <a:cubicBezTo>
                      <a:pt x="96" y="99"/>
                      <a:pt x="96" y="99"/>
                      <a:pt x="96" y="99"/>
                    </a:cubicBezTo>
                    <a:lnTo>
                      <a:pt x="95" y="99"/>
                    </a:lnTo>
                    <a:lnTo>
                      <a:pt x="94" y="99"/>
                    </a:lnTo>
                    <a:cubicBezTo>
                      <a:pt x="95" y="99"/>
                      <a:pt x="96" y="99"/>
                      <a:pt x="96" y="99"/>
                    </a:cubicBezTo>
                    <a:cubicBezTo>
                      <a:pt x="97" y="99"/>
                      <a:pt x="98" y="98"/>
                      <a:pt x="99" y="98"/>
                    </a:cubicBezTo>
                    <a:cubicBezTo>
                      <a:pt x="100" y="98"/>
                      <a:pt x="100" y="98"/>
                      <a:pt x="101" y="97"/>
                    </a:cubicBezTo>
                    <a:cubicBezTo>
                      <a:pt x="103" y="97"/>
                      <a:pt x="104" y="96"/>
                      <a:pt x="106" y="95"/>
                    </a:cubicBezTo>
                    <a:cubicBezTo>
                      <a:pt x="108" y="93"/>
                      <a:pt x="111" y="91"/>
                      <a:pt x="113" y="90"/>
                    </a:cubicBezTo>
                    <a:cubicBezTo>
                      <a:pt x="117" y="86"/>
                      <a:pt x="121" y="83"/>
                      <a:pt x="124" y="79"/>
                    </a:cubicBezTo>
                    <a:cubicBezTo>
                      <a:pt x="131" y="73"/>
                      <a:pt x="136" y="66"/>
                      <a:pt x="142" y="59"/>
                    </a:cubicBezTo>
                    <a:cubicBezTo>
                      <a:pt x="143" y="56"/>
                      <a:pt x="145" y="54"/>
                      <a:pt x="147" y="52"/>
                    </a:cubicBezTo>
                    <a:cubicBezTo>
                      <a:pt x="149" y="48"/>
                      <a:pt x="150" y="45"/>
                      <a:pt x="152" y="42"/>
                    </a:cubicBezTo>
                    <a:cubicBezTo>
                      <a:pt x="153" y="40"/>
                      <a:pt x="155" y="38"/>
                      <a:pt x="155" y="35"/>
                    </a:cubicBezTo>
                    <a:cubicBezTo>
                      <a:pt x="156" y="35"/>
                      <a:pt x="156" y="35"/>
                      <a:pt x="156" y="34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2"/>
                      <a:pt x="156" y="32"/>
                      <a:pt x="156" y="31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29"/>
                      <a:pt x="155" y="28"/>
                    </a:cubicBezTo>
                    <a:lnTo>
                      <a:pt x="154" y="28"/>
                    </a:lnTo>
                    <a:cubicBezTo>
                      <a:pt x="153" y="27"/>
                      <a:pt x="152" y="26"/>
                      <a:pt x="151" y="25"/>
                    </a:cubicBezTo>
                    <a:cubicBezTo>
                      <a:pt x="150" y="24"/>
                      <a:pt x="149" y="23"/>
                      <a:pt x="149" y="23"/>
                    </a:cubicBezTo>
                    <a:cubicBezTo>
                      <a:pt x="148" y="22"/>
                      <a:pt x="147" y="21"/>
                      <a:pt x="146" y="21"/>
                    </a:cubicBezTo>
                    <a:cubicBezTo>
                      <a:pt x="145" y="21"/>
                      <a:pt x="145" y="20"/>
                      <a:pt x="144" y="20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2" y="20"/>
                      <a:pt x="141" y="19"/>
                      <a:pt x="139" y="19"/>
                    </a:cubicBezTo>
                    <a:cubicBezTo>
                      <a:pt x="138" y="19"/>
                      <a:pt x="138" y="19"/>
                      <a:pt x="137" y="19"/>
                    </a:cubicBezTo>
                    <a:cubicBezTo>
                      <a:pt x="136" y="19"/>
                      <a:pt x="135" y="19"/>
                      <a:pt x="134" y="20"/>
                    </a:cubicBezTo>
                    <a:cubicBezTo>
                      <a:pt x="131" y="20"/>
                      <a:pt x="129" y="20"/>
                      <a:pt x="127" y="21"/>
                    </a:cubicBezTo>
                    <a:cubicBezTo>
                      <a:pt x="125" y="21"/>
                      <a:pt x="123" y="23"/>
                      <a:pt x="121" y="23"/>
                    </a:cubicBezTo>
                    <a:cubicBezTo>
                      <a:pt x="120" y="24"/>
                      <a:pt x="118" y="24"/>
                      <a:pt x="117" y="26"/>
                    </a:cubicBezTo>
                    <a:cubicBezTo>
                      <a:pt x="115" y="26"/>
                      <a:pt x="115" y="27"/>
                      <a:pt x="114" y="28"/>
                    </a:cubicBezTo>
                    <a:cubicBezTo>
                      <a:pt x="112" y="29"/>
                      <a:pt x="111" y="31"/>
                      <a:pt x="109" y="32"/>
                    </a:cubicBezTo>
                    <a:cubicBezTo>
                      <a:pt x="107" y="34"/>
                      <a:pt x="105" y="37"/>
                      <a:pt x="103" y="39"/>
                    </a:cubicBezTo>
                    <a:cubicBezTo>
                      <a:pt x="100" y="44"/>
                      <a:pt x="97" y="48"/>
                      <a:pt x="94" y="53"/>
                    </a:cubicBezTo>
                    <a:cubicBezTo>
                      <a:pt x="92" y="57"/>
                      <a:pt x="86" y="58"/>
                      <a:pt x="82" y="56"/>
                    </a:cubicBezTo>
                    <a:cubicBezTo>
                      <a:pt x="78" y="53"/>
                      <a:pt x="77" y="48"/>
                      <a:pt x="79" y="44"/>
                    </a:cubicBezTo>
                    <a:cubicBezTo>
                      <a:pt x="85" y="35"/>
                      <a:pt x="90" y="26"/>
                      <a:pt x="97" y="18"/>
                    </a:cubicBezTo>
                    <a:cubicBezTo>
                      <a:pt x="102" y="14"/>
                      <a:pt x="107" y="10"/>
                      <a:pt x="113" y="7"/>
                    </a:cubicBezTo>
                    <a:cubicBezTo>
                      <a:pt x="119" y="4"/>
                      <a:pt x="126" y="2"/>
                      <a:pt x="133" y="1"/>
                    </a:cubicBezTo>
                    <a:cubicBezTo>
                      <a:pt x="139" y="0"/>
                      <a:pt x="146" y="1"/>
                      <a:pt x="151" y="3"/>
                    </a:cubicBezTo>
                    <a:cubicBezTo>
                      <a:pt x="157" y="6"/>
                      <a:pt x="163" y="9"/>
                      <a:pt x="167" y="14"/>
                    </a:cubicBezTo>
                    <a:cubicBezTo>
                      <a:pt x="171" y="19"/>
                      <a:pt x="173" y="24"/>
                      <a:pt x="174" y="30"/>
                    </a:cubicBezTo>
                    <a:cubicBezTo>
                      <a:pt x="175" y="35"/>
                      <a:pt x="173" y="41"/>
                      <a:pt x="170" y="46"/>
                    </a:cubicBezTo>
                    <a:cubicBezTo>
                      <a:pt x="168" y="51"/>
                      <a:pt x="166" y="54"/>
                      <a:pt x="164" y="58"/>
                    </a:cubicBezTo>
                    <a:cubicBezTo>
                      <a:pt x="162" y="62"/>
                      <a:pt x="159" y="66"/>
                      <a:pt x="156" y="70"/>
                    </a:cubicBezTo>
                    <a:cubicBezTo>
                      <a:pt x="148" y="80"/>
                      <a:pt x="140" y="89"/>
                      <a:pt x="131" y="97"/>
                    </a:cubicBezTo>
                    <a:cubicBezTo>
                      <a:pt x="123" y="105"/>
                      <a:pt x="114" y="113"/>
                      <a:pt x="103" y="116"/>
                    </a:cubicBezTo>
                    <a:cubicBezTo>
                      <a:pt x="99" y="118"/>
                      <a:pt x="93" y="119"/>
                      <a:pt x="88" y="117"/>
                    </a:cubicBezTo>
                    <a:cubicBezTo>
                      <a:pt x="83" y="116"/>
                      <a:pt x="79" y="112"/>
                      <a:pt x="76" y="108"/>
                    </a:cubicBezTo>
                    <a:cubicBezTo>
                      <a:pt x="74" y="105"/>
                      <a:pt x="73" y="102"/>
                      <a:pt x="72" y="99"/>
                    </a:cubicBezTo>
                    <a:cubicBezTo>
                      <a:pt x="72" y="100"/>
                      <a:pt x="71" y="100"/>
                      <a:pt x="71" y="100"/>
                    </a:cubicBezTo>
                    <a:cubicBezTo>
                      <a:pt x="62" y="106"/>
                      <a:pt x="54" y="111"/>
                      <a:pt x="44" y="115"/>
                    </a:cubicBezTo>
                    <a:cubicBezTo>
                      <a:pt x="39" y="118"/>
                      <a:pt x="33" y="119"/>
                      <a:pt x="27" y="119"/>
                    </a:cubicBezTo>
                    <a:cubicBezTo>
                      <a:pt x="26" y="119"/>
                      <a:pt x="26" y="119"/>
                      <a:pt x="26" y="1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1"/>
              <p:cNvSpPr/>
              <p:nvPr/>
            </p:nvSpPr>
            <p:spPr>
              <a:xfrm>
                <a:off x="3775680" y="4917240"/>
                <a:ext cx="27000" cy="50040"/>
              </a:xfrm>
              <a:custGeom>
                <a:avLst/>
                <a:gdLst/>
                <a:ahLst/>
                <a:cxnLst/>
                <a:rect l="l" t="t" r="r" b="b"/>
                <a:pathLst>
                  <a:path w="75" h="139" extrusionOk="0">
                    <a:moveTo>
                      <a:pt x="12" y="131"/>
                    </a:moveTo>
                    <a:cubicBezTo>
                      <a:pt x="11" y="126"/>
                      <a:pt x="14" y="121"/>
                      <a:pt x="19" y="120"/>
                    </a:cubicBezTo>
                    <a:cubicBezTo>
                      <a:pt x="25" y="118"/>
                      <a:pt x="32" y="116"/>
                      <a:pt x="38" y="115"/>
                    </a:cubicBezTo>
                    <a:cubicBezTo>
                      <a:pt x="38" y="115"/>
                      <a:pt x="39" y="115"/>
                      <a:pt x="39" y="114"/>
                    </a:cubicBezTo>
                    <a:cubicBezTo>
                      <a:pt x="39" y="114"/>
                      <a:pt x="39" y="115"/>
                      <a:pt x="38" y="115"/>
                    </a:cubicBezTo>
                    <a:cubicBezTo>
                      <a:pt x="41" y="113"/>
                      <a:pt x="44" y="112"/>
                      <a:pt x="48" y="111"/>
                    </a:cubicBezTo>
                    <a:cubicBezTo>
                      <a:pt x="49" y="110"/>
                      <a:pt x="50" y="109"/>
                      <a:pt x="51" y="109"/>
                    </a:cubicBezTo>
                    <a:cubicBezTo>
                      <a:pt x="52" y="108"/>
                      <a:pt x="53" y="108"/>
                      <a:pt x="53" y="108"/>
                    </a:cubicBezTo>
                    <a:lnTo>
                      <a:pt x="52" y="108"/>
                    </a:lnTo>
                    <a:cubicBezTo>
                      <a:pt x="53" y="108"/>
                      <a:pt x="54" y="107"/>
                      <a:pt x="54" y="106"/>
                    </a:cubicBezTo>
                    <a:cubicBezTo>
                      <a:pt x="55" y="106"/>
                      <a:pt x="55" y="106"/>
                      <a:pt x="55" y="106"/>
                    </a:cubicBezTo>
                    <a:cubicBezTo>
                      <a:pt x="55" y="106"/>
                      <a:pt x="54" y="106"/>
                      <a:pt x="54" y="105"/>
                    </a:cubicBezTo>
                    <a:cubicBezTo>
                      <a:pt x="54" y="106"/>
                      <a:pt x="55" y="106"/>
                      <a:pt x="55" y="106"/>
                    </a:cubicBezTo>
                    <a:cubicBezTo>
                      <a:pt x="55" y="106"/>
                      <a:pt x="54" y="106"/>
                      <a:pt x="54" y="105"/>
                    </a:cubicBezTo>
                    <a:cubicBezTo>
                      <a:pt x="50" y="101"/>
                      <a:pt x="46" y="98"/>
                      <a:pt x="42" y="95"/>
                    </a:cubicBezTo>
                    <a:lnTo>
                      <a:pt x="43" y="95"/>
                    </a:lnTo>
                    <a:cubicBezTo>
                      <a:pt x="36" y="91"/>
                      <a:pt x="29" y="85"/>
                      <a:pt x="22" y="80"/>
                    </a:cubicBezTo>
                    <a:cubicBezTo>
                      <a:pt x="15" y="74"/>
                      <a:pt x="7" y="67"/>
                      <a:pt x="4" y="58"/>
                    </a:cubicBezTo>
                    <a:cubicBezTo>
                      <a:pt x="0" y="48"/>
                      <a:pt x="0" y="38"/>
                      <a:pt x="4" y="28"/>
                    </a:cubicBezTo>
                    <a:cubicBezTo>
                      <a:pt x="5" y="24"/>
                      <a:pt x="9" y="20"/>
                      <a:pt x="12" y="16"/>
                    </a:cubicBezTo>
                    <a:cubicBezTo>
                      <a:pt x="15" y="13"/>
                      <a:pt x="19" y="10"/>
                      <a:pt x="23" y="8"/>
                    </a:cubicBezTo>
                    <a:cubicBezTo>
                      <a:pt x="32" y="2"/>
                      <a:pt x="43" y="0"/>
                      <a:pt x="54" y="2"/>
                    </a:cubicBezTo>
                    <a:cubicBezTo>
                      <a:pt x="58" y="3"/>
                      <a:pt x="62" y="5"/>
                      <a:pt x="65" y="8"/>
                    </a:cubicBezTo>
                    <a:cubicBezTo>
                      <a:pt x="66" y="9"/>
                      <a:pt x="68" y="11"/>
                      <a:pt x="68" y="13"/>
                    </a:cubicBezTo>
                    <a:cubicBezTo>
                      <a:pt x="69" y="15"/>
                      <a:pt x="69" y="17"/>
                      <a:pt x="69" y="19"/>
                    </a:cubicBezTo>
                    <a:cubicBezTo>
                      <a:pt x="69" y="21"/>
                      <a:pt x="68" y="23"/>
                      <a:pt x="68" y="25"/>
                    </a:cubicBezTo>
                    <a:cubicBezTo>
                      <a:pt x="67" y="27"/>
                      <a:pt x="67" y="29"/>
                      <a:pt x="66" y="31"/>
                    </a:cubicBezTo>
                    <a:cubicBezTo>
                      <a:pt x="66" y="37"/>
                      <a:pt x="60" y="41"/>
                      <a:pt x="55" y="41"/>
                    </a:cubicBezTo>
                    <a:cubicBezTo>
                      <a:pt x="49" y="39"/>
                      <a:pt x="46" y="34"/>
                      <a:pt x="47" y="28"/>
                    </a:cubicBezTo>
                    <a:cubicBezTo>
                      <a:pt x="47" y="27"/>
                      <a:pt x="47" y="26"/>
                      <a:pt x="48" y="25"/>
                    </a:cubicBezTo>
                    <a:cubicBezTo>
                      <a:pt x="48" y="24"/>
                      <a:pt x="48" y="23"/>
                      <a:pt x="48" y="21"/>
                    </a:cubicBezTo>
                    <a:lnTo>
                      <a:pt x="47" y="21"/>
                    </a:lnTo>
                    <a:cubicBezTo>
                      <a:pt x="46" y="21"/>
                      <a:pt x="44" y="21"/>
                      <a:pt x="43" y="21"/>
                    </a:cubicBezTo>
                    <a:cubicBezTo>
                      <a:pt x="42" y="21"/>
                      <a:pt x="41" y="21"/>
                      <a:pt x="41" y="21"/>
                    </a:cubicBezTo>
                    <a:cubicBezTo>
                      <a:pt x="40" y="21"/>
                      <a:pt x="39" y="21"/>
                      <a:pt x="38" y="21"/>
                    </a:cubicBezTo>
                    <a:cubicBezTo>
                      <a:pt x="37" y="22"/>
                      <a:pt x="36" y="23"/>
                      <a:pt x="35" y="23"/>
                    </a:cubicBezTo>
                    <a:cubicBezTo>
                      <a:pt x="34" y="23"/>
                      <a:pt x="33" y="24"/>
                      <a:pt x="32" y="25"/>
                    </a:cubicBezTo>
                    <a:cubicBezTo>
                      <a:pt x="30" y="25"/>
                      <a:pt x="29" y="26"/>
                      <a:pt x="28" y="27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1"/>
                      <a:pt x="23" y="31"/>
                      <a:pt x="23" y="32"/>
                    </a:cubicBezTo>
                    <a:cubicBezTo>
                      <a:pt x="22" y="33"/>
                      <a:pt x="22" y="34"/>
                      <a:pt x="22" y="35"/>
                    </a:cubicBezTo>
                    <a:cubicBezTo>
                      <a:pt x="21" y="35"/>
                      <a:pt x="21" y="35"/>
                      <a:pt x="20" y="36"/>
                    </a:cubicBezTo>
                    <a:cubicBezTo>
                      <a:pt x="20" y="37"/>
                      <a:pt x="20" y="37"/>
                      <a:pt x="20" y="38"/>
                    </a:cubicBezTo>
                    <a:cubicBezTo>
                      <a:pt x="20" y="39"/>
                      <a:pt x="20" y="40"/>
                      <a:pt x="20" y="41"/>
                    </a:cubicBezTo>
                    <a:cubicBezTo>
                      <a:pt x="19" y="42"/>
                      <a:pt x="19" y="43"/>
                      <a:pt x="19" y="44"/>
                    </a:cubicBezTo>
                    <a:cubicBezTo>
                      <a:pt x="20" y="45"/>
                      <a:pt x="20" y="47"/>
                      <a:pt x="20" y="49"/>
                    </a:cubicBezTo>
                    <a:lnTo>
                      <a:pt x="20" y="48"/>
                    </a:lnTo>
                    <a:cubicBezTo>
                      <a:pt x="20" y="49"/>
                      <a:pt x="20" y="49"/>
                      <a:pt x="20" y="50"/>
                    </a:cubicBezTo>
                    <a:cubicBezTo>
                      <a:pt x="20" y="51"/>
                      <a:pt x="21" y="52"/>
                      <a:pt x="22" y="53"/>
                    </a:cubicBezTo>
                    <a:lnTo>
                      <a:pt x="21" y="52"/>
                    </a:lnTo>
                    <a:cubicBezTo>
                      <a:pt x="22" y="53"/>
                      <a:pt x="22" y="53"/>
                      <a:pt x="22" y="54"/>
                    </a:cubicBezTo>
                    <a:cubicBezTo>
                      <a:pt x="23" y="55"/>
                      <a:pt x="23" y="56"/>
                      <a:pt x="24" y="56"/>
                    </a:cubicBezTo>
                    <a:lnTo>
                      <a:pt x="23" y="56"/>
                    </a:lnTo>
                    <a:cubicBezTo>
                      <a:pt x="25" y="57"/>
                      <a:pt x="26" y="59"/>
                      <a:pt x="27" y="60"/>
                    </a:cubicBezTo>
                    <a:cubicBezTo>
                      <a:pt x="33" y="65"/>
                      <a:pt x="38" y="69"/>
                      <a:pt x="43" y="73"/>
                    </a:cubicBezTo>
                    <a:cubicBezTo>
                      <a:pt x="47" y="76"/>
                      <a:pt x="51" y="79"/>
                      <a:pt x="55" y="82"/>
                    </a:cubicBezTo>
                    <a:cubicBezTo>
                      <a:pt x="56" y="83"/>
                      <a:pt x="57" y="83"/>
                      <a:pt x="58" y="84"/>
                    </a:cubicBezTo>
                    <a:lnTo>
                      <a:pt x="57" y="83"/>
                    </a:lnTo>
                    <a:cubicBezTo>
                      <a:pt x="62" y="87"/>
                      <a:pt x="66" y="90"/>
                      <a:pt x="69" y="94"/>
                    </a:cubicBezTo>
                    <a:cubicBezTo>
                      <a:pt x="72" y="98"/>
                      <a:pt x="74" y="102"/>
                      <a:pt x="74" y="107"/>
                    </a:cubicBezTo>
                    <a:cubicBezTo>
                      <a:pt x="74" y="112"/>
                      <a:pt x="71" y="117"/>
                      <a:pt x="67" y="120"/>
                    </a:cubicBezTo>
                    <a:cubicBezTo>
                      <a:pt x="64" y="124"/>
                      <a:pt x="59" y="126"/>
                      <a:pt x="54" y="128"/>
                    </a:cubicBezTo>
                    <a:cubicBezTo>
                      <a:pt x="50" y="130"/>
                      <a:pt x="46" y="131"/>
                      <a:pt x="41" y="133"/>
                    </a:cubicBezTo>
                    <a:cubicBezTo>
                      <a:pt x="36" y="134"/>
                      <a:pt x="29" y="136"/>
                      <a:pt x="23" y="138"/>
                    </a:cubicBezTo>
                    <a:cubicBezTo>
                      <a:pt x="23" y="138"/>
                      <a:pt x="22" y="138"/>
                      <a:pt x="21" y="138"/>
                    </a:cubicBezTo>
                    <a:cubicBezTo>
                      <a:pt x="17" y="138"/>
                      <a:pt x="13" y="135"/>
                      <a:pt x="12" y="1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1"/>
              <p:cNvSpPr/>
              <p:nvPr/>
            </p:nvSpPr>
            <p:spPr>
              <a:xfrm>
                <a:off x="3816720" y="4888800"/>
                <a:ext cx="3420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95" h="253" extrusionOk="0">
                    <a:moveTo>
                      <a:pt x="27" y="250"/>
                    </a:moveTo>
                    <a:cubicBezTo>
                      <a:pt x="23" y="246"/>
                      <a:pt x="18" y="242"/>
                      <a:pt x="15" y="237"/>
                    </a:cubicBezTo>
                    <a:cubicBezTo>
                      <a:pt x="11" y="233"/>
                      <a:pt x="8" y="227"/>
                      <a:pt x="6" y="222"/>
                    </a:cubicBezTo>
                    <a:cubicBezTo>
                      <a:pt x="0" y="210"/>
                      <a:pt x="0" y="197"/>
                      <a:pt x="1" y="184"/>
                    </a:cubicBezTo>
                    <a:cubicBezTo>
                      <a:pt x="2" y="174"/>
                      <a:pt x="3" y="163"/>
                      <a:pt x="4" y="153"/>
                    </a:cubicBezTo>
                    <a:cubicBezTo>
                      <a:pt x="6" y="148"/>
                      <a:pt x="6" y="143"/>
                      <a:pt x="7" y="138"/>
                    </a:cubicBezTo>
                    <a:cubicBezTo>
                      <a:pt x="8" y="133"/>
                      <a:pt x="10" y="127"/>
                      <a:pt x="11" y="121"/>
                    </a:cubicBezTo>
                    <a:cubicBezTo>
                      <a:pt x="13" y="112"/>
                      <a:pt x="16" y="103"/>
                      <a:pt x="18" y="93"/>
                    </a:cubicBezTo>
                    <a:cubicBezTo>
                      <a:pt x="18" y="90"/>
                      <a:pt x="20" y="86"/>
                      <a:pt x="21" y="84"/>
                    </a:cubicBezTo>
                    <a:cubicBezTo>
                      <a:pt x="22" y="80"/>
                      <a:pt x="23" y="76"/>
                      <a:pt x="24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2"/>
                      <a:pt x="25" y="70"/>
                      <a:pt x="26" y="69"/>
                    </a:cubicBezTo>
                    <a:cubicBezTo>
                      <a:pt x="25" y="69"/>
                      <a:pt x="25" y="70"/>
                      <a:pt x="25" y="70"/>
                    </a:cubicBezTo>
                    <a:cubicBezTo>
                      <a:pt x="26" y="69"/>
                      <a:pt x="26" y="68"/>
                      <a:pt x="27" y="67"/>
                    </a:cubicBezTo>
                    <a:lnTo>
                      <a:pt x="26" y="67"/>
                    </a:lnTo>
                    <a:cubicBezTo>
                      <a:pt x="27" y="67"/>
                      <a:pt x="27" y="65"/>
                      <a:pt x="27" y="65"/>
                    </a:cubicBezTo>
                    <a:lnTo>
                      <a:pt x="27" y="66"/>
                    </a:lnTo>
                    <a:cubicBezTo>
                      <a:pt x="27" y="65"/>
                      <a:pt x="27" y="64"/>
                      <a:pt x="28" y="64"/>
                    </a:cubicBezTo>
                    <a:cubicBezTo>
                      <a:pt x="28" y="63"/>
                      <a:pt x="28" y="62"/>
                      <a:pt x="29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30" y="60"/>
                      <a:pt x="30" y="57"/>
                      <a:pt x="31" y="55"/>
                    </a:cubicBezTo>
                    <a:cubicBezTo>
                      <a:pt x="32" y="53"/>
                      <a:pt x="33" y="50"/>
                      <a:pt x="34" y="49"/>
                    </a:cubicBezTo>
                    <a:cubicBezTo>
                      <a:pt x="37" y="42"/>
                      <a:pt x="40" y="36"/>
                      <a:pt x="44" y="30"/>
                    </a:cubicBezTo>
                    <a:cubicBezTo>
                      <a:pt x="46" y="24"/>
                      <a:pt x="50" y="19"/>
                      <a:pt x="54" y="14"/>
                    </a:cubicBezTo>
                    <a:cubicBezTo>
                      <a:pt x="58" y="10"/>
                      <a:pt x="63" y="6"/>
                      <a:pt x="68" y="4"/>
                    </a:cubicBezTo>
                    <a:cubicBezTo>
                      <a:pt x="73" y="1"/>
                      <a:pt x="79" y="0"/>
                      <a:pt x="84" y="3"/>
                    </a:cubicBezTo>
                    <a:cubicBezTo>
                      <a:pt x="85" y="3"/>
                      <a:pt x="86" y="4"/>
                      <a:pt x="87" y="4"/>
                    </a:cubicBezTo>
                    <a:cubicBezTo>
                      <a:pt x="88" y="5"/>
                      <a:pt x="90" y="7"/>
                      <a:pt x="91" y="8"/>
                    </a:cubicBezTo>
                    <a:cubicBezTo>
                      <a:pt x="91" y="10"/>
                      <a:pt x="92" y="11"/>
                      <a:pt x="92" y="12"/>
                    </a:cubicBezTo>
                    <a:cubicBezTo>
                      <a:pt x="94" y="18"/>
                      <a:pt x="91" y="23"/>
                      <a:pt x="85" y="24"/>
                    </a:cubicBezTo>
                    <a:cubicBezTo>
                      <a:pt x="82" y="25"/>
                      <a:pt x="78" y="24"/>
                      <a:pt x="76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1" y="23"/>
                      <a:pt x="71" y="24"/>
                      <a:pt x="70" y="24"/>
                    </a:cubicBezTo>
                    <a:cubicBezTo>
                      <a:pt x="69" y="25"/>
                      <a:pt x="69" y="25"/>
                      <a:pt x="68" y="26"/>
                    </a:cubicBezTo>
                    <a:cubicBezTo>
                      <a:pt x="67" y="28"/>
                      <a:pt x="66" y="29"/>
                      <a:pt x="64" y="30"/>
                    </a:cubicBezTo>
                    <a:cubicBezTo>
                      <a:pt x="65" y="30"/>
                      <a:pt x="65" y="29"/>
                      <a:pt x="65" y="29"/>
                    </a:cubicBezTo>
                    <a:cubicBezTo>
                      <a:pt x="62" y="34"/>
                      <a:pt x="59" y="39"/>
                      <a:pt x="56" y="44"/>
                    </a:cubicBezTo>
                    <a:cubicBezTo>
                      <a:pt x="54" y="47"/>
                      <a:pt x="52" y="50"/>
                      <a:pt x="51" y="54"/>
                    </a:cubicBezTo>
                    <a:cubicBezTo>
                      <a:pt x="49" y="56"/>
                      <a:pt x="48" y="59"/>
                      <a:pt x="47" y="62"/>
                    </a:cubicBezTo>
                    <a:cubicBezTo>
                      <a:pt x="44" y="68"/>
                      <a:pt x="42" y="74"/>
                      <a:pt x="39" y="80"/>
                    </a:cubicBezTo>
                    <a:lnTo>
                      <a:pt x="39" y="79"/>
                    </a:lnTo>
                    <a:cubicBezTo>
                      <a:pt x="38" y="83"/>
                      <a:pt x="37" y="86"/>
                      <a:pt x="36" y="90"/>
                    </a:cubicBezTo>
                    <a:cubicBezTo>
                      <a:pt x="35" y="93"/>
                      <a:pt x="34" y="95"/>
                      <a:pt x="34" y="98"/>
                    </a:cubicBezTo>
                    <a:cubicBezTo>
                      <a:pt x="32" y="105"/>
                      <a:pt x="30" y="112"/>
                      <a:pt x="28" y="119"/>
                    </a:cubicBezTo>
                    <a:cubicBezTo>
                      <a:pt x="26" y="128"/>
                      <a:pt x="24" y="138"/>
                      <a:pt x="22" y="148"/>
                    </a:cubicBezTo>
                    <a:cubicBezTo>
                      <a:pt x="21" y="151"/>
                      <a:pt x="21" y="155"/>
                      <a:pt x="20" y="158"/>
                    </a:cubicBezTo>
                    <a:cubicBezTo>
                      <a:pt x="20" y="160"/>
                      <a:pt x="20" y="162"/>
                      <a:pt x="20" y="163"/>
                    </a:cubicBezTo>
                    <a:cubicBezTo>
                      <a:pt x="19" y="169"/>
                      <a:pt x="18" y="175"/>
                      <a:pt x="18" y="181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17" y="186"/>
                      <a:pt x="17" y="192"/>
                      <a:pt x="18" y="199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8" y="200"/>
                      <a:pt x="18" y="202"/>
                      <a:pt x="18" y="205"/>
                    </a:cubicBezTo>
                    <a:cubicBezTo>
                      <a:pt x="18" y="206"/>
                      <a:pt x="19" y="208"/>
                      <a:pt x="20" y="210"/>
                    </a:cubicBezTo>
                    <a:cubicBezTo>
                      <a:pt x="20" y="212"/>
                      <a:pt x="21" y="214"/>
                      <a:pt x="22" y="216"/>
                    </a:cubicBezTo>
                    <a:cubicBezTo>
                      <a:pt x="23" y="218"/>
                      <a:pt x="24" y="220"/>
                      <a:pt x="25" y="222"/>
                    </a:cubicBezTo>
                    <a:cubicBezTo>
                      <a:pt x="27" y="224"/>
                      <a:pt x="28" y="226"/>
                      <a:pt x="30" y="228"/>
                    </a:cubicBezTo>
                    <a:cubicBezTo>
                      <a:pt x="31" y="230"/>
                      <a:pt x="33" y="232"/>
                      <a:pt x="35" y="234"/>
                    </a:cubicBezTo>
                    <a:cubicBezTo>
                      <a:pt x="36" y="234"/>
                      <a:pt x="37" y="236"/>
                      <a:pt x="38" y="236"/>
                    </a:cubicBezTo>
                    <a:cubicBezTo>
                      <a:pt x="41" y="240"/>
                      <a:pt x="42" y="245"/>
                      <a:pt x="39" y="248"/>
                    </a:cubicBezTo>
                    <a:cubicBezTo>
                      <a:pt x="37" y="251"/>
                      <a:pt x="35" y="252"/>
                      <a:pt x="32" y="252"/>
                    </a:cubicBezTo>
                    <a:cubicBezTo>
                      <a:pt x="30" y="252"/>
                      <a:pt x="28" y="251"/>
                      <a:pt x="27" y="25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1"/>
              <p:cNvSpPr/>
              <p:nvPr/>
            </p:nvSpPr>
            <p:spPr>
              <a:xfrm>
                <a:off x="3840120" y="4910400"/>
                <a:ext cx="3312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55" extrusionOk="0">
                    <a:moveTo>
                      <a:pt x="68" y="53"/>
                    </a:moveTo>
                    <a:cubicBezTo>
                      <a:pt x="69" y="51"/>
                      <a:pt x="69" y="49"/>
                      <a:pt x="70" y="47"/>
                    </a:cubicBezTo>
                    <a:cubicBezTo>
                      <a:pt x="70" y="43"/>
                      <a:pt x="71" y="39"/>
                      <a:pt x="72" y="36"/>
                    </a:cubicBezTo>
                    <a:cubicBezTo>
                      <a:pt x="72" y="32"/>
                      <a:pt x="72" y="28"/>
                      <a:pt x="72" y="23"/>
                    </a:cubicBezTo>
                    <a:cubicBezTo>
                      <a:pt x="72" y="24"/>
                      <a:pt x="72" y="25"/>
                      <a:pt x="71" y="25"/>
                    </a:cubicBezTo>
                    <a:cubicBezTo>
                      <a:pt x="70" y="27"/>
                      <a:pt x="70" y="29"/>
                      <a:pt x="69" y="31"/>
                    </a:cubicBezTo>
                    <a:cubicBezTo>
                      <a:pt x="69" y="34"/>
                      <a:pt x="68" y="36"/>
                      <a:pt x="68" y="39"/>
                    </a:cubicBezTo>
                    <a:cubicBezTo>
                      <a:pt x="68" y="42"/>
                      <a:pt x="67" y="44"/>
                      <a:pt x="67" y="47"/>
                    </a:cubicBezTo>
                    <a:cubicBezTo>
                      <a:pt x="67" y="49"/>
                      <a:pt x="68" y="51"/>
                      <a:pt x="68" y="53"/>
                    </a:cubicBezTo>
                    <a:moveTo>
                      <a:pt x="20" y="134"/>
                    </a:moveTo>
                    <a:lnTo>
                      <a:pt x="21" y="134"/>
                    </a:lnTo>
                    <a:cubicBezTo>
                      <a:pt x="22" y="134"/>
                      <a:pt x="22" y="134"/>
                      <a:pt x="23" y="133"/>
                    </a:cubicBezTo>
                    <a:cubicBezTo>
                      <a:pt x="24" y="132"/>
                      <a:pt x="25" y="131"/>
                      <a:pt x="26" y="130"/>
                    </a:cubicBezTo>
                    <a:cubicBezTo>
                      <a:pt x="27" y="128"/>
                      <a:pt x="28" y="128"/>
                      <a:pt x="28" y="127"/>
                    </a:cubicBezTo>
                    <a:lnTo>
                      <a:pt x="27" y="127"/>
                    </a:lnTo>
                    <a:lnTo>
                      <a:pt x="26" y="127"/>
                    </a:lnTo>
                    <a:cubicBezTo>
                      <a:pt x="25" y="127"/>
                      <a:pt x="25" y="127"/>
                      <a:pt x="24" y="127"/>
                    </a:cubicBezTo>
                    <a:lnTo>
                      <a:pt x="24" y="128"/>
                    </a:lnTo>
                    <a:cubicBezTo>
                      <a:pt x="23" y="128"/>
                      <a:pt x="23" y="128"/>
                      <a:pt x="23" y="128"/>
                    </a:cubicBezTo>
                    <a:lnTo>
                      <a:pt x="22" y="129"/>
                    </a:lnTo>
                    <a:cubicBezTo>
                      <a:pt x="21" y="130"/>
                      <a:pt x="21" y="130"/>
                      <a:pt x="21" y="130"/>
                    </a:cubicBezTo>
                    <a:lnTo>
                      <a:pt x="21" y="131"/>
                    </a:lnTo>
                    <a:cubicBezTo>
                      <a:pt x="21" y="130"/>
                      <a:pt x="21" y="130"/>
                      <a:pt x="21" y="130"/>
                    </a:cubicBezTo>
                    <a:cubicBezTo>
                      <a:pt x="21" y="131"/>
                      <a:pt x="21" y="131"/>
                      <a:pt x="20" y="131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2"/>
                      <a:pt x="20" y="133"/>
                      <a:pt x="20" y="134"/>
                    </a:cubicBezTo>
                    <a:moveTo>
                      <a:pt x="14" y="153"/>
                    </a:moveTo>
                    <a:cubicBezTo>
                      <a:pt x="10" y="152"/>
                      <a:pt x="7" y="150"/>
                      <a:pt x="5" y="146"/>
                    </a:cubicBezTo>
                    <a:cubicBezTo>
                      <a:pt x="0" y="139"/>
                      <a:pt x="0" y="129"/>
                      <a:pt x="4" y="122"/>
                    </a:cubicBezTo>
                    <a:cubicBezTo>
                      <a:pt x="9" y="114"/>
                      <a:pt x="17" y="109"/>
                      <a:pt x="27" y="108"/>
                    </a:cubicBezTo>
                    <a:cubicBezTo>
                      <a:pt x="31" y="108"/>
                      <a:pt x="36" y="109"/>
                      <a:pt x="40" y="110"/>
                    </a:cubicBezTo>
                    <a:lnTo>
                      <a:pt x="41" y="110"/>
                    </a:lnTo>
                    <a:cubicBezTo>
                      <a:pt x="44" y="104"/>
                      <a:pt x="47" y="99"/>
                      <a:pt x="50" y="93"/>
                    </a:cubicBezTo>
                    <a:cubicBezTo>
                      <a:pt x="50" y="93"/>
                      <a:pt x="50" y="94"/>
                      <a:pt x="49" y="95"/>
                    </a:cubicBezTo>
                    <a:cubicBezTo>
                      <a:pt x="55" y="85"/>
                      <a:pt x="59" y="76"/>
                      <a:pt x="63" y="67"/>
                    </a:cubicBezTo>
                    <a:cubicBezTo>
                      <a:pt x="62" y="67"/>
                      <a:pt x="61" y="67"/>
                      <a:pt x="59" y="67"/>
                    </a:cubicBezTo>
                    <a:cubicBezTo>
                      <a:pt x="54" y="68"/>
                      <a:pt x="49" y="63"/>
                      <a:pt x="49" y="58"/>
                    </a:cubicBezTo>
                    <a:cubicBezTo>
                      <a:pt x="49" y="53"/>
                      <a:pt x="49" y="48"/>
                      <a:pt x="49" y="43"/>
                    </a:cubicBezTo>
                    <a:cubicBezTo>
                      <a:pt x="49" y="38"/>
                      <a:pt x="50" y="32"/>
                      <a:pt x="51" y="27"/>
                    </a:cubicBezTo>
                    <a:cubicBezTo>
                      <a:pt x="52" y="24"/>
                      <a:pt x="53" y="21"/>
                      <a:pt x="54" y="18"/>
                    </a:cubicBezTo>
                    <a:cubicBezTo>
                      <a:pt x="56" y="12"/>
                      <a:pt x="59" y="7"/>
                      <a:pt x="63" y="3"/>
                    </a:cubicBezTo>
                    <a:cubicBezTo>
                      <a:pt x="66" y="1"/>
                      <a:pt x="68" y="1"/>
                      <a:pt x="70" y="0"/>
                    </a:cubicBezTo>
                    <a:cubicBezTo>
                      <a:pt x="73" y="0"/>
                      <a:pt x="76" y="0"/>
                      <a:pt x="79" y="1"/>
                    </a:cubicBezTo>
                    <a:cubicBezTo>
                      <a:pt x="84" y="3"/>
                      <a:pt x="87" y="7"/>
                      <a:pt x="89" y="12"/>
                    </a:cubicBezTo>
                    <a:cubicBezTo>
                      <a:pt x="91" y="17"/>
                      <a:pt x="91" y="23"/>
                      <a:pt x="90" y="29"/>
                    </a:cubicBezTo>
                    <a:cubicBezTo>
                      <a:pt x="90" y="36"/>
                      <a:pt x="89" y="43"/>
                      <a:pt x="87" y="50"/>
                    </a:cubicBezTo>
                    <a:cubicBezTo>
                      <a:pt x="85" y="60"/>
                      <a:pt x="81" y="69"/>
                      <a:pt x="77" y="79"/>
                    </a:cubicBezTo>
                    <a:cubicBezTo>
                      <a:pt x="75" y="83"/>
                      <a:pt x="73" y="88"/>
                      <a:pt x="70" y="92"/>
                    </a:cubicBezTo>
                    <a:cubicBezTo>
                      <a:pt x="68" y="97"/>
                      <a:pt x="66" y="102"/>
                      <a:pt x="63" y="106"/>
                    </a:cubicBezTo>
                    <a:cubicBezTo>
                      <a:pt x="61" y="110"/>
                      <a:pt x="59" y="114"/>
                      <a:pt x="56" y="118"/>
                    </a:cubicBezTo>
                    <a:cubicBezTo>
                      <a:pt x="59" y="120"/>
                      <a:pt x="61" y="121"/>
                      <a:pt x="63" y="122"/>
                    </a:cubicBezTo>
                    <a:cubicBezTo>
                      <a:pt x="70" y="127"/>
                      <a:pt x="78" y="131"/>
                      <a:pt x="86" y="135"/>
                    </a:cubicBezTo>
                    <a:cubicBezTo>
                      <a:pt x="90" y="138"/>
                      <a:pt x="91" y="143"/>
                      <a:pt x="88" y="148"/>
                    </a:cubicBezTo>
                    <a:cubicBezTo>
                      <a:pt x="87" y="149"/>
                      <a:pt x="85" y="151"/>
                      <a:pt x="83" y="152"/>
                    </a:cubicBezTo>
                    <a:cubicBezTo>
                      <a:pt x="80" y="152"/>
                      <a:pt x="78" y="152"/>
                      <a:pt x="76" y="150"/>
                    </a:cubicBezTo>
                    <a:cubicBezTo>
                      <a:pt x="70" y="147"/>
                      <a:pt x="64" y="144"/>
                      <a:pt x="58" y="141"/>
                    </a:cubicBezTo>
                    <a:cubicBezTo>
                      <a:pt x="55" y="139"/>
                      <a:pt x="53" y="138"/>
                      <a:pt x="51" y="136"/>
                    </a:cubicBezTo>
                    <a:cubicBezTo>
                      <a:pt x="49" y="135"/>
                      <a:pt x="48" y="134"/>
                      <a:pt x="47" y="134"/>
                    </a:cubicBezTo>
                    <a:cubicBezTo>
                      <a:pt x="46" y="134"/>
                      <a:pt x="45" y="135"/>
                      <a:pt x="45" y="135"/>
                    </a:cubicBezTo>
                    <a:cubicBezTo>
                      <a:pt x="45" y="136"/>
                      <a:pt x="45" y="136"/>
                      <a:pt x="44" y="137"/>
                    </a:cubicBezTo>
                    <a:lnTo>
                      <a:pt x="45" y="136"/>
                    </a:lnTo>
                    <a:cubicBezTo>
                      <a:pt x="44" y="137"/>
                      <a:pt x="44" y="138"/>
                      <a:pt x="43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1" y="141"/>
                      <a:pt x="39" y="143"/>
                      <a:pt x="37" y="146"/>
                    </a:cubicBezTo>
                    <a:cubicBezTo>
                      <a:pt x="34" y="149"/>
                      <a:pt x="30" y="151"/>
                      <a:pt x="27" y="153"/>
                    </a:cubicBezTo>
                    <a:cubicBezTo>
                      <a:pt x="24" y="153"/>
                      <a:pt x="22" y="154"/>
                      <a:pt x="20" y="154"/>
                    </a:cubicBezTo>
                    <a:cubicBezTo>
                      <a:pt x="18" y="154"/>
                      <a:pt x="16" y="154"/>
                      <a:pt x="14" y="15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1"/>
              <p:cNvSpPr/>
              <p:nvPr/>
            </p:nvSpPr>
            <p:spPr>
              <a:xfrm>
                <a:off x="3904560" y="4920840"/>
                <a:ext cx="2268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17" extrusionOk="0">
                    <a:moveTo>
                      <a:pt x="43" y="112"/>
                    </a:moveTo>
                    <a:cubicBezTo>
                      <a:pt x="35" y="97"/>
                      <a:pt x="26" y="82"/>
                      <a:pt x="18" y="67"/>
                    </a:cubicBezTo>
                    <a:cubicBezTo>
                      <a:pt x="14" y="59"/>
                      <a:pt x="11" y="51"/>
                      <a:pt x="8" y="43"/>
                    </a:cubicBezTo>
                    <a:cubicBezTo>
                      <a:pt x="6" y="39"/>
                      <a:pt x="4" y="35"/>
                      <a:pt x="3" y="31"/>
                    </a:cubicBezTo>
                    <a:cubicBezTo>
                      <a:pt x="2" y="26"/>
                      <a:pt x="1" y="21"/>
                      <a:pt x="0" y="16"/>
                    </a:cubicBezTo>
                    <a:cubicBezTo>
                      <a:pt x="0" y="14"/>
                      <a:pt x="0" y="11"/>
                      <a:pt x="1" y="10"/>
                    </a:cubicBezTo>
                    <a:cubicBezTo>
                      <a:pt x="2" y="7"/>
                      <a:pt x="2" y="6"/>
                      <a:pt x="3" y="4"/>
                    </a:cubicBezTo>
                    <a:cubicBezTo>
                      <a:pt x="6" y="1"/>
                      <a:pt x="10" y="0"/>
                      <a:pt x="13" y="1"/>
                    </a:cubicBezTo>
                    <a:lnTo>
                      <a:pt x="14" y="1"/>
                    </a:lnTo>
                    <a:lnTo>
                      <a:pt x="13" y="1"/>
                    </a:lnTo>
                    <a:cubicBezTo>
                      <a:pt x="18" y="2"/>
                      <a:pt x="21" y="7"/>
                      <a:pt x="21" y="11"/>
                    </a:cubicBezTo>
                    <a:cubicBezTo>
                      <a:pt x="21" y="13"/>
                      <a:pt x="20" y="14"/>
                      <a:pt x="19" y="15"/>
                    </a:cubicBezTo>
                    <a:cubicBezTo>
                      <a:pt x="20" y="17"/>
                      <a:pt x="20" y="18"/>
                      <a:pt x="20" y="20"/>
                    </a:cubicBezTo>
                    <a:cubicBezTo>
                      <a:pt x="20" y="23"/>
                      <a:pt x="21" y="27"/>
                      <a:pt x="23" y="29"/>
                    </a:cubicBezTo>
                    <a:cubicBezTo>
                      <a:pt x="24" y="36"/>
                      <a:pt x="27" y="42"/>
                      <a:pt x="30" y="48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31" y="51"/>
                      <a:pt x="32" y="55"/>
                      <a:pt x="35" y="59"/>
                    </a:cubicBezTo>
                    <a:cubicBezTo>
                      <a:pt x="37" y="64"/>
                      <a:pt x="40" y="70"/>
                      <a:pt x="42" y="74"/>
                    </a:cubicBezTo>
                    <a:cubicBezTo>
                      <a:pt x="48" y="84"/>
                      <a:pt x="53" y="94"/>
                      <a:pt x="59" y="103"/>
                    </a:cubicBezTo>
                    <a:cubicBezTo>
                      <a:pt x="62" y="107"/>
                      <a:pt x="60" y="113"/>
                      <a:pt x="56" y="115"/>
                    </a:cubicBezTo>
                    <a:cubicBezTo>
                      <a:pt x="55" y="116"/>
                      <a:pt x="53" y="116"/>
                      <a:pt x="52" y="116"/>
                    </a:cubicBezTo>
                    <a:cubicBezTo>
                      <a:pt x="48" y="116"/>
                      <a:pt x="45" y="114"/>
                      <a:pt x="43" y="1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1"/>
              <p:cNvSpPr/>
              <p:nvPr/>
            </p:nvSpPr>
            <p:spPr>
              <a:xfrm>
                <a:off x="3902040" y="4926960"/>
                <a:ext cx="3816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42" extrusionOk="0">
                    <a:moveTo>
                      <a:pt x="6" y="140"/>
                    </a:moveTo>
                    <a:cubicBezTo>
                      <a:pt x="2" y="138"/>
                      <a:pt x="0" y="133"/>
                      <a:pt x="2" y="129"/>
                    </a:cubicBezTo>
                    <a:cubicBezTo>
                      <a:pt x="6" y="119"/>
                      <a:pt x="10" y="109"/>
                      <a:pt x="15" y="99"/>
                    </a:cubicBezTo>
                    <a:cubicBezTo>
                      <a:pt x="18" y="90"/>
                      <a:pt x="23" y="82"/>
                      <a:pt x="28" y="74"/>
                    </a:cubicBezTo>
                    <a:cubicBezTo>
                      <a:pt x="34" y="65"/>
                      <a:pt x="39" y="57"/>
                      <a:pt x="44" y="49"/>
                    </a:cubicBezTo>
                    <a:cubicBezTo>
                      <a:pt x="48" y="44"/>
                      <a:pt x="50" y="40"/>
                      <a:pt x="54" y="35"/>
                    </a:cubicBezTo>
                    <a:cubicBezTo>
                      <a:pt x="57" y="30"/>
                      <a:pt x="60" y="26"/>
                      <a:pt x="64" y="22"/>
                    </a:cubicBezTo>
                    <a:cubicBezTo>
                      <a:pt x="65" y="20"/>
                      <a:pt x="67" y="18"/>
                      <a:pt x="69" y="16"/>
                    </a:cubicBezTo>
                    <a:cubicBezTo>
                      <a:pt x="72" y="13"/>
                      <a:pt x="75" y="10"/>
                      <a:pt x="78" y="7"/>
                    </a:cubicBezTo>
                    <a:cubicBezTo>
                      <a:pt x="82" y="4"/>
                      <a:pt x="85" y="1"/>
                      <a:pt x="89" y="1"/>
                    </a:cubicBezTo>
                    <a:cubicBezTo>
                      <a:pt x="92" y="0"/>
                      <a:pt x="94" y="0"/>
                      <a:pt x="97" y="1"/>
                    </a:cubicBezTo>
                    <a:cubicBezTo>
                      <a:pt x="102" y="3"/>
                      <a:pt x="105" y="8"/>
                      <a:pt x="103" y="13"/>
                    </a:cubicBezTo>
                    <a:cubicBezTo>
                      <a:pt x="102" y="18"/>
                      <a:pt x="97" y="21"/>
                      <a:pt x="92" y="20"/>
                    </a:cubicBezTo>
                    <a:cubicBezTo>
                      <a:pt x="91" y="21"/>
                      <a:pt x="91" y="21"/>
                      <a:pt x="90" y="22"/>
                    </a:cubicBezTo>
                    <a:cubicBezTo>
                      <a:pt x="87" y="24"/>
                      <a:pt x="84" y="27"/>
                      <a:pt x="81" y="30"/>
                    </a:cubicBezTo>
                    <a:cubicBezTo>
                      <a:pt x="77" y="35"/>
                      <a:pt x="73" y="40"/>
                      <a:pt x="69" y="45"/>
                    </a:cubicBezTo>
                    <a:lnTo>
                      <a:pt x="69" y="44"/>
                    </a:lnTo>
                    <a:cubicBezTo>
                      <a:pt x="66" y="49"/>
                      <a:pt x="62" y="54"/>
                      <a:pt x="59" y="58"/>
                    </a:cubicBezTo>
                    <a:cubicBezTo>
                      <a:pt x="56" y="63"/>
                      <a:pt x="53" y="67"/>
                      <a:pt x="50" y="71"/>
                    </a:cubicBezTo>
                    <a:cubicBezTo>
                      <a:pt x="45" y="79"/>
                      <a:pt x="40" y="87"/>
                      <a:pt x="35" y="95"/>
                    </a:cubicBezTo>
                    <a:cubicBezTo>
                      <a:pt x="34" y="99"/>
                      <a:pt x="32" y="102"/>
                      <a:pt x="31" y="105"/>
                    </a:cubicBezTo>
                    <a:cubicBezTo>
                      <a:pt x="29" y="108"/>
                      <a:pt x="28" y="111"/>
                      <a:pt x="26" y="114"/>
                    </a:cubicBezTo>
                    <a:cubicBezTo>
                      <a:pt x="23" y="121"/>
                      <a:pt x="20" y="129"/>
                      <a:pt x="17" y="136"/>
                    </a:cubicBezTo>
                    <a:cubicBezTo>
                      <a:pt x="16" y="139"/>
                      <a:pt x="13" y="141"/>
                      <a:pt x="9" y="141"/>
                    </a:cubicBezTo>
                    <a:cubicBezTo>
                      <a:pt x="8" y="141"/>
                      <a:pt x="7" y="141"/>
                      <a:pt x="6" y="14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1"/>
              <p:cNvSpPr/>
              <p:nvPr/>
            </p:nvSpPr>
            <p:spPr>
              <a:xfrm>
                <a:off x="3948120" y="4943520"/>
                <a:ext cx="50040" cy="1332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37" extrusionOk="0">
                    <a:moveTo>
                      <a:pt x="6" y="35"/>
                    </a:moveTo>
                    <a:cubicBezTo>
                      <a:pt x="4" y="33"/>
                      <a:pt x="1" y="31"/>
                      <a:pt x="1" y="28"/>
                    </a:cubicBezTo>
                    <a:cubicBezTo>
                      <a:pt x="0" y="24"/>
                      <a:pt x="2" y="19"/>
                      <a:pt x="5" y="18"/>
                    </a:cubicBezTo>
                    <a:cubicBezTo>
                      <a:pt x="10" y="15"/>
                      <a:pt x="15" y="14"/>
                      <a:pt x="21" y="13"/>
                    </a:cubicBezTo>
                    <a:cubicBezTo>
                      <a:pt x="23" y="12"/>
                      <a:pt x="26" y="12"/>
                      <a:pt x="28" y="11"/>
                    </a:cubicBezTo>
                    <a:cubicBezTo>
                      <a:pt x="33" y="11"/>
                      <a:pt x="37" y="10"/>
                      <a:pt x="42" y="9"/>
                    </a:cubicBezTo>
                    <a:cubicBezTo>
                      <a:pt x="51" y="8"/>
                      <a:pt x="61" y="7"/>
                      <a:pt x="69" y="5"/>
                    </a:cubicBezTo>
                    <a:cubicBezTo>
                      <a:pt x="89" y="4"/>
                      <a:pt x="109" y="1"/>
                      <a:pt x="128" y="0"/>
                    </a:cubicBezTo>
                    <a:cubicBezTo>
                      <a:pt x="132" y="0"/>
                      <a:pt x="136" y="3"/>
                      <a:pt x="137" y="7"/>
                    </a:cubicBezTo>
                    <a:cubicBezTo>
                      <a:pt x="138" y="12"/>
                      <a:pt x="134" y="16"/>
                      <a:pt x="130" y="17"/>
                    </a:cubicBezTo>
                    <a:cubicBezTo>
                      <a:pt x="117" y="18"/>
                      <a:pt x="104" y="19"/>
                      <a:pt x="91" y="21"/>
                    </a:cubicBezTo>
                    <a:cubicBezTo>
                      <a:pt x="85" y="21"/>
                      <a:pt x="78" y="22"/>
                      <a:pt x="71" y="23"/>
                    </a:cubicBezTo>
                    <a:cubicBezTo>
                      <a:pt x="65" y="24"/>
                      <a:pt x="60" y="25"/>
                      <a:pt x="54" y="25"/>
                    </a:cubicBezTo>
                    <a:cubicBezTo>
                      <a:pt x="42" y="28"/>
                      <a:pt x="30" y="29"/>
                      <a:pt x="19" y="33"/>
                    </a:cubicBezTo>
                    <a:cubicBezTo>
                      <a:pt x="18" y="33"/>
                      <a:pt x="16" y="33"/>
                      <a:pt x="15" y="34"/>
                    </a:cubicBezTo>
                    <a:cubicBezTo>
                      <a:pt x="14" y="35"/>
                      <a:pt x="12" y="36"/>
                      <a:pt x="10" y="36"/>
                    </a:cubicBezTo>
                    <a:cubicBezTo>
                      <a:pt x="9" y="36"/>
                      <a:pt x="7" y="35"/>
                      <a:pt x="6" y="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1"/>
              <p:cNvSpPr/>
              <p:nvPr/>
            </p:nvSpPr>
            <p:spPr>
              <a:xfrm>
                <a:off x="4006800" y="4908960"/>
                <a:ext cx="24480" cy="6768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88" extrusionOk="0">
                    <a:moveTo>
                      <a:pt x="7" y="186"/>
                    </a:moveTo>
                    <a:cubicBezTo>
                      <a:pt x="3" y="184"/>
                      <a:pt x="0" y="179"/>
                      <a:pt x="1" y="174"/>
                    </a:cubicBezTo>
                    <a:cubicBezTo>
                      <a:pt x="7" y="155"/>
                      <a:pt x="13" y="135"/>
                      <a:pt x="18" y="115"/>
                    </a:cubicBezTo>
                    <a:cubicBezTo>
                      <a:pt x="24" y="97"/>
                      <a:pt x="28" y="78"/>
                      <a:pt x="33" y="60"/>
                    </a:cubicBezTo>
                    <a:cubicBezTo>
                      <a:pt x="35" y="50"/>
                      <a:pt x="38" y="41"/>
                      <a:pt x="40" y="32"/>
                    </a:cubicBezTo>
                    <a:cubicBezTo>
                      <a:pt x="42" y="24"/>
                      <a:pt x="45" y="16"/>
                      <a:pt x="46" y="9"/>
                    </a:cubicBezTo>
                    <a:cubicBezTo>
                      <a:pt x="47" y="3"/>
                      <a:pt x="53" y="0"/>
                      <a:pt x="59" y="1"/>
                    </a:cubicBezTo>
                    <a:cubicBezTo>
                      <a:pt x="64" y="2"/>
                      <a:pt x="67" y="9"/>
                      <a:pt x="65" y="14"/>
                    </a:cubicBezTo>
                    <a:cubicBezTo>
                      <a:pt x="59" y="32"/>
                      <a:pt x="54" y="51"/>
                      <a:pt x="49" y="69"/>
                    </a:cubicBezTo>
                    <a:cubicBezTo>
                      <a:pt x="43" y="89"/>
                      <a:pt x="39" y="108"/>
                      <a:pt x="34" y="127"/>
                    </a:cubicBezTo>
                    <a:cubicBezTo>
                      <a:pt x="28" y="145"/>
                      <a:pt x="24" y="162"/>
                      <a:pt x="19" y="180"/>
                    </a:cubicBezTo>
                    <a:cubicBezTo>
                      <a:pt x="18" y="184"/>
                      <a:pt x="14" y="187"/>
                      <a:pt x="10" y="187"/>
                    </a:cubicBezTo>
                    <a:cubicBezTo>
                      <a:pt x="9" y="187"/>
                      <a:pt x="8" y="186"/>
                      <a:pt x="7" y="18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1"/>
              <p:cNvSpPr/>
              <p:nvPr/>
            </p:nvSpPr>
            <p:spPr>
              <a:xfrm>
                <a:off x="4023360" y="4921920"/>
                <a:ext cx="1836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51" h="133" extrusionOk="0">
                    <a:moveTo>
                      <a:pt x="8" y="132"/>
                    </a:moveTo>
                    <a:cubicBezTo>
                      <a:pt x="5" y="131"/>
                      <a:pt x="4" y="130"/>
                      <a:pt x="2" y="128"/>
                    </a:cubicBezTo>
                    <a:cubicBezTo>
                      <a:pt x="0" y="125"/>
                      <a:pt x="0" y="123"/>
                      <a:pt x="1" y="120"/>
                    </a:cubicBezTo>
                    <a:cubicBezTo>
                      <a:pt x="1" y="119"/>
                      <a:pt x="1" y="118"/>
                      <a:pt x="1" y="117"/>
                    </a:cubicBezTo>
                    <a:lnTo>
                      <a:pt x="1" y="116"/>
                    </a:lnTo>
                    <a:lnTo>
                      <a:pt x="2" y="116"/>
                    </a:lnTo>
                    <a:lnTo>
                      <a:pt x="1" y="116"/>
                    </a:lnTo>
                    <a:cubicBezTo>
                      <a:pt x="5" y="99"/>
                      <a:pt x="9" y="82"/>
                      <a:pt x="12" y="65"/>
                    </a:cubicBezTo>
                    <a:cubicBezTo>
                      <a:pt x="14" y="57"/>
                      <a:pt x="16" y="50"/>
                      <a:pt x="18" y="42"/>
                    </a:cubicBezTo>
                    <a:cubicBezTo>
                      <a:pt x="19" y="36"/>
                      <a:pt x="21" y="30"/>
                      <a:pt x="22" y="24"/>
                    </a:cubicBezTo>
                    <a:cubicBezTo>
                      <a:pt x="24" y="18"/>
                      <a:pt x="26" y="14"/>
                      <a:pt x="29" y="9"/>
                    </a:cubicBezTo>
                    <a:cubicBezTo>
                      <a:pt x="30" y="6"/>
                      <a:pt x="32" y="4"/>
                      <a:pt x="35" y="2"/>
                    </a:cubicBezTo>
                    <a:lnTo>
                      <a:pt x="36" y="1"/>
                    </a:lnTo>
                    <a:cubicBezTo>
                      <a:pt x="41" y="0"/>
                      <a:pt x="47" y="3"/>
                      <a:pt x="49" y="8"/>
                    </a:cubicBezTo>
                    <a:cubicBezTo>
                      <a:pt x="50" y="12"/>
                      <a:pt x="48" y="17"/>
                      <a:pt x="45" y="18"/>
                    </a:cubicBezTo>
                    <a:cubicBezTo>
                      <a:pt x="44" y="19"/>
                      <a:pt x="44" y="20"/>
                      <a:pt x="43" y="21"/>
                    </a:cubicBezTo>
                    <a:cubicBezTo>
                      <a:pt x="43" y="23"/>
                      <a:pt x="42" y="25"/>
                      <a:pt x="41" y="26"/>
                    </a:cubicBezTo>
                    <a:cubicBezTo>
                      <a:pt x="38" y="35"/>
                      <a:pt x="36" y="43"/>
                      <a:pt x="34" y="51"/>
                    </a:cubicBezTo>
                    <a:cubicBezTo>
                      <a:pt x="28" y="75"/>
                      <a:pt x="23" y="100"/>
                      <a:pt x="19" y="124"/>
                    </a:cubicBezTo>
                    <a:cubicBezTo>
                      <a:pt x="18" y="128"/>
                      <a:pt x="14" y="132"/>
                      <a:pt x="9" y="132"/>
                    </a:cubicBezTo>
                    <a:lnTo>
                      <a:pt x="8" y="13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1"/>
              <p:cNvSpPr/>
              <p:nvPr/>
            </p:nvSpPr>
            <p:spPr>
              <a:xfrm>
                <a:off x="3996360" y="4901760"/>
                <a:ext cx="82800" cy="2412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67" extrusionOk="0">
                    <a:moveTo>
                      <a:pt x="9" y="65"/>
                    </a:moveTo>
                    <a:cubicBezTo>
                      <a:pt x="6" y="63"/>
                      <a:pt x="2" y="60"/>
                      <a:pt x="1" y="57"/>
                    </a:cubicBezTo>
                    <a:cubicBezTo>
                      <a:pt x="0" y="52"/>
                      <a:pt x="1" y="46"/>
                      <a:pt x="4" y="42"/>
                    </a:cubicBezTo>
                    <a:cubicBezTo>
                      <a:pt x="12" y="32"/>
                      <a:pt x="23" y="28"/>
                      <a:pt x="35" y="24"/>
                    </a:cubicBezTo>
                    <a:cubicBezTo>
                      <a:pt x="43" y="20"/>
                      <a:pt x="53" y="18"/>
                      <a:pt x="62" y="16"/>
                    </a:cubicBezTo>
                    <a:cubicBezTo>
                      <a:pt x="68" y="15"/>
                      <a:pt x="75" y="14"/>
                      <a:pt x="81" y="12"/>
                    </a:cubicBezTo>
                    <a:cubicBezTo>
                      <a:pt x="85" y="11"/>
                      <a:pt x="89" y="11"/>
                      <a:pt x="92" y="10"/>
                    </a:cubicBezTo>
                    <a:cubicBezTo>
                      <a:pt x="96" y="10"/>
                      <a:pt x="99" y="9"/>
                      <a:pt x="102" y="9"/>
                    </a:cubicBezTo>
                    <a:cubicBezTo>
                      <a:pt x="104" y="8"/>
                      <a:pt x="106" y="8"/>
                      <a:pt x="107" y="8"/>
                    </a:cubicBezTo>
                    <a:cubicBezTo>
                      <a:pt x="112" y="8"/>
                      <a:pt x="118" y="7"/>
                      <a:pt x="123" y="7"/>
                    </a:cubicBezTo>
                    <a:cubicBezTo>
                      <a:pt x="128" y="6"/>
                      <a:pt x="132" y="6"/>
                      <a:pt x="137" y="6"/>
                    </a:cubicBezTo>
                    <a:cubicBezTo>
                      <a:pt x="164" y="4"/>
                      <a:pt x="192" y="1"/>
                      <a:pt x="220" y="0"/>
                    </a:cubicBezTo>
                    <a:cubicBezTo>
                      <a:pt x="224" y="0"/>
                      <a:pt x="228" y="3"/>
                      <a:pt x="229" y="7"/>
                    </a:cubicBezTo>
                    <a:cubicBezTo>
                      <a:pt x="229" y="11"/>
                      <a:pt x="226" y="16"/>
                      <a:pt x="222" y="16"/>
                    </a:cubicBezTo>
                    <a:cubicBezTo>
                      <a:pt x="200" y="17"/>
                      <a:pt x="178" y="19"/>
                      <a:pt x="157" y="21"/>
                    </a:cubicBezTo>
                    <a:cubicBezTo>
                      <a:pt x="148" y="21"/>
                      <a:pt x="138" y="22"/>
                      <a:pt x="128" y="23"/>
                    </a:cubicBezTo>
                    <a:cubicBezTo>
                      <a:pt x="122" y="24"/>
                      <a:pt x="116" y="24"/>
                      <a:pt x="110" y="25"/>
                    </a:cubicBezTo>
                    <a:cubicBezTo>
                      <a:pt x="106" y="25"/>
                      <a:pt x="101" y="27"/>
                      <a:pt x="97" y="27"/>
                    </a:cubicBezTo>
                    <a:cubicBezTo>
                      <a:pt x="93" y="28"/>
                      <a:pt x="90" y="28"/>
                      <a:pt x="87" y="29"/>
                    </a:cubicBezTo>
                    <a:cubicBezTo>
                      <a:pt x="82" y="30"/>
                      <a:pt x="77" y="31"/>
                      <a:pt x="72" y="32"/>
                    </a:cubicBezTo>
                    <a:cubicBezTo>
                      <a:pt x="69" y="32"/>
                      <a:pt x="67" y="33"/>
                      <a:pt x="64" y="34"/>
                    </a:cubicBezTo>
                    <a:cubicBezTo>
                      <a:pt x="59" y="35"/>
                      <a:pt x="54" y="36"/>
                      <a:pt x="49" y="38"/>
                    </a:cubicBezTo>
                    <a:cubicBezTo>
                      <a:pt x="50" y="38"/>
                      <a:pt x="50" y="38"/>
                      <a:pt x="50" y="37"/>
                    </a:cubicBezTo>
                    <a:cubicBezTo>
                      <a:pt x="44" y="39"/>
                      <a:pt x="39" y="41"/>
                      <a:pt x="33" y="43"/>
                    </a:cubicBezTo>
                    <a:cubicBezTo>
                      <a:pt x="30" y="45"/>
                      <a:pt x="28" y="46"/>
                      <a:pt x="26" y="48"/>
                    </a:cubicBezTo>
                    <a:cubicBezTo>
                      <a:pt x="25" y="48"/>
                      <a:pt x="24" y="49"/>
                      <a:pt x="23" y="49"/>
                    </a:cubicBezTo>
                    <a:cubicBezTo>
                      <a:pt x="22" y="50"/>
                      <a:pt x="22" y="50"/>
                      <a:pt x="21" y="51"/>
                    </a:cubicBezTo>
                    <a:cubicBezTo>
                      <a:pt x="23" y="53"/>
                      <a:pt x="23" y="56"/>
                      <a:pt x="22" y="59"/>
                    </a:cubicBezTo>
                    <a:cubicBezTo>
                      <a:pt x="21" y="63"/>
                      <a:pt x="17" y="66"/>
                      <a:pt x="13" y="66"/>
                    </a:cubicBezTo>
                    <a:cubicBezTo>
                      <a:pt x="12" y="66"/>
                      <a:pt x="10" y="66"/>
                      <a:pt x="9" y="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1"/>
              <p:cNvSpPr/>
              <p:nvPr/>
            </p:nvSpPr>
            <p:spPr>
              <a:xfrm>
                <a:off x="4047840" y="4898880"/>
                <a:ext cx="47160" cy="102960"/>
              </a:xfrm>
              <a:custGeom>
                <a:avLst/>
                <a:gdLst/>
                <a:ahLst/>
                <a:cxnLst/>
                <a:rect l="l" t="t" r="r" b="b"/>
                <a:pathLst>
                  <a:path w="131" h="286" extrusionOk="0">
                    <a:moveTo>
                      <a:pt x="7" y="284"/>
                    </a:moveTo>
                    <a:cubicBezTo>
                      <a:pt x="2" y="283"/>
                      <a:pt x="0" y="277"/>
                      <a:pt x="2" y="272"/>
                    </a:cubicBezTo>
                    <a:cubicBezTo>
                      <a:pt x="10" y="253"/>
                      <a:pt x="18" y="234"/>
                      <a:pt x="25" y="215"/>
                    </a:cubicBezTo>
                    <a:cubicBezTo>
                      <a:pt x="32" y="198"/>
                      <a:pt x="39" y="182"/>
                      <a:pt x="46" y="166"/>
                    </a:cubicBezTo>
                    <a:cubicBezTo>
                      <a:pt x="62" y="128"/>
                      <a:pt x="76" y="92"/>
                      <a:pt x="92" y="54"/>
                    </a:cubicBezTo>
                    <a:cubicBezTo>
                      <a:pt x="96" y="43"/>
                      <a:pt x="101" y="31"/>
                      <a:pt x="106" y="19"/>
                    </a:cubicBezTo>
                    <a:lnTo>
                      <a:pt x="105" y="20"/>
                    </a:lnTo>
                    <a:cubicBezTo>
                      <a:pt x="107" y="16"/>
                      <a:pt x="108" y="12"/>
                      <a:pt x="109" y="8"/>
                    </a:cubicBezTo>
                    <a:cubicBezTo>
                      <a:pt x="111" y="3"/>
                      <a:pt x="116" y="0"/>
                      <a:pt x="122" y="1"/>
                    </a:cubicBezTo>
                    <a:cubicBezTo>
                      <a:pt x="126" y="3"/>
                      <a:pt x="130" y="8"/>
                      <a:pt x="128" y="13"/>
                    </a:cubicBezTo>
                    <a:cubicBezTo>
                      <a:pt x="124" y="22"/>
                      <a:pt x="121" y="31"/>
                      <a:pt x="117" y="40"/>
                    </a:cubicBezTo>
                    <a:cubicBezTo>
                      <a:pt x="113" y="49"/>
                      <a:pt x="110" y="57"/>
                      <a:pt x="106" y="66"/>
                    </a:cubicBezTo>
                    <a:cubicBezTo>
                      <a:pt x="98" y="83"/>
                      <a:pt x="91" y="101"/>
                      <a:pt x="83" y="118"/>
                    </a:cubicBezTo>
                    <a:cubicBezTo>
                      <a:pt x="68" y="154"/>
                      <a:pt x="53" y="189"/>
                      <a:pt x="39" y="226"/>
                    </a:cubicBezTo>
                    <a:cubicBezTo>
                      <a:pt x="35" y="234"/>
                      <a:pt x="32" y="242"/>
                      <a:pt x="29" y="250"/>
                    </a:cubicBezTo>
                    <a:lnTo>
                      <a:pt x="29" y="249"/>
                    </a:lnTo>
                    <a:cubicBezTo>
                      <a:pt x="26" y="259"/>
                      <a:pt x="22" y="269"/>
                      <a:pt x="19" y="278"/>
                    </a:cubicBezTo>
                    <a:cubicBezTo>
                      <a:pt x="17" y="282"/>
                      <a:pt x="14" y="285"/>
                      <a:pt x="10" y="285"/>
                    </a:cubicBezTo>
                    <a:cubicBezTo>
                      <a:pt x="9" y="285"/>
                      <a:pt x="8" y="284"/>
                      <a:pt x="7" y="2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1"/>
              <p:cNvSpPr/>
              <p:nvPr/>
            </p:nvSpPr>
            <p:spPr>
              <a:xfrm>
                <a:off x="4077000" y="4926240"/>
                <a:ext cx="2952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44" extrusionOk="0">
                    <a:moveTo>
                      <a:pt x="24" y="138"/>
                    </a:moveTo>
                    <a:cubicBezTo>
                      <a:pt x="21" y="133"/>
                      <a:pt x="23" y="127"/>
                      <a:pt x="28" y="125"/>
                    </a:cubicBezTo>
                    <a:cubicBezTo>
                      <a:pt x="28" y="125"/>
                      <a:pt x="29" y="124"/>
                      <a:pt x="30" y="123"/>
                    </a:cubicBezTo>
                    <a:cubicBezTo>
                      <a:pt x="35" y="120"/>
                      <a:pt x="39" y="117"/>
                      <a:pt x="43" y="114"/>
                    </a:cubicBezTo>
                    <a:cubicBezTo>
                      <a:pt x="45" y="112"/>
                      <a:pt x="47" y="111"/>
                      <a:pt x="49" y="109"/>
                    </a:cubicBezTo>
                    <a:cubicBezTo>
                      <a:pt x="50" y="107"/>
                      <a:pt x="52" y="105"/>
                      <a:pt x="53" y="103"/>
                    </a:cubicBezTo>
                    <a:cubicBezTo>
                      <a:pt x="55" y="101"/>
                      <a:pt x="56" y="99"/>
                      <a:pt x="57" y="98"/>
                    </a:cubicBezTo>
                    <a:cubicBezTo>
                      <a:pt x="57" y="97"/>
                      <a:pt x="58" y="95"/>
                      <a:pt x="59" y="94"/>
                    </a:cubicBezTo>
                    <a:lnTo>
                      <a:pt x="59" y="93"/>
                    </a:lnTo>
                    <a:cubicBezTo>
                      <a:pt x="59" y="92"/>
                      <a:pt x="59" y="91"/>
                      <a:pt x="59" y="90"/>
                    </a:cubicBezTo>
                    <a:cubicBezTo>
                      <a:pt x="59" y="90"/>
                      <a:pt x="59" y="89"/>
                      <a:pt x="59" y="88"/>
                    </a:cubicBezTo>
                    <a:lnTo>
                      <a:pt x="59" y="89"/>
                    </a:lnTo>
                    <a:cubicBezTo>
                      <a:pt x="59" y="90"/>
                      <a:pt x="59" y="90"/>
                      <a:pt x="59" y="90"/>
                    </a:cubicBezTo>
                    <a:lnTo>
                      <a:pt x="59" y="89"/>
                    </a:lnTo>
                    <a:lnTo>
                      <a:pt x="59" y="88"/>
                    </a:ln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8"/>
                      <a:pt x="59" y="87"/>
                      <a:pt x="59" y="87"/>
                    </a:cubicBezTo>
                    <a:cubicBezTo>
                      <a:pt x="59" y="86"/>
                      <a:pt x="59" y="86"/>
                      <a:pt x="59" y="85"/>
                    </a:cubicBezTo>
                    <a:lnTo>
                      <a:pt x="59" y="84"/>
                    </a:lnTo>
                    <a:cubicBezTo>
                      <a:pt x="58" y="84"/>
                      <a:pt x="58" y="83"/>
                      <a:pt x="58" y="83"/>
                    </a:cubicBezTo>
                    <a:cubicBezTo>
                      <a:pt x="57" y="83"/>
                      <a:pt x="57" y="82"/>
                      <a:pt x="57" y="81"/>
                    </a:cubicBezTo>
                    <a:cubicBezTo>
                      <a:pt x="56" y="81"/>
                      <a:pt x="56" y="81"/>
                      <a:pt x="56" y="80"/>
                    </a:cubicBezTo>
                    <a:lnTo>
                      <a:pt x="55" y="80"/>
                    </a:lnTo>
                    <a:lnTo>
                      <a:pt x="55" y="79"/>
                    </a:lnTo>
                    <a:cubicBezTo>
                      <a:pt x="53" y="79"/>
                      <a:pt x="53" y="78"/>
                      <a:pt x="52" y="77"/>
                    </a:cubicBezTo>
                    <a:cubicBezTo>
                      <a:pt x="51" y="77"/>
                      <a:pt x="50" y="77"/>
                      <a:pt x="49" y="77"/>
                    </a:cubicBezTo>
                    <a:cubicBezTo>
                      <a:pt x="48" y="76"/>
                      <a:pt x="47" y="76"/>
                      <a:pt x="46" y="76"/>
                    </a:cubicBezTo>
                    <a:cubicBezTo>
                      <a:pt x="44" y="75"/>
                      <a:pt x="43" y="75"/>
                      <a:pt x="42" y="75"/>
                    </a:cubicBezTo>
                    <a:cubicBezTo>
                      <a:pt x="39" y="74"/>
                      <a:pt x="35" y="75"/>
                      <a:pt x="32" y="74"/>
                    </a:cubicBezTo>
                    <a:cubicBezTo>
                      <a:pt x="28" y="73"/>
                      <a:pt x="25" y="69"/>
                      <a:pt x="25" y="63"/>
                    </a:cubicBezTo>
                    <a:cubicBezTo>
                      <a:pt x="25" y="60"/>
                      <a:pt x="27" y="56"/>
                      <a:pt x="29" y="53"/>
                    </a:cubicBezTo>
                    <a:cubicBezTo>
                      <a:pt x="31" y="52"/>
                      <a:pt x="31" y="50"/>
                      <a:pt x="32" y="48"/>
                    </a:cubicBezTo>
                    <a:cubicBezTo>
                      <a:pt x="34" y="45"/>
                      <a:pt x="36" y="41"/>
                      <a:pt x="38" y="38"/>
                    </a:cubicBezTo>
                    <a:cubicBezTo>
                      <a:pt x="38" y="37"/>
                      <a:pt x="38" y="36"/>
                      <a:pt x="38" y="35"/>
                    </a:cubicBezTo>
                    <a:cubicBezTo>
                      <a:pt x="39" y="34"/>
                      <a:pt x="39" y="32"/>
                      <a:pt x="39" y="31"/>
                    </a:cubicBezTo>
                    <a:cubicBezTo>
                      <a:pt x="39" y="30"/>
                      <a:pt x="39" y="29"/>
                      <a:pt x="39" y="27"/>
                    </a:cubicBezTo>
                    <a:lnTo>
                      <a:pt x="39" y="26"/>
                    </a:ln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8" y="24"/>
                      <a:pt x="38" y="24"/>
                    </a:cubicBezTo>
                    <a:lnTo>
                      <a:pt x="39" y="24"/>
                    </a:lnTo>
                    <a:lnTo>
                      <a:pt x="38" y="24"/>
                    </a:lnTo>
                    <a:lnTo>
                      <a:pt x="39" y="24"/>
                    </a:lnTo>
                    <a:cubicBezTo>
                      <a:pt x="39" y="25"/>
                      <a:pt x="39" y="25"/>
                      <a:pt x="39" y="25"/>
                    </a:cubicBezTo>
                    <a:lnTo>
                      <a:pt x="38" y="24"/>
                    </a:lnTo>
                    <a:lnTo>
                      <a:pt x="38" y="23"/>
                    </a:lnTo>
                    <a:cubicBezTo>
                      <a:pt x="38" y="23"/>
                      <a:pt x="37" y="22"/>
                      <a:pt x="36" y="21"/>
                    </a:cubicBezTo>
                    <a:lnTo>
                      <a:pt x="37" y="22"/>
                    </a:lnTo>
                    <a:cubicBezTo>
                      <a:pt x="36" y="22"/>
                      <a:pt x="36" y="21"/>
                      <a:pt x="36" y="21"/>
                    </a:cubicBezTo>
                    <a:cubicBezTo>
                      <a:pt x="35" y="21"/>
                      <a:pt x="35" y="21"/>
                      <a:pt x="35" y="20"/>
                    </a:cubicBezTo>
                    <a:lnTo>
                      <a:pt x="34" y="20"/>
                    </a:lnTo>
                    <a:cubicBezTo>
                      <a:pt x="33" y="20"/>
                      <a:pt x="33" y="20"/>
                      <a:pt x="33" y="20"/>
                    </a:cubicBezTo>
                    <a:cubicBezTo>
                      <a:pt x="32" y="21"/>
                      <a:pt x="31" y="21"/>
                      <a:pt x="30" y="21"/>
                    </a:cubicBezTo>
                    <a:cubicBezTo>
                      <a:pt x="29" y="22"/>
                      <a:pt x="28" y="22"/>
                      <a:pt x="27" y="23"/>
                    </a:cubicBezTo>
                    <a:lnTo>
                      <a:pt x="26" y="24"/>
                    </a:lnTo>
                    <a:cubicBezTo>
                      <a:pt x="25" y="24"/>
                      <a:pt x="24" y="25"/>
                      <a:pt x="23" y="26"/>
                    </a:cubicBezTo>
                    <a:cubicBezTo>
                      <a:pt x="23" y="27"/>
                      <a:pt x="22" y="27"/>
                      <a:pt x="22" y="27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28"/>
                      <a:pt x="21" y="28"/>
                      <a:pt x="21" y="29"/>
                    </a:cubicBezTo>
                    <a:cubicBezTo>
                      <a:pt x="21" y="30"/>
                      <a:pt x="21" y="30"/>
                      <a:pt x="21" y="30"/>
                    </a:cubicBezTo>
                    <a:lnTo>
                      <a:pt x="21" y="31"/>
                    </a:lnTo>
                    <a:cubicBezTo>
                      <a:pt x="20" y="36"/>
                      <a:pt x="14" y="39"/>
                      <a:pt x="9" y="38"/>
                    </a:cubicBezTo>
                    <a:cubicBezTo>
                      <a:pt x="4" y="36"/>
                      <a:pt x="0" y="30"/>
                      <a:pt x="3" y="25"/>
                    </a:cubicBezTo>
                    <a:lnTo>
                      <a:pt x="3" y="24"/>
                    </a:lnTo>
                    <a:cubicBezTo>
                      <a:pt x="3" y="23"/>
                      <a:pt x="4" y="21"/>
                      <a:pt x="4" y="20"/>
                    </a:cubicBezTo>
                    <a:cubicBezTo>
                      <a:pt x="6" y="17"/>
                      <a:pt x="8" y="15"/>
                      <a:pt x="10" y="13"/>
                    </a:cubicBezTo>
                    <a:cubicBezTo>
                      <a:pt x="14" y="8"/>
                      <a:pt x="20" y="5"/>
                      <a:pt x="25" y="3"/>
                    </a:cubicBezTo>
                    <a:cubicBezTo>
                      <a:pt x="31" y="0"/>
                      <a:pt x="38" y="0"/>
                      <a:pt x="43" y="3"/>
                    </a:cubicBezTo>
                    <a:cubicBezTo>
                      <a:pt x="49" y="6"/>
                      <a:pt x="53" y="12"/>
                      <a:pt x="56" y="17"/>
                    </a:cubicBezTo>
                    <a:cubicBezTo>
                      <a:pt x="58" y="24"/>
                      <a:pt x="58" y="30"/>
                      <a:pt x="57" y="37"/>
                    </a:cubicBezTo>
                    <a:cubicBezTo>
                      <a:pt x="56" y="42"/>
                      <a:pt x="53" y="47"/>
                      <a:pt x="51" y="52"/>
                    </a:cubicBezTo>
                    <a:cubicBezTo>
                      <a:pt x="50" y="54"/>
                      <a:pt x="50" y="56"/>
                      <a:pt x="49" y="57"/>
                    </a:cubicBezTo>
                    <a:cubicBezTo>
                      <a:pt x="49" y="58"/>
                      <a:pt x="50" y="58"/>
                      <a:pt x="50" y="58"/>
                    </a:cubicBezTo>
                    <a:cubicBezTo>
                      <a:pt x="57" y="59"/>
                      <a:pt x="63" y="62"/>
                      <a:pt x="68" y="66"/>
                    </a:cubicBezTo>
                    <a:cubicBezTo>
                      <a:pt x="78" y="75"/>
                      <a:pt x="81" y="90"/>
                      <a:pt x="75" y="102"/>
                    </a:cubicBezTo>
                    <a:cubicBezTo>
                      <a:pt x="73" y="108"/>
                      <a:pt x="69" y="114"/>
                      <a:pt x="64" y="119"/>
                    </a:cubicBezTo>
                    <a:cubicBezTo>
                      <a:pt x="61" y="123"/>
                      <a:pt x="57" y="127"/>
                      <a:pt x="52" y="130"/>
                    </a:cubicBezTo>
                    <a:cubicBezTo>
                      <a:pt x="48" y="134"/>
                      <a:pt x="42" y="139"/>
                      <a:pt x="36" y="142"/>
                    </a:cubicBezTo>
                    <a:cubicBezTo>
                      <a:pt x="35" y="143"/>
                      <a:pt x="34" y="143"/>
                      <a:pt x="32" y="143"/>
                    </a:cubicBezTo>
                    <a:cubicBezTo>
                      <a:pt x="29" y="143"/>
                      <a:pt x="25" y="141"/>
                      <a:pt x="24" y="1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1"/>
              <p:cNvSpPr/>
              <p:nvPr/>
            </p:nvSpPr>
            <p:spPr>
              <a:xfrm>
                <a:off x="4115160" y="4883040"/>
                <a:ext cx="2268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355" extrusionOk="0">
                    <a:moveTo>
                      <a:pt x="4" y="352"/>
                    </a:moveTo>
                    <a:cubicBezTo>
                      <a:pt x="0" y="349"/>
                      <a:pt x="0" y="343"/>
                      <a:pt x="3" y="339"/>
                    </a:cubicBezTo>
                    <a:cubicBezTo>
                      <a:pt x="4" y="338"/>
                      <a:pt x="5" y="337"/>
                      <a:pt x="6" y="335"/>
                    </a:cubicBezTo>
                    <a:cubicBezTo>
                      <a:pt x="6" y="334"/>
                      <a:pt x="7" y="334"/>
                      <a:pt x="7" y="333"/>
                    </a:cubicBezTo>
                    <a:lnTo>
                      <a:pt x="8" y="333"/>
                    </a:lnTo>
                    <a:cubicBezTo>
                      <a:pt x="8" y="332"/>
                      <a:pt x="8" y="332"/>
                      <a:pt x="8" y="332"/>
                    </a:cubicBezTo>
                    <a:cubicBezTo>
                      <a:pt x="8" y="332"/>
                      <a:pt x="9" y="332"/>
                      <a:pt x="9" y="331"/>
                    </a:cubicBezTo>
                    <a:cubicBezTo>
                      <a:pt x="13" y="324"/>
                      <a:pt x="17" y="318"/>
                      <a:pt x="21" y="311"/>
                    </a:cubicBezTo>
                    <a:cubicBezTo>
                      <a:pt x="24" y="306"/>
                      <a:pt x="26" y="300"/>
                      <a:pt x="28" y="295"/>
                    </a:cubicBezTo>
                    <a:cubicBezTo>
                      <a:pt x="31" y="289"/>
                      <a:pt x="32" y="283"/>
                      <a:pt x="34" y="277"/>
                    </a:cubicBezTo>
                    <a:cubicBezTo>
                      <a:pt x="35" y="271"/>
                      <a:pt x="36" y="266"/>
                      <a:pt x="37" y="260"/>
                    </a:cubicBezTo>
                    <a:cubicBezTo>
                      <a:pt x="38" y="256"/>
                      <a:pt x="39" y="250"/>
                      <a:pt x="40" y="246"/>
                    </a:cubicBezTo>
                    <a:cubicBezTo>
                      <a:pt x="41" y="242"/>
                      <a:pt x="41" y="238"/>
                      <a:pt x="42" y="233"/>
                    </a:cubicBezTo>
                    <a:cubicBezTo>
                      <a:pt x="42" y="228"/>
                      <a:pt x="43" y="222"/>
                      <a:pt x="44" y="217"/>
                    </a:cubicBezTo>
                    <a:cubicBezTo>
                      <a:pt x="44" y="213"/>
                      <a:pt x="44" y="208"/>
                      <a:pt x="44" y="205"/>
                    </a:cubicBezTo>
                    <a:cubicBezTo>
                      <a:pt x="44" y="201"/>
                      <a:pt x="45" y="197"/>
                      <a:pt x="45" y="192"/>
                    </a:cubicBezTo>
                    <a:cubicBezTo>
                      <a:pt x="45" y="183"/>
                      <a:pt x="45" y="175"/>
                      <a:pt x="45" y="166"/>
                    </a:cubicBezTo>
                    <a:cubicBezTo>
                      <a:pt x="45" y="161"/>
                      <a:pt x="44" y="157"/>
                      <a:pt x="44" y="151"/>
                    </a:cubicBezTo>
                    <a:cubicBezTo>
                      <a:pt x="44" y="148"/>
                      <a:pt x="44" y="144"/>
                      <a:pt x="44" y="140"/>
                    </a:cubicBezTo>
                    <a:cubicBezTo>
                      <a:pt x="42" y="130"/>
                      <a:pt x="42" y="120"/>
                      <a:pt x="41" y="110"/>
                    </a:cubicBezTo>
                    <a:cubicBezTo>
                      <a:pt x="38" y="90"/>
                      <a:pt x="35" y="70"/>
                      <a:pt x="33" y="49"/>
                    </a:cubicBezTo>
                    <a:cubicBezTo>
                      <a:pt x="33" y="45"/>
                      <a:pt x="32" y="40"/>
                      <a:pt x="31" y="35"/>
                    </a:cubicBezTo>
                    <a:cubicBezTo>
                      <a:pt x="31" y="30"/>
                      <a:pt x="31" y="24"/>
                      <a:pt x="31" y="17"/>
                    </a:cubicBezTo>
                    <a:cubicBezTo>
                      <a:pt x="31" y="13"/>
                      <a:pt x="33" y="9"/>
                      <a:pt x="35" y="5"/>
                    </a:cubicBezTo>
                    <a:cubicBezTo>
                      <a:pt x="38" y="2"/>
                      <a:pt x="41" y="0"/>
                      <a:pt x="46" y="0"/>
                    </a:cubicBezTo>
                    <a:cubicBezTo>
                      <a:pt x="51" y="0"/>
                      <a:pt x="56" y="3"/>
                      <a:pt x="56" y="9"/>
                    </a:cubicBezTo>
                    <a:cubicBezTo>
                      <a:pt x="56" y="13"/>
                      <a:pt x="54" y="17"/>
                      <a:pt x="50" y="19"/>
                    </a:cubicBezTo>
                    <a:cubicBezTo>
                      <a:pt x="50" y="20"/>
                      <a:pt x="50" y="20"/>
                      <a:pt x="50" y="21"/>
                    </a:cubicBezTo>
                    <a:cubicBezTo>
                      <a:pt x="49" y="25"/>
                      <a:pt x="49" y="29"/>
                      <a:pt x="50" y="33"/>
                    </a:cubicBezTo>
                    <a:cubicBezTo>
                      <a:pt x="51" y="45"/>
                      <a:pt x="52" y="57"/>
                      <a:pt x="53" y="69"/>
                    </a:cubicBezTo>
                    <a:cubicBezTo>
                      <a:pt x="54" y="79"/>
                      <a:pt x="55" y="89"/>
                      <a:pt x="56" y="99"/>
                    </a:cubicBezTo>
                    <a:cubicBezTo>
                      <a:pt x="58" y="109"/>
                      <a:pt x="59" y="120"/>
                      <a:pt x="59" y="130"/>
                    </a:cubicBezTo>
                    <a:cubicBezTo>
                      <a:pt x="61" y="141"/>
                      <a:pt x="61" y="151"/>
                      <a:pt x="61" y="161"/>
                    </a:cubicBezTo>
                    <a:cubicBezTo>
                      <a:pt x="62" y="172"/>
                      <a:pt x="62" y="182"/>
                      <a:pt x="61" y="192"/>
                    </a:cubicBezTo>
                    <a:cubicBezTo>
                      <a:pt x="61" y="196"/>
                      <a:pt x="61" y="200"/>
                      <a:pt x="61" y="204"/>
                    </a:cubicBezTo>
                    <a:cubicBezTo>
                      <a:pt x="61" y="209"/>
                      <a:pt x="61" y="214"/>
                      <a:pt x="60" y="219"/>
                    </a:cubicBezTo>
                    <a:cubicBezTo>
                      <a:pt x="59" y="229"/>
                      <a:pt x="58" y="238"/>
                      <a:pt x="56" y="248"/>
                    </a:cubicBezTo>
                    <a:cubicBezTo>
                      <a:pt x="56" y="253"/>
                      <a:pt x="55" y="258"/>
                      <a:pt x="54" y="263"/>
                    </a:cubicBezTo>
                    <a:cubicBezTo>
                      <a:pt x="53" y="268"/>
                      <a:pt x="52" y="274"/>
                      <a:pt x="51" y="280"/>
                    </a:cubicBezTo>
                    <a:cubicBezTo>
                      <a:pt x="49" y="284"/>
                      <a:pt x="48" y="288"/>
                      <a:pt x="47" y="292"/>
                    </a:cubicBezTo>
                    <a:cubicBezTo>
                      <a:pt x="45" y="298"/>
                      <a:pt x="44" y="303"/>
                      <a:pt x="41" y="309"/>
                    </a:cubicBezTo>
                    <a:cubicBezTo>
                      <a:pt x="38" y="315"/>
                      <a:pt x="35" y="321"/>
                      <a:pt x="32" y="327"/>
                    </a:cubicBezTo>
                    <a:cubicBezTo>
                      <a:pt x="28" y="335"/>
                      <a:pt x="23" y="344"/>
                      <a:pt x="17" y="351"/>
                    </a:cubicBezTo>
                    <a:cubicBezTo>
                      <a:pt x="16" y="353"/>
                      <a:pt x="13" y="354"/>
                      <a:pt x="10" y="354"/>
                    </a:cubicBezTo>
                    <a:cubicBezTo>
                      <a:pt x="8" y="354"/>
                      <a:pt x="6" y="354"/>
                      <a:pt x="4" y="3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1"/>
              <p:cNvSpPr/>
              <p:nvPr/>
            </p:nvSpPr>
            <p:spPr>
              <a:xfrm>
                <a:off x="4160880" y="4941000"/>
                <a:ext cx="273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6" h="28" extrusionOk="0">
                    <a:moveTo>
                      <a:pt x="17" y="26"/>
                    </a:moveTo>
                    <a:cubicBezTo>
                      <a:pt x="11" y="25"/>
                      <a:pt x="4" y="24"/>
                      <a:pt x="2" y="18"/>
                    </a:cubicBezTo>
                    <a:cubicBezTo>
                      <a:pt x="0" y="12"/>
                      <a:pt x="3" y="7"/>
                      <a:pt x="7" y="5"/>
                    </a:cubicBezTo>
                    <a:cubicBezTo>
                      <a:pt x="9" y="5"/>
                      <a:pt x="10" y="4"/>
                      <a:pt x="12" y="4"/>
                    </a:cubicBezTo>
                    <a:cubicBezTo>
                      <a:pt x="15" y="4"/>
                      <a:pt x="17" y="5"/>
                      <a:pt x="19" y="7"/>
                    </a:cubicBezTo>
                    <a:cubicBezTo>
                      <a:pt x="21" y="8"/>
                      <a:pt x="24" y="8"/>
                      <a:pt x="27" y="8"/>
                    </a:cubicBezTo>
                    <a:lnTo>
                      <a:pt x="28" y="8"/>
                    </a:lnTo>
                    <a:lnTo>
                      <a:pt x="27" y="8"/>
                    </a:lnTo>
                    <a:cubicBezTo>
                      <a:pt x="29" y="8"/>
                      <a:pt x="31" y="9"/>
                      <a:pt x="33" y="8"/>
                    </a:cubicBezTo>
                    <a:cubicBezTo>
                      <a:pt x="35" y="8"/>
                      <a:pt x="37" y="8"/>
                      <a:pt x="39" y="8"/>
                    </a:cubicBezTo>
                    <a:cubicBezTo>
                      <a:pt x="43" y="7"/>
                      <a:pt x="47" y="6"/>
                      <a:pt x="51" y="5"/>
                    </a:cubicBezTo>
                    <a:cubicBezTo>
                      <a:pt x="55" y="4"/>
                      <a:pt x="58" y="3"/>
                      <a:pt x="62" y="1"/>
                    </a:cubicBezTo>
                    <a:cubicBezTo>
                      <a:pt x="66" y="0"/>
                      <a:pt x="71" y="2"/>
                      <a:pt x="73" y="7"/>
                    </a:cubicBezTo>
                    <a:cubicBezTo>
                      <a:pt x="75" y="11"/>
                      <a:pt x="73" y="17"/>
                      <a:pt x="68" y="18"/>
                    </a:cubicBezTo>
                    <a:cubicBezTo>
                      <a:pt x="59" y="22"/>
                      <a:pt x="50" y="25"/>
                      <a:pt x="41" y="26"/>
                    </a:cubicBezTo>
                    <a:cubicBezTo>
                      <a:pt x="38" y="27"/>
                      <a:pt x="34" y="27"/>
                      <a:pt x="31" y="27"/>
                    </a:cubicBezTo>
                    <a:cubicBezTo>
                      <a:pt x="27" y="27"/>
                      <a:pt x="22" y="27"/>
                      <a:pt x="17" y="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1"/>
              <p:cNvSpPr/>
              <p:nvPr/>
            </p:nvSpPr>
            <p:spPr>
              <a:xfrm>
                <a:off x="4172040" y="4919400"/>
                <a:ext cx="1188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5" extrusionOk="0">
                    <a:moveTo>
                      <a:pt x="9" y="124"/>
                    </a:moveTo>
                    <a:cubicBezTo>
                      <a:pt x="4" y="124"/>
                      <a:pt x="0" y="120"/>
                      <a:pt x="0" y="115"/>
                    </a:cubicBezTo>
                    <a:cubicBezTo>
                      <a:pt x="0" y="106"/>
                      <a:pt x="0" y="96"/>
                      <a:pt x="0" y="87"/>
                    </a:cubicBezTo>
                    <a:cubicBezTo>
                      <a:pt x="0" y="78"/>
                      <a:pt x="1" y="69"/>
                      <a:pt x="1" y="60"/>
                    </a:cubicBezTo>
                    <a:cubicBezTo>
                      <a:pt x="3" y="42"/>
                      <a:pt x="5" y="24"/>
                      <a:pt x="12" y="7"/>
                    </a:cubicBezTo>
                    <a:cubicBezTo>
                      <a:pt x="14" y="3"/>
                      <a:pt x="18" y="0"/>
                      <a:pt x="24" y="1"/>
                    </a:cubicBezTo>
                    <a:cubicBezTo>
                      <a:pt x="29" y="3"/>
                      <a:pt x="32" y="9"/>
                      <a:pt x="29" y="14"/>
                    </a:cubicBezTo>
                    <a:cubicBezTo>
                      <a:pt x="29" y="15"/>
                      <a:pt x="29" y="15"/>
                      <a:pt x="29" y="16"/>
                    </a:cubicBezTo>
                    <a:cubicBezTo>
                      <a:pt x="28" y="20"/>
                      <a:pt x="26" y="24"/>
                      <a:pt x="25" y="28"/>
                    </a:cubicBezTo>
                    <a:cubicBezTo>
                      <a:pt x="25" y="31"/>
                      <a:pt x="24" y="33"/>
                      <a:pt x="23" y="36"/>
                    </a:cubicBezTo>
                    <a:cubicBezTo>
                      <a:pt x="22" y="39"/>
                      <a:pt x="22" y="42"/>
                      <a:pt x="22" y="46"/>
                    </a:cubicBezTo>
                    <a:cubicBezTo>
                      <a:pt x="21" y="51"/>
                      <a:pt x="20" y="57"/>
                      <a:pt x="19" y="63"/>
                    </a:cubicBezTo>
                    <a:cubicBezTo>
                      <a:pt x="19" y="71"/>
                      <a:pt x="18" y="79"/>
                      <a:pt x="18" y="88"/>
                    </a:cubicBezTo>
                    <a:cubicBezTo>
                      <a:pt x="18" y="97"/>
                      <a:pt x="18" y="106"/>
                      <a:pt x="18" y="116"/>
                    </a:cubicBezTo>
                    <a:cubicBezTo>
                      <a:pt x="18" y="120"/>
                      <a:pt x="14" y="124"/>
                      <a:pt x="9" y="1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1"/>
              <p:cNvSpPr/>
              <p:nvPr/>
            </p:nvSpPr>
            <p:spPr>
              <a:xfrm>
                <a:off x="4203720" y="4896720"/>
                <a:ext cx="30240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8" extrusionOk="0">
                    <a:moveTo>
                      <a:pt x="21" y="217"/>
                    </a:moveTo>
                    <a:cubicBezTo>
                      <a:pt x="19" y="217"/>
                      <a:pt x="16" y="216"/>
                      <a:pt x="14" y="214"/>
                    </a:cubicBezTo>
                    <a:cubicBezTo>
                      <a:pt x="13" y="212"/>
                      <a:pt x="12" y="209"/>
                      <a:pt x="12" y="206"/>
                    </a:cubicBezTo>
                    <a:cubicBezTo>
                      <a:pt x="14" y="191"/>
                      <a:pt x="16" y="176"/>
                      <a:pt x="18" y="162"/>
                    </a:cubicBezTo>
                    <a:cubicBezTo>
                      <a:pt x="19" y="154"/>
                      <a:pt x="20" y="147"/>
                      <a:pt x="22" y="139"/>
                    </a:cubicBezTo>
                    <a:cubicBezTo>
                      <a:pt x="23" y="133"/>
                      <a:pt x="24" y="126"/>
                      <a:pt x="26" y="11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25" y="119"/>
                      <a:pt x="26" y="119"/>
                      <a:pt x="26" y="118"/>
                    </a:cubicBezTo>
                    <a:cubicBezTo>
                      <a:pt x="26" y="118"/>
                      <a:pt x="26" y="117"/>
                      <a:pt x="27" y="117"/>
                    </a:cubicBezTo>
                    <a:lnTo>
                      <a:pt x="26" y="117"/>
                    </a:lnTo>
                    <a:cubicBezTo>
                      <a:pt x="27" y="117"/>
                      <a:pt x="27" y="117"/>
                      <a:pt x="27" y="117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4"/>
                      <a:pt x="27" y="112"/>
                      <a:pt x="28" y="110"/>
                    </a:cubicBezTo>
                    <a:cubicBezTo>
                      <a:pt x="28" y="111"/>
                      <a:pt x="28" y="111"/>
                      <a:pt x="28" y="111"/>
                    </a:cubicBezTo>
                    <a:lnTo>
                      <a:pt x="28" y="110"/>
                    </a:lnTo>
                    <a:cubicBezTo>
                      <a:pt x="27" y="112"/>
                      <a:pt x="26" y="113"/>
                      <a:pt x="25" y="114"/>
                    </a:cubicBezTo>
                    <a:cubicBezTo>
                      <a:pt x="25" y="115"/>
                      <a:pt x="24" y="117"/>
                      <a:pt x="23" y="119"/>
                    </a:cubicBezTo>
                    <a:cubicBezTo>
                      <a:pt x="22" y="120"/>
                      <a:pt x="21" y="121"/>
                      <a:pt x="21" y="122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2"/>
                      <a:pt x="21" y="123"/>
                      <a:pt x="20" y="124"/>
                    </a:cubicBezTo>
                    <a:cubicBezTo>
                      <a:pt x="18" y="128"/>
                      <a:pt x="12" y="131"/>
                      <a:pt x="7" y="128"/>
                    </a:cubicBezTo>
                    <a:cubicBezTo>
                      <a:pt x="3" y="126"/>
                      <a:pt x="0" y="120"/>
                      <a:pt x="3" y="116"/>
                    </a:cubicBezTo>
                    <a:cubicBezTo>
                      <a:pt x="6" y="109"/>
                      <a:pt x="10" y="103"/>
                      <a:pt x="14" y="97"/>
                    </a:cubicBezTo>
                    <a:lnTo>
                      <a:pt x="14" y="98"/>
                    </a:lnTo>
                    <a:cubicBezTo>
                      <a:pt x="16" y="95"/>
                      <a:pt x="17" y="93"/>
                      <a:pt x="19" y="91"/>
                    </a:cubicBezTo>
                    <a:cubicBezTo>
                      <a:pt x="19" y="91"/>
                      <a:pt x="18" y="91"/>
                      <a:pt x="18" y="92"/>
                    </a:cubicBezTo>
                    <a:cubicBezTo>
                      <a:pt x="27" y="80"/>
                      <a:pt x="36" y="67"/>
                      <a:pt x="43" y="54"/>
                    </a:cubicBezTo>
                    <a:cubicBezTo>
                      <a:pt x="45" y="48"/>
                      <a:pt x="48" y="41"/>
                      <a:pt x="50" y="35"/>
                    </a:cubicBezTo>
                    <a:cubicBezTo>
                      <a:pt x="51" y="31"/>
                      <a:pt x="53" y="27"/>
                      <a:pt x="54" y="24"/>
                    </a:cubicBezTo>
                    <a:cubicBezTo>
                      <a:pt x="55" y="21"/>
                      <a:pt x="56" y="18"/>
                      <a:pt x="57" y="16"/>
                    </a:cubicBezTo>
                    <a:cubicBezTo>
                      <a:pt x="58" y="14"/>
                      <a:pt x="59" y="11"/>
                      <a:pt x="60" y="9"/>
                    </a:cubicBezTo>
                    <a:cubicBezTo>
                      <a:pt x="62" y="7"/>
                      <a:pt x="63" y="6"/>
                      <a:pt x="64" y="4"/>
                    </a:cubicBezTo>
                    <a:cubicBezTo>
                      <a:pt x="67" y="0"/>
                      <a:pt x="72" y="0"/>
                      <a:pt x="76" y="2"/>
                    </a:cubicBezTo>
                    <a:cubicBezTo>
                      <a:pt x="78" y="2"/>
                      <a:pt x="80" y="3"/>
                      <a:pt x="81" y="5"/>
                    </a:cubicBezTo>
                    <a:cubicBezTo>
                      <a:pt x="83" y="7"/>
                      <a:pt x="83" y="10"/>
                      <a:pt x="83" y="12"/>
                    </a:cubicBezTo>
                    <a:cubicBezTo>
                      <a:pt x="83" y="15"/>
                      <a:pt x="81" y="18"/>
                      <a:pt x="81" y="20"/>
                    </a:cubicBezTo>
                    <a:cubicBezTo>
                      <a:pt x="80" y="21"/>
                      <a:pt x="80" y="22"/>
                      <a:pt x="79" y="24"/>
                    </a:cubicBezTo>
                    <a:cubicBezTo>
                      <a:pt x="77" y="28"/>
                      <a:pt x="75" y="33"/>
                      <a:pt x="73" y="38"/>
                    </a:cubicBezTo>
                    <a:cubicBezTo>
                      <a:pt x="69" y="46"/>
                      <a:pt x="64" y="55"/>
                      <a:pt x="59" y="63"/>
                    </a:cubicBezTo>
                    <a:cubicBezTo>
                      <a:pt x="59" y="64"/>
                      <a:pt x="59" y="64"/>
                      <a:pt x="58" y="66"/>
                    </a:cubicBezTo>
                    <a:cubicBezTo>
                      <a:pt x="57" y="70"/>
                      <a:pt x="55" y="74"/>
                      <a:pt x="54" y="79"/>
                    </a:cubicBezTo>
                    <a:cubicBezTo>
                      <a:pt x="53" y="82"/>
                      <a:pt x="52" y="86"/>
                      <a:pt x="51" y="89"/>
                    </a:cubicBezTo>
                    <a:cubicBezTo>
                      <a:pt x="50" y="95"/>
                      <a:pt x="48" y="99"/>
                      <a:pt x="47" y="105"/>
                    </a:cubicBezTo>
                    <a:lnTo>
                      <a:pt x="47" y="104"/>
                    </a:lnTo>
                    <a:cubicBezTo>
                      <a:pt x="46" y="109"/>
                      <a:pt x="45" y="114"/>
                      <a:pt x="43" y="120"/>
                    </a:cubicBezTo>
                    <a:lnTo>
                      <a:pt x="43" y="119"/>
                    </a:lnTo>
                    <a:cubicBezTo>
                      <a:pt x="43" y="120"/>
                      <a:pt x="43" y="121"/>
                      <a:pt x="43" y="123"/>
                    </a:cubicBezTo>
                    <a:lnTo>
                      <a:pt x="42" y="123"/>
                    </a:lnTo>
                    <a:lnTo>
                      <a:pt x="43" y="123"/>
                    </a:lnTo>
                    <a:cubicBezTo>
                      <a:pt x="42" y="123"/>
                      <a:pt x="42" y="123"/>
                      <a:pt x="42" y="123"/>
                    </a:cubicBezTo>
                    <a:lnTo>
                      <a:pt x="42" y="124"/>
                    </a:lnTo>
                    <a:lnTo>
                      <a:pt x="42" y="123"/>
                    </a:lnTo>
                    <a:cubicBezTo>
                      <a:pt x="42" y="124"/>
                      <a:pt x="42" y="124"/>
                      <a:pt x="42" y="124"/>
                    </a:cubicBezTo>
                    <a:lnTo>
                      <a:pt x="42" y="123"/>
                    </a:lnTo>
                    <a:cubicBezTo>
                      <a:pt x="40" y="135"/>
                      <a:pt x="38" y="147"/>
                      <a:pt x="37" y="159"/>
                    </a:cubicBezTo>
                    <a:cubicBezTo>
                      <a:pt x="35" y="172"/>
                      <a:pt x="33" y="184"/>
                      <a:pt x="32" y="197"/>
                    </a:cubicBezTo>
                    <a:lnTo>
                      <a:pt x="32" y="198"/>
                    </a:lnTo>
                    <a:cubicBezTo>
                      <a:pt x="32" y="201"/>
                      <a:pt x="31" y="204"/>
                      <a:pt x="31" y="208"/>
                    </a:cubicBezTo>
                    <a:cubicBezTo>
                      <a:pt x="31" y="213"/>
                      <a:pt x="27" y="217"/>
                      <a:pt x="21" y="2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1"/>
              <p:cNvSpPr/>
              <p:nvPr/>
            </p:nvSpPr>
            <p:spPr>
              <a:xfrm>
                <a:off x="3567600" y="4994640"/>
                <a:ext cx="77076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33" extrusionOk="0">
                    <a:moveTo>
                      <a:pt x="10" y="32"/>
                    </a:moveTo>
                    <a:lnTo>
                      <a:pt x="9" y="32"/>
                    </a:lnTo>
                    <a:cubicBezTo>
                      <a:pt x="4" y="32"/>
                      <a:pt x="0" y="28"/>
                      <a:pt x="0" y="23"/>
                    </a:cubicBezTo>
                    <a:cubicBezTo>
                      <a:pt x="0" y="18"/>
                      <a:pt x="5" y="14"/>
                      <a:pt x="10" y="14"/>
                    </a:cubicBezTo>
                    <a:cubicBezTo>
                      <a:pt x="18" y="14"/>
                      <a:pt x="26" y="14"/>
                      <a:pt x="34" y="14"/>
                    </a:cubicBezTo>
                    <a:cubicBezTo>
                      <a:pt x="46" y="14"/>
                      <a:pt x="56" y="14"/>
                      <a:pt x="67" y="14"/>
                    </a:cubicBezTo>
                    <a:cubicBezTo>
                      <a:pt x="90" y="14"/>
                      <a:pt x="113" y="14"/>
                      <a:pt x="136" y="14"/>
                    </a:cubicBezTo>
                    <a:cubicBezTo>
                      <a:pt x="180" y="13"/>
                      <a:pt x="224" y="13"/>
                      <a:pt x="268" y="13"/>
                    </a:cubicBezTo>
                    <a:cubicBezTo>
                      <a:pt x="357" y="13"/>
                      <a:pt x="446" y="11"/>
                      <a:pt x="534" y="11"/>
                    </a:cubicBezTo>
                    <a:cubicBezTo>
                      <a:pt x="579" y="11"/>
                      <a:pt x="624" y="11"/>
                      <a:pt x="668" y="10"/>
                    </a:cubicBezTo>
                    <a:cubicBezTo>
                      <a:pt x="713" y="10"/>
                      <a:pt x="759" y="10"/>
                      <a:pt x="804" y="10"/>
                    </a:cubicBezTo>
                    <a:cubicBezTo>
                      <a:pt x="894" y="10"/>
                      <a:pt x="985" y="9"/>
                      <a:pt x="1075" y="8"/>
                    </a:cubicBezTo>
                    <a:cubicBezTo>
                      <a:pt x="1166" y="8"/>
                      <a:pt x="1256" y="7"/>
                      <a:pt x="1347" y="6"/>
                    </a:cubicBezTo>
                    <a:cubicBezTo>
                      <a:pt x="1436" y="6"/>
                      <a:pt x="1527" y="6"/>
                      <a:pt x="1617" y="5"/>
                    </a:cubicBezTo>
                    <a:cubicBezTo>
                      <a:pt x="1662" y="4"/>
                      <a:pt x="1708" y="4"/>
                      <a:pt x="1753" y="4"/>
                    </a:cubicBezTo>
                    <a:cubicBezTo>
                      <a:pt x="1799" y="3"/>
                      <a:pt x="1845" y="3"/>
                      <a:pt x="1890" y="3"/>
                    </a:cubicBezTo>
                    <a:cubicBezTo>
                      <a:pt x="1933" y="2"/>
                      <a:pt x="1977" y="2"/>
                      <a:pt x="2020" y="2"/>
                    </a:cubicBezTo>
                    <a:cubicBezTo>
                      <a:pt x="2030" y="1"/>
                      <a:pt x="2040" y="1"/>
                      <a:pt x="2050" y="0"/>
                    </a:cubicBezTo>
                    <a:cubicBezTo>
                      <a:pt x="2059" y="0"/>
                      <a:pt x="2068" y="0"/>
                      <a:pt x="2077" y="0"/>
                    </a:cubicBezTo>
                    <a:cubicBezTo>
                      <a:pt x="2095" y="0"/>
                      <a:pt x="2112" y="0"/>
                      <a:pt x="2130" y="0"/>
                    </a:cubicBezTo>
                    <a:cubicBezTo>
                      <a:pt x="2136" y="0"/>
                      <a:pt x="2140" y="5"/>
                      <a:pt x="2140" y="10"/>
                    </a:cubicBezTo>
                    <a:cubicBezTo>
                      <a:pt x="2140" y="16"/>
                      <a:pt x="2135" y="20"/>
                      <a:pt x="2130" y="20"/>
                    </a:cubicBezTo>
                    <a:cubicBezTo>
                      <a:pt x="2112" y="20"/>
                      <a:pt x="2094" y="20"/>
                      <a:pt x="2076" y="20"/>
                    </a:cubicBezTo>
                    <a:cubicBezTo>
                      <a:pt x="2067" y="20"/>
                      <a:pt x="2058" y="20"/>
                      <a:pt x="2049" y="20"/>
                    </a:cubicBezTo>
                    <a:cubicBezTo>
                      <a:pt x="2039" y="20"/>
                      <a:pt x="2029" y="20"/>
                      <a:pt x="2019" y="20"/>
                    </a:cubicBezTo>
                    <a:cubicBezTo>
                      <a:pt x="1975" y="20"/>
                      <a:pt x="1930" y="20"/>
                      <a:pt x="1886" y="20"/>
                    </a:cubicBezTo>
                    <a:cubicBezTo>
                      <a:pt x="1841" y="20"/>
                      <a:pt x="1795" y="20"/>
                      <a:pt x="1750" y="21"/>
                    </a:cubicBezTo>
                    <a:cubicBezTo>
                      <a:pt x="1705" y="21"/>
                      <a:pt x="1659" y="21"/>
                      <a:pt x="1614" y="21"/>
                    </a:cubicBezTo>
                    <a:cubicBezTo>
                      <a:pt x="1524" y="22"/>
                      <a:pt x="1433" y="23"/>
                      <a:pt x="1342" y="23"/>
                    </a:cubicBezTo>
                    <a:cubicBezTo>
                      <a:pt x="1297" y="23"/>
                      <a:pt x="1252" y="24"/>
                      <a:pt x="1207" y="24"/>
                    </a:cubicBezTo>
                    <a:cubicBezTo>
                      <a:pt x="1162" y="24"/>
                      <a:pt x="1118" y="24"/>
                      <a:pt x="1073" y="25"/>
                    </a:cubicBezTo>
                    <a:cubicBezTo>
                      <a:pt x="983" y="25"/>
                      <a:pt x="893" y="26"/>
                      <a:pt x="803" y="27"/>
                    </a:cubicBezTo>
                    <a:cubicBezTo>
                      <a:pt x="757" y="27"/>
                      <a:pt x="712" y="27"/>
                      <a:pt x="667" y="28"/>
                    </a:cubicBezTo>
                    <a:cubicBezTo>
                      <a:pt x="622" y="28"/>
                      <a:pt x="578" y="28"/>
                      <a:pt x="533" y="28"/>
                    </a:cubicBezTo>
                    <a:cubicBezTo>
                      <a:pt x="489" y="29"/>
                      <a:pt x="444" y="29"/>
                      <a:pt x="400" y="30"/>
                    </a:cubicBezTo>
                    <a:cubicBezTo>
                      <a:pt x="354" y="30"/>
                      <a:pt x="309" y="30"/>
                      <a:pt x="263" y="30"/>
                    </a:cubicBezTo>
                    <a:cubicBezTo>
                      <a:pt x="221" y="31"/>
                      <a:pt x="179" y="31"/>
                      <a:pt x="137" y="31"/>
                    </a:cubicBezTo>
                    <a:cubicBezTo>
                      <a:pt x="114" y="31"/>
                      <a:pt x="92" y="31"/>
                      <a:pt x="69" y="32"/>
                    </a:cubicBezTo>
                    <a:cubicBezTo>
                      <a:pt x="50" y="32"/>
                      <a:pt x="30" y="32"/>
                      <a:pt x="1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1"/>
              <p:cNvSpPr/>
              <p:nvPr/>
            </p:nvSpPr>
            <p:spPr>
              <a:xfrm>
                <a:off x="4120200" y="4723200"/>
                <a:ext cx="215640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762" extrusionOk="0">
                    <a:moveTo>
                      <a:pt x="579" y="758"/>
                    </a:moveTo>
                    <a:cubicBezTo>
                      <a:pt x="569" y="744"/>
                      <a:pt x="558" y="729"/>
                      <a:pt x="547" y="715"/>
                    </a:cubicBezTo>
                    <a:cubicBezTo>
                      <a:pt x="541" y="708"/>
                      <a:pt x="536" y="701"/>
                      <a:pt x="531" y="694"/>
                    </a:cubicBezTo>
                    <a:cubicBezTo>
                      <a:pt x="525" y="686"/>
                      <a:pt x="519" y="679"/>
                      <a:pt x="513" y="672"/>
                    </a:cubicBezTo>
                    <a:cubicBezTo>
                      <a:pt x="501" y="656"/>
                      <a:pt x="489" y="641"/>
                      <a:pt x="477" y="625"/>
                    </a:cubicBezTo>
                    <a:cubicBezTo>
                      <a:pt x="465" y="610"/>
                      <a:pt x="453" y="594"/>
                      <a:pt x="441" y="579"/>
                    </a:cubicBezTo>
                    <a:cubicBezTo>
                      <a:pt x="418" y="549"/>
                      <a:pt x="395" y="519"/>
                      <a:pt x="371" y="489"/>
                    </a:cubicBezTo>
                    <a:cubicBezTo>
                      <a:pt x="347" y="458"/>
                      <a:pt x="323" y="427"/>
                      <a:pt x="299" y="396"/>
                    </a:cubicBezTo>
                    <a:cubicBezTo>
                      <a:pt x="275" y="365"/>
                      <a:pt x="251" y="333"/>
                      <a:pt x="226" y="302"/>
                    </a:cubicBezTo>
                    <a:cubicBezTo>
                      <a:pt x="202" y="270"/>
                      <a:pt x="177" y="239"/>
                      <a:pt x="152" y="207"/>
                    </a:cubicBezTo>
                    <a:cubicBezTo>
                      <a:pt x="128" y="176"/>
                      <a:pt x="105" y="145"/>
                      <a:pt x="80" y="115"/>
                    </a:cubicBezTo>
                    <a:cubicBezTo>
                      <a:pt x="56" y="84"/>
                      <a:pt x="32" y="53"/>
                      <a:pt x="7" y="23"/>
                    </a:cubicBezTo>
                    <a:cubicBezTo>
                      <a:pt x="6" y="21"/>
                      <a:pt x="4" y="19"/>
                      <a:pt x="3" y="17"/>
                    </a:cubicBezTo>
                    <a:cubicBezTo>
                      <a:pt x="0" y="13"/>
                      <a:pt x="1" y="7"/>
                      <a:pt x="4" y="4"/>
                    </a:cubicBezTo>
                    <a:cubicBezTo>
                      <a:pt x="9" y="0"/>
                      <a:pt x="15" y="2"/>
                      <a:pt x="18" y="6"/>
                    </a:cubicBezTo>
                    <a:cubicBezTo>
                      <a:pt x="24" y="13"/>
                      <a:pt x="29" y="21"/>
                      <a:pt x="35" y="28"/>
                    </a:cubicBezTo>
                    <a:cubicBezTo>
                      <a:pt x="42" y="37"/>
                      <a:pt x="48" y="45"/>
                      <a:pt x="54" y="52"/>
                    </a:cubicBezTo>
                    <a:cubicBezTo>
                      <a:pt x="66" y="68"/>
                      <a:pt x="78" y="84"/>
                      <a:pt x="90" y="100"/>
                    </a:cubicBezTo>
                    <a:cubicBezTo>
                      <a:pt x="114" y="131"/>
                      <a:pt x="138" y="162"/>
                      <a:pt x="162" y="193"/>
                    </a:cubicBezTo>
                    <a:cubicBezTo>
                      <a:pt x="186" y="223"/>
                      <a:pt x="209" y="253"/>
                      <a:pt x="233" y="284"/>
                    </a:cubicBezTo>
                    <a:cubicBezTo>
                      <a:pt x="257" y="315"/>
                      <a:pt x="282" y="345"/>
                      <a:pt x="306" y="376"/>
                    </a:cubicBezTo>
                    <a:cubicBezTo>
                      <a:pt x="330" y="408"/>
                      <a:pt x="355" y="439"/>
                      <a:pt x="379" y="470"/>
                    </a:cubicBezTo>
                    <a:cubicBezTo>
                      <a:pt x="404" y="501"/>
                      <a:pt x="427" y="531"/>
                      <a:pt x="451" y="562"/>
                    </a:cubicBezTo>
                    <a:cubicBezTo>
                      <a:pt x="475" y="592"/>
                      <a:pt x="498" y="623"/>
                      <a:pt x="522" y="654"/>
                    </a:cubicBezTo>
                    <a:cubicBezTo>
                      <a:pt x="545" y="682"/>
                      <a:pt x="567" y="711"/>
                      <a:pt x="590" y="739"/>
                    </a:cubicBezTo>
                    <a:cubicBezTo>
                      <a:pt x="592" y="741"/>
                      <a:pt x="593" y="743"/>
                      <a:pt x="595" y="746"/>
                    </a:cubicBezTo>
                    <a:cubicBezTo>
                      <a:pt x="598" y="750"/>
                      <a:pt x="598" y="756"/>
                      <a:pt x="593" y="760"/>
                    </a:cubicBezTo>
                    <a:cubicBezTo>
                      <a:pt x="592" y="761"/>
                      <a:pt x="589" y="761"/>
                      <a:pt x="588" y="761"/>
                    </a:cubicBezTo>
                    <a:cubicBezTo>
                      <a:pt x="585" y="761"/>
                      <a:pt x="582" y="760"/>
                      <a:pt x="579" y="75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1"/>
              <p:cNvSpPr/>
              <p:nvPr/>
            </p:nvSpPr>
            <p:spPr>
              <a:xfrm>
                <a:off x="3292560" y="4186080"/>
                <a:ext cx="335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43" extrusionOk="0">
                    <a:moveTo>
                      <a:pt x="0" y="32"/>
                    </a:moveTo>
                    <a:cubicBezTo>
                      <a:pt x="0" y="27"/>
                      <a:pt x="4" y="23"/>
                      <a:pt x="10" y="23"/>
                    </a:cubicBezTo>
                    <a:cubicBezTo>
                      <a:pt x="10" y="23"/>
                      <a:pt x="11" y="23"/>
                      <a:pt x="12" y="23"/>
                    </a:cubicBezTo>
                    <a:cubicBezTo>
                      <a:pt x="24" y="23"/>
                      <a:pt x="36" y="23"/>
                      <a:pt x="48" y="22"/>
                    </a:cubicBezTo>
                    <a:cubicBezTo>
                      <a:pt x="60" y="22"/>
                      <a:pt x="72" y="21"/>
                      <a:pt x="84" y="21"/>
                    </a:cubicBezTo>
                    <a:lnTo>
                      <a:pt x="83" y="21"/>
                    </a:lnTo>
                    <a:cubicBezTo>
                      <a:pt x="92" y="21"/>
                      <a:pt x="102" y="21"/>
                      <a:pt x="112" y="21"/>
                    </a:cubicBezTo>
                    <a:lnTo>
                      <a:pt x="113" y="21"/>
                    </a:lnTo>
                    <a:cubicBezTo>
                      <a:pt x="119" y="21"/>
                      <a:pt x="125" y="20"/>
                      <a:pt x="130" y="20"/>
                    </a:cubicBezTo>
                    <a:lnTo>
                      <a:pt x="131" y="20"/>
                    </a:lnTo>
                    <a:cubicBezTo>
                      <a:pt x="137" y="20"/>
                      <a:pt x="142" y="20"/>
                      <a:pt x="147" y="20"/>
                    </a:cubicBezTo>
                    <a:lnTo>
                      <a:pt x="148" y="20"/>
                    </a:lnTo>
                    <a:cubicBezTo>
                      <a:pt x="163" y="20"/>
                      <a:pt x="177" y="20"/>
                      <a:pt x="192" y="19"/>
                    </a:cubicBezTo>
                    <a:cubicBezTo>
                      <a:pt x="191" y="19"/>
                      <a:pt x="191" y="19"/>
                      <a:pt x="191" y="19"/>
                    </a:cubicBezTo>
                    <a:cubicBezTo>
                      <a:pt x="199" y="19"/>
                      <a:pt x="208" y="18"/>
                      <a:pt x="217" y="18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18"/>
                      <a:pt x="217" y="18"/>
                      <a:pt x="218" y="18"/>
                    </a:cubicBezTo>
                    <a:cubicBezTo>
                      <a:pt x="222" y="18"/>
                      <a:pt x="227" y="18"/>
                      <a:pt x="232" y="18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9" y="18"/>
                      <a:pt x="243" y="18"/>
                      <a:pt x="248" y="18"/>
                    </a:cubicBezTo>
                    <a:cubicBezTo>
                      <a:pt x="250" y="18"/>
                      <a:pt x="251" y="18"/>
                      <a:pt x="253" y="18"/>
                    </a:cubicBezTo>
                    <a:lnTo>
                      <a:pt x="254" y="18"/>
                    </a:lnTo>
                    <a:cubicBezTo>
                      <a:pt x="255" y="17"/>
                      <a:pt x="255" y="17"/>
                      <a:pt x="256" y="17"/>
                    </a:cubicBezTo>
                    <a:cubicBezTo>
                      <a:pt x="257" y="17"/>
                      <a:pt x="257" y="17"/>
                      <a:pt x="257" y="17"/>
                    </a:cubicBezTo>
                    <a:cubicBezTo>
                      <a:pt x="257" y="17"/>
                      <a:pt x="258" y="17"/>
                      <a:pt x="259" y="17"/>
                    </a:cubicBezTo>
                    <a:cubicBezTo>
                      <a:pt x="260" y="17"/>
                      <a:pt x="261" y="17"/>
                      <a:pt x="262" y="17"/>
                    </a:cubicBezTo>
                    <a:cubicBezTo>
                      <a:pt x="263" y="17"/>
                      <a:pt x="264" y="17"/>
                      <a:pt x="265" y="17"/>
                    </a:cubicBezTo>
                    <a:cubicBezTo>
                      <a:pt x="265" y="17"/>
                      <a:pt x="266" y="17"/>
                      <a:pt x="267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71" y="17"/>
                      <a:pt x="273" y="17"/>
                      <a:pt x="275" y="17"/>
                    </a:cubicBezTo>
                    <a:lnTo>
                      <a:pt x="276" y="17"/>
                    </a:lnTo>
                    <a:cubicBezTo>
                      <a:pt x="277" y="17"/>
                      <a:pt x="278" y="17"/>
                      <a:pt x="279" y="17"/>
                    </a:cubicBezTo>
                    <a:lnTo>
                      <a:pt x="280" y="17"/>
                    </a:lnTo>
                    <a:lnTo>
                      <a:pt x="281" y="17"/>
                    </a:lnTo>
                    <a:lnTo>
                      <a:pt x="280" y="17"/>
                    </a:lnTo>
                    <a:cubicBezTo>
                      <a:pt x="281" y="17"/>
                      <a:pt x="281" y="17"/>
                      <a:pt x="281" y="17"/>
                    </a:cubicBezTo>
                    <a:cubicBezTo>
                      <a:pt x="282" y="17"/>
                      <a:pt x="282" y="17"/>
                      <a:pt x="282" y="17"/>
                    </a:cubicBezTo>
                    <a:lnTo>
                      <a:pt x="281" y="17"/>
                    </a:lnTo>
                    <a:lnTo>
                      <a:pt x="282" y="17"/>
                    </a:lnTo>
                    <a:lnTo>
                      <a:pt x="283" y="17"/>
                    </a:lnTo>
                    <a:lnTo>
                      <a:pt x="284" y="17"/>
                    </a:lnTo>
                    <a:cubicBezTo>
                      <a:pt x="285" y="17"/>
                      <a:pt x="286" y="17"/>
                      <a:pt x="286" y="17"/>
                    </a:cubicBezTo>
                    <a:lnTo>
                      <a:pt x="285" y="17"/>
                    </a:lnTo>
                    <a:cubicBezTo>
                      <a:pt x="286" y="17"/>
                      <a:pt x="287" y="17"/>
                      <a:pt x="288" y="17"/>
                    </a:cubicBezTo>
                    <a:cubicBezTo>
                      <a:pt x="289" y="17"/>
                      <a:pt x="289" y="17"/>
                      <a:pt x="290" y="17"/>
                    </a:cubicBezTo>
                    <a:lnTo>
                      <a:pt x="292" y="17"/>
                    </a:lnTo>
                    <a:lnTo>
                      <a:pt x="293" y="17"/>
                    </a:lnTo>
                    <a:lnTo>
                      <a:pt x="292" y="17"/>
                    </a:lnTo>
                    <a:cubicBezTo>
                      <a:pt x="293" y="17"/>
                      <a:pt x="294" y="17"/>
                      <a:pt x="296" y="17"/>
                    </a:cubicBezTo>
                    <a:lnTo>
                      <a:pt x="295" y="17"/>
                    </a:lnTo>
                    <a:lnTo>
                      <a:pt x="296" y="17"/>
                    </a:lnTo>
                    <a:cubicBezTo>
                      <a:pt x="297" y="17"/>
                      <a:pt x="297" y="17"/>
                      <a:pt x="297" y="17"/>
                    </a:cubicBezTo>
                    <a:lnTo>
                      <a:pt x="298" y="17"/>
                    </a:lnTo>
                    <a:lnTo>
                      <a:pt x="299" y="17"/>
                    </a:lnTo>
                    <a:lnTo>
                      <a:pt x="298" y="17"/>
                    </a:lnTo>
                    <a:cubicBezTo>
                      <a:pt x="299" y="16"/>
                      <a:pt x="299" y="16"/>
                      <a:pt x="299" y="16"/>
                    </a:cubicBezTo>
                    <a:lnTo>
                      <a:pt x="300" y="16"/>
                    </a:lnTo>
                    <a:lnTo>
                      <a:pt x="301" y="16"/>
                    </a:lnTo>
                    <a:lnTo>
                      <a:pt x="300" y="16"/>
                    </a:lnTo>
                    <a:cubicBezTo>
                      <a:pt x="301" y="16"/>
                      <a:pt x="302" y="16"/>
                      <a:pt x="303" y="16"/>
                    </a:cubicBezTo>
                    <a:lnTo>
                      <a:pt x="304" y="16"/>
                    </a:lnTo>
                    <a:cubicBezTo>
                      <a:pt x="304" y="16"/>
                      <a:pt x="305" y="16"/>
                      <a:pt x="306" y="16"/>
                    </a:cubicBezTo>
                    <a:cubicBezTo>
                      <a:pt x="306" y="16"/>
                      <a:pt x="307" y="16"/>
                      <a:pt x="308" y="16"/>
                    </a:cubicBezTo>
                    <a:lnTo>
                      <a:pt x="307" y="16"/>
                    </a:lnTo>
                    <a:cubicBezTo>
                      <a:pt x="308" y="16"/>
                      <a:pt x="308" y="16"/>
                      <a:pt x="308" y="16"/>
                    </a:cubicBezTo>
                    <a:cubicBezTo>
                      <a:pt x="309" y="16"/>
                      <a:pt x="310" y="16"/>
                      <a:pt x="310" y="16"/>
                    </a:cubicBezTo>
                    <a:cubicBezTo>
                      <a:pt x="311" y="16"/>
                      <a:pt x="311" y="16"/>
                      <a:pt x="312" y="16"/>
                    </a:cubicBezTo>
                    <a:cubicBezTo>
                      <a:pt x="313" y="16"/>
                      <a:pt x="313" y="16"/>
                      <a:pt x="313" y="16"/>
                    </a:cubicBezTo>
                    <a:cubicBezTo>
                      <a:pt x="317" y="16"/>
                      <a:pt x="320" y="16"/>
                      <a:pt x="324" y="16"/>
                    </a:cubicBezTo>
                    <a:lnTo>
                      <a:pt x="325" y="16"/>
                    </a:lnTo>
                    <a:lnTo>
                      <a:pt x="326" y="16"/>
                    </a:lnTo>
                    <a:lnTo>
                      <a:pt x="325" y="16"/>
                    </a:lnTo>
                    <a:cubicBezTo>
                      <a:pt x="326" y="16"/>
                      <a:pt x="326" y="16"/>
                      <a:pt x="326" y="16"/>
                    </a:cubicBezTo>
                    <a:cubicBezTo>
                      <a:pt x="327" y="16"/>
                      <a:pt x="327" y="16"/>
                      <a:pt x="327" y="16"/>
                    </a:cubicBezTo>
                    <a:lnTo>
                      <a:pt x="326" y="16"/>
                    </a:lnTo>
                    <a:cubicBezTo>
                      <a:pt x="327" y="16"/>
                      <a:pt x="327" y="16"/>
                      <a:pt x="328" y="16"/>
                    </a:cubicBezTo>
                    <a:lnTo>
                      <a:pt x="329" y="16"/>
                    </a:lnTo>
                    <a:lnTo>
                      <a:pt x="330" y="16"/>
                    </a:lnTo>
                    <a:lnTo>
                      <a:pt x="331" y="16"/>
                    </a:lnTo>
                    <a:lnTo>
                      <a:pt x="332" y="16"/>
                    </a:lnTo>
                    <a:cubicBezTo>
                      <a:pt x="333" y="16"/>
                      <a:pt x="334" y="16"/>
                      <a:pt x="334" y="16"/>
                    </a:cubicBezTo>
                    <a:lnTo>
                      <a:pt x="335" y="16"/>
                    </a:lnTo>
                    <a:cubicBezTo>
                      <a:pt x="336" y="16"/>
                      <a:pt x="336" y="16"/>
                      <a:pt x="336" y="16"/>
                    </a:cubicBezTo>
                    <a:lnTo>
                      <a:pt x="337" y="16"/>
                    </a:lnTo>
                    <a:lnTo>
                      <a:pt x="338" y="16"/>
                    </a:lnTo>
                    <a:lnTo>
                      <a:pt x="339" y="16"/>
                    </a:lnTo>
                    <a:lnTo>
                      <a:pt x="338" y="16"/>
                    </a:lnTo>
                    <a:cubicBezTo>
                      <a:pt x="339" y="16"/>
                      <a:pt x="339" y="16"/>
                      <a:pt x="339" y="16"/>
                    </a:cubicBezTo>
                    <a:lnTo>
                      <a:pt x="340" y="16"/>
                    </a:lnTo>
                    <a:lnTo>
                      <a:pt x="339" y="16"/>
                    </a:lnTo>
                    <a:cubicBezTo>
                      <a:pt x="343" y="15"/>
                      <a:pt x="346" y="15"/>
                      <a:pt x="350" y="15"/>
                    </a:cubicBezTo>
                    <a:lnTo>
                      <a:pt x="351" y="15"/>
                    </a:lnTo>
                    <a:lnTo>
                      <a:pt x="352" y="15"/>
                    </a:lnTo>
                    <a:cubicBezTo>
                      <a:pt x="356" y="15"/>
                      <a:pt x="359" y="15"/>
                      <a:pt x="363" y="15"/>
                    </a:cubicBezTo>
                    <a:cubicBezTo>
                      <a:pt x="364" y="15"/>
                      <a:pt x="365" y="15"/>
                      <a:pt x="366" y="15"/>
                    </a:cubicBezTo>
                    <a:cubicBezTo>
                      <a:pt x="366" y="15"/>
                      <a:pt x="366" y="14"/>
                      <a:pt x="367" y="14"/>
                    </a:cubicBezTo>
                    <a:lnTo>
                      <a:pt x="366" y="14"/>
                    </a:lnTo>
                    <a:lnTo>
                      <a:pt x="367" y="14"/>
                    </a:lnTo>
                    <a:cubicBezTo>
                      <a:pt x="370" y="14"/>
                      <a:pt x="371" y="14"/>
                      <a:pt x="374" y="14"/>
                    </a:cubicBezTo>
                    <a:cubicBezTo>
                      <a:pt x="376" y="14"/>
                      <a:pt x="378" y="14"/>
                      <a:pt x="380" y="14"/>
                    </a:cubicBezTo>
                    <a:cubicBezTo>
                      <a:pt x="381" y="14"/>
                      <a:pt x="381" y="14"/>
                      <a:pt x="381" y="14"/>
                    </a:cubicBezTo>
                    <a:lnTo>
                      <a:pt x="382" y="14"/>
                    </a:lnTo>
                    <a:lnTo>
                      <a:pt x="381" y="14"/>
                    </a:lnTo>
                    <a:lnTo>
                      <a:pt x="382" y="14"/>
                    </a:lnTo>
                    <a:lnTo>
                      <a:pt x="383" y="14"/>
                    </a:lnTo>
                    <a:cubicBezTo>
                      <a:pt x="382" y="14"/>
                      <a:pt x="382" y="14"/>
                      <a:pt x="382" y="14"/>
                    </a:cubicBezTo>
                    <a:cubicBezTo>
                      <a:pt x="384" y="14"/>
                      <a:pt x="385" y="14"/>
                      <a:pt x="387" y="14"/>
                    </a:cubicBezTo>
                    <a:lnTo>
                      <a:pt x="388" y="14"/>
                    </a:lnTo>
                    <a:cubicBezTo>
                      <a:pt x="388" y="14"/>
                      <a:pt x="389" y="14"/>
                      <a:pt x="390" y="14"/>
                    </a:cubicBezTo>
                    <a:lnTo>
                      <a:pt x="389" y="14"/>
                    </a:lnTo>
                    <a:cubicBezTo>
                      <a:pt x="390" y="14"/>
                      <a:pt x="390" y="14"/>
                      <a:pt x="391" y="14"/>
                    </a:cubicBezTo>
                    <a:cubicBezTo>
                      <a:pt x="392" y="14"/>
                      <a:pt x="394" y="14"/>
                      <a:pt x="395" y="14"/>
                    </a:cubicBezTo>
                    <a:cubicBezTo>
                      <a:pt x="396" y="14"/>
                      <a:pt x="396" y="14"/>
                      <a:pt x="396" y="14"/>
                    </a:cubicBezTo>
                    <a:lnTo>
                      <a:pt x="397" y="14"/>
                    </a:lnTo>
                    <a:lnTo>
                      <a:pt x="398" y="14"/>
                    </a:lnTo>
                    <a:cubicBezTo>
                      <a:pt x="397" y="14"/>
                      <a:pt x="397" y="14"/>
                      <a:pt x="397" y="14"/>
                    </a:cubicBezTo>
                    <a:cubicBezTo>
                      <a:pt x="398" y="14"/>
                      <a:pt x="398" y="14"/>
                      <a:pt x="399" y="14"/>
                    </a:cubicBezTo>
                    <a:cubicBezTo>
                      <a:pt x="398" y="14"/>
                      <a:pt x="398" y="14"/>
                      <a:pt x="398" y="14"/>
                    </a:cubicBezTo>
                    <a:lnTo>
                      <a:pt x="399" y="14"/>
                    </a:lnTo>
                    <a:cubicBezTo>
                      <a:pt x="403" y="14"/>
                      <a:pt x="406" y="14"/>
                      <a:pt x="410" y="14"/>
                    </a:cubicBezTo>
                    <a:lnTo>
                      <a:pt x="411" y="14"/>
                    </a:lnTo>
                    <a:lnTo>
                      <a:pt x="410" y="14"/>
                    </a:lnTo>
                    <a:cubicBezTo>
                      <a:pt x="411" y="14"/>
                      <a:pt x="411" y="14"/>
                      <a:pt x="412" y="13"/>
                    </a:cubicBezTo>
                    <a:cubicBezTo>
                      <a:pt x="411" y="14"/>
                      <a:pt x="411" y="14"/>
                      <a:pt x="411" y="14"/>
                    </a:cubicBezTo>
                    <a:lnTo>
                      <a:pt x="412" y="13"/>
                    </a:lnTo>
                    <a:lnTo>
                      <a:pt x="413" y="13"/>
                    </a:lnTo>
                    <a:lnTo>
                      <a:pt x="412" y="13"/>
                    </a:lnTo>
                    <a:lnTo>
                      <a:pt x="413" y="13"/>
                    </a:lnTo>
                    <a:cubicBezTo>
                      <a:pt x="415" y="13"/>
                      <a:pt x="417" y="13"/>
                      <a:pt x="419" y="13"/>
                    </a:cubicBezTo>
                    <a:lnTo>
                      <a:pt x="418" y="13"/>
                    </a:lnTo>
                    <a:cubicBezTo>
                      <a:pt x="419" y="13"/>
                      <a:pt x="420" y="13"/>
                      <a:pt x="420" y="13"/>
                    </a:cubicBezTo>
                    <a:lnTo>
                      <a:pt x="419" y="13"/>
                    </a:lnTo>
                    <a:cubicBezTo>
                      <a:pt x="421" y="13"/>
                      <a:pt x="424" y="13"/>
                      <a:pt x="426" y="13"/>
                    </a:cubicBezTo>
                    <a:cubicBezTo>
                      <a:pt x="427" y="13"/>
                      <a:pt x="427" y="13"/>
                      <a:pt x="427" y="13"/>
                    </a:cubicBezTo>
                    <a:lnTo>
                      <a:pt x="428" y="13"/>
                    </a:lnTo>
                    <a:lnTo>
                      <a:pt x="429" y="13"/>
                    </a:lnTo>
                    <a:lnTo>
                      <a:pt x="430" y="13"/>
                    </a:lnTo>
                    <a:cubicBezTo>
                      <a:pt x="431" y="13"/>
                      <a:pt x="432" y="13"/>
                      <a:pt x="433" y="13"/>
                    </a:cubicBezTo>
                    <a:lnTo>
                      <a:pt x="434" y="13"/>
                    </a:lnTo>
                    <a:cubicBezTo>
                      <a:pt x="435" y="13"/>
                      <a:pt x="435" y="13"/>
                      <a:pt x="436" y="13"/>
                    </a:cubicBezTo>
                    <a:cubicBezTo>
                      <a:pt x="435" y="13"/>
                      <a:pt x="435" y="13"/>
                      <a:pt x="435" y="13"/>
                    </a:cubicBezTo>
                    <a:cubicBezTo>
                      <a:pt x="435" y="13"/>
                      <a:pt x="436" y="13"/>
                      <a:pt x="437" y="13"/>
                    </a:cubicBezTo>
                    <a:cubicBezTo>
                      <a:pt x="438" y="13"/>
                      <a:pt x="441" y="13"/>
                      <a:pt x="442" y="13"/>
                    </a:cubicBezTo>
                    <a:lnTo>
                      <a:pt x="443" y="13"/>
                    </a:lnTo>
                    <a:lnTo>
                      <a:pt x="444" y="13"/>
                    </a:lnTo>
                    <a:lnTo>
                      <a:pt x="443" y="13"/>
                    </a:lnTo>
                    <a:cubicBezTo>
                      <a:pt x="444" y="13"/>
                      <a:pt x="444" y="13"/>
                      <a:pt x="444" y="13"/>
                    </a:cubicBezTo>
                    <a:lnTo>
                      <a:pt x="445" y="13"/>
                    </a:lnTo>
                    <a:cubicBezTo>
                      <a:pt x="445" y="13"/>
                      <a:pt x="446" y="13"/>
                      <a:pt x="447" y="13"/>
                    </a:cubicBezTo>
                    <a:cubicBezTo>
                      <a:pt x="448" y="13"/>
                      <a:pt x="449" y="13"/>
                      <a:pt x="450" y="13"/>
                    </a:cubicBezTo>
                    <a:lnTo>
                      <a:pt x="449" y="13"/>
                    </a:lnTo>
                    <a:cubicBezTo>
                      <a:pt x="450" y="13"/>
                      <a:pt x="451" y="13"/>
                      <a:pt x="451" y="13"/>
                    </a:cubicBezTo>
                    <a:cubicBezTo>
                      <a:pt x="452" y="13"/>
                      <a:pt x="455" y="13"/>
                      <a:pt x="456" y="12"/>
                    </a:cubicBezTo>
                    <a:lnTo>
                      <a:pt x="457" y="12"/>
                    </a:lnTo>
                    <a:lnTo>
                      <a:pt x="456" y="12"/>
                    </a:lnTo>
                    <a:cubicBezTo>
                      <a:pt x="458" y="12"/>
                      <a:pt x="458" y="12"/>
                      <a:pt x="459" y="12"/>
                    </a:cubicBezTo>
                    <a:cubicBezTo>
                      <a:pt x="461" y="12"/>
                      <a:pt x="462" y="12"/>
                      <a:pt x="463" y="12"/>
                    </a:cubicBezTo>
                    <a:lnTo>
                      <a:pt x="465" y="12"/>
                    </a:lnTo>
                    <a:lnTo>
                      <a:pt x="466" y="12"/>
                    </a:lnTo>
                    <a:cubicBezTo>
                      <a:pt x="466" y="12"/>
                      <a:pt x="467" y="12"/>
                      <a:pt x="468" y="12"/>
                    </a:cubicBezTo>
                    <a:cubicBezTo>
                      <a:pt x="467" y="12"/>
                      <a:pt x="467" y="12"/>
                      <a:pt x="466" y="12"/>
                    </a:cubicBezTo>
                    <a:cubicBezTo>
                      <a:pt x="468" y="12"/>
                      <a:pt x="470" y="12"/>
                      <a:pt x="472" y="12"/>
                    </a:cubicBezTo>
                    <a:lnTo>
                      <a:pt x="471" y="12"/>
                    </a:lnTo>
                    <a:cubicBezTo>
                      <a:pt x="472" y="12"/>
                      <a:pt x="472" y="12"/>
                      <a:pt x="473" y="12"/>
                    </a:cubicBezTo>
                    <a:lnTo>
                      <a:pt x="472" y="12"/>
                    </a:lnTo>
                    <a:cubicBezTo>
                      <a:pt x="473" y="12"/>
                      <a:pt x="473" y="12"/>
                      <a:pt x="473" y="12"/>
                    </a:cubicBezTo>
                    <a:cubicBezTo>
                      <a:pt x="473" y="12"/>
                      <a:pt x="474" y="12"/>
                      <a:pt x="475" y="12"/>
                    </a:cubicBezTo>
                    <a:cubicBezTo>
                      <a:pt x="477" y="12"/>
                      <a:pt x="480" y="11"/>
                      <a:pt x="483" y="11"/>
                    </a:cubicBezTo>
                    <a:cubicBezTo>
                      <a:pt x="484" y="11"/>
                      <a:pt x="484" y="11"/>
                      <a:pt x="485" y="11"/>
                    </a:cubicBezTo>
                    <a:cubicBezTo>
                      <a:pt x="486" y="11"/>
                      <a:pt x="486" y="11"/>
                      <a:pt x="486" y="11"/>
                    </a:cubicBezTo>
                    <a:lnTo>
                      <a:pt x="487" y="11"/>
                    </a:lnTo>
                    <a:lnTo>
                      <a:pt x="488" y="11"/>
                    </a:lnTo>
                    <a:lnTo>
                      <a:pt x="489" y="11"/>
                    </a:lnTo>
                    <a:cubicBezTo>
                      <a:pt x="491" y="11"/>
                      <a:pt x="494" y="11"/>
                      <a:pt x="496" y="11"/>
                    </a:cubicBezTo>
                    <a:lnTo>
                      <a:pt x="497" y="11"/>
                    </a:lnTo>
                    <a:cubicBezTo>
                      <a:pt x="498" y="11"/>
                      <a:pt x="499" y="11"/>
                      <a:pt x="500" y="11"/>
                    </a:cubicBezTo>
                    <a:lnTo>
                      <a:pt x="501" y="11"/>
                    </a:lnTo>
                    <a:lnTo>
                      <a:pt x="502" y="11"/>
                    </a:lnTo>
                    <a:lnTo>
                      <a:pt x="503" y="11"/>
                    </a:lnTo>
                    <a:cubicBezTo>
                      <a:pt x="502" y="11"/>
                      <a:pt x="502" y="11"/>
                      <a:pt x="502" y="11"/>
                    </a:cubicBezTo>
                    <a:cubicBezTo>
                      <a:pt x="504" y="11"/>
                      <a:pt x="505" y="11"/>
                      <a:pt x="507" y="11"/>
                    </a:cubicBezTo>
                    <a:cubicBezTo>
                      <a:pt x="507" y="11"/>
                      <a:pt x="506" y="11"/>
                      <a:pt x="505" y="11"/>
                    </a:cubicBezTo>
                    <a:cubicBezTo>
                      <a:pt x="506" y="11"/>
                      <a:pt x="507" y="11"/>
                      <a:pt x="508" y="11"/>
                    </a:cubicBezTo>
                    <a:cubicBezTo>
                      <a:pt x="507" y="11"/>
                      <a:pt x="507" y="11"/>
                      <a:pt x="507" y="11"/>
                    </a:cubicBezTo>
                    <a:cubicBezTo>
                      <a:pt x="508" y="11"/>
                      <a:pt x="508" y="11"/>
                      <a:pt x="508" y="11"/>
                    </a:cubicBezTo>
                    <a:lnTo>
                      <a:pt x="509" y="11"/>
                    </a:lnTo>
                    <a:lnTo>
                      <a:pt x="510" y="11"/>
                    </a:lnTo>
                    <a:cubicBezTo>
                      <a:pt x="511" y="11"/>
                      <a:pt x="512" y="11"/>
                      <a:pt x="513" y="11"/>
                    </a:cubicBezTo>
                    <a:lnTo>
                      <a:pt x="514" y="11"/>
                    </a:lnTo>
                    <a:lnTo>
                      <a:pt x="515" y="11"/>
                    </a:lnTo>
                    <a:lnTo>
                      <a:pt x="514" y="11"/>
                    </a:lnTo>
                    <a:cubicBezTo>
                      <a:pt x="515" y="11"/>
                      <a:pt x="515" y="11"/>
                      <a:pt x="515" y="11"/>
                    </a:cubicBezTo>
                    <a:cubicBezTo>
                      <a:pt x="516" y="11"/>
                      <a:pt x="516" y="11"/>
                      <a:pt x="517" y="11"/>
                    </a:cubicBezTo>
                    <a:cubicBezTo>
                      <a:pt x="518" y="11"/>
                      <a:pt x="518" y="11"/>
                      <a:pt x="519" y="11"/>
                    </a:cubicBezTo>
                    <a:lnTo>
                      <a:pt x="520" y="11"/>
                    </a:lnTo>
                    <a:cubicBezTo>
                      <a:pt x="519" y="11"/>
                      <a:pt x="519" y="11"/>
                      <a:pt x="519" y="11"/>
                    </a:cubicBezTo>
                    <a:cubicBezTo>
                      <a:pt x="520" y="11"/>
                      <a:pt x="521" y="11"/>
                      <a:pt x="521" y="11"/>
                    </a:cubicBezTo>
                    <a:cubicBezTo>
                      <a:pt x="522" y="11"/>
                      <a:pt x="523" y="10"/>
                      <a:pt x="523" y="10"/>
                    </a:cubicBezTo>
                    <a:lnTo>
                      <a:pt x="524" y="10"/>
                    </a:lnTo>
                    <a:lnTo>
                      <a:pt x="523" y="10"/>
                    </a:lnTo>
                    <a:cubicBezTo>
                      <a:pt x="524" y="10"/>
                      <a:pt x="525" y="10"/>
                      <a:pt x="526" y="10"/>
                    </a:cubicBezTo>
                    <a:lnTo>
                      <a:pt x="527" y="10"/>
                    </a:lnTo>
                    <a:lnTo>
                      <a:pt x="526" y="10"/>
                    </a:lnTo>
                    <a:cubicBezTo>
                      <a:pt x="527" y="10"/>
                      <a:pt x="527" y="10"/>
                      <a:pt x="528" y="10"/>
                    </a:cubicBezTo>
                    <a:lnTo>
                      <a:pt x="529" y="10"/>
                    </a:lnTo>
                    <a:cubicBezTo>
                      <a:pt x="530" y="10"/>
                      <a:pt x="530" y="10"/>
                      <a:pt x="530" y="10"/>
                    </a:cubicBezTo>
                    <a:cubicBezTo>
                      <a:pt x="532" y="10"/>
                      <a:pt x="532" y="10"/>
                      <a:pt x="533" y="10"/>
                    </a:cubicBezTo>
                    <a:lnTo>
                      <a:pt x="534" y="10"/>
                    </a:lnTo>
                    <a:lnTo>
                      <a:pt x="533" y="10"/>
                    </a:lnTo>
                    <a:cubicBezTo>
                      <a:pt x="535" y="10"/>
                      <a:pt x="536" y="10"/>
                      <a:pt x="537" y="10"/>
                    </a:cubicBezTo>
                    <a:lnTo>
                      <a:pt x="538" y="10"/>
                    </a:lnTo>
                    <a:cubicBezTo>
                      <a:pt x="537" y="10"/>
                      <a:pt x="537" y="10"/>
                      <a:pt x="537" y="10"/>
                    </a:cubicBezTo>
                    <a:cubicBezTo>
                      <a:pt x="538" y="10"/>
                      <a:pt x="538" y="10"/>
                      <a:pt x="538" y="10"/>
                    </a:cubicBezTo>
                    <a:cubicBezTo>
                      <a:pt x="539" y="10"/>
                      <a:pt x="539" y="10"/>
                      <a:pt x="539" y="10"/>
                    </a:cubicBezTo>
                    <a:lnTo>
                      <a:pt x="540" y="10"/>
                    </a:lnTo>
                    <a:cubicBezTo>
                      <a:pt x="540" y="10"/>
                      <a:pt x="541" y="10"/>
                      <a:pt x="542" y="10"/>
                    </a:cubicBezTo>
                    <a:cubicBezTo>
                      <a:pt x="541" y="10"/>
                      <a:pt x="541" y="10"/>
                      <a:pt x="541" y="10"/>
                    </a:cubicBezTo>
                    <a:lnTo>
                      <a:pt x="540" y="10"/>
                    </a:lnTo>
                    <a:cubicBezTo>
                      <a:pt x="541" y="10"/>
                      <a:pt x="542" y="10"/>
                      <a:pt x="542" y="10"/>
                    </a:cubicBezTo>
                    <a:cubicBezTo>
                      <a:pt x="546" y="10"/>
                      <a:pt x="550" y="10"/>
                      <a:pt x="554" y="10"/>
                    </a:cubicBezTo>
                    <a:lnTo>
                      <a:pt x="555" y="10"/>
                    </a:lnTo>
                    <a:lnTo>
                      <a:pt x="554" y="10"/>
                    </a:lnTo>
                    <a:cubicBezTo>
                      <a:pt x="558" y="10"/>
                      <a:pt x="563" y="10"/>
                      <a:pt x="567" y="10"/>
                    </a:cubicBezTo>
                    <a:cubicBezTo>
                      <a:pt x="568" y="9"/>
                      <a:pt x="568" y="9"/>
                      <a:pt x="569" y="9"/>
                    </a:cubicBezTo>
                    <a:cubicBezTo>
                      <a:pt x="574" y="9"/>
                      <a:pt x="578" y="9"/>
                      <a:pt x="582" y="9"/>
                    </a:cubicBezTo>
                    <a:cubicBezTo>
                      <a:pt x="586" y="9"/>
                      <a:pt x="589" y="9"/>
                      <a:pt x="593" y="9"/>
                    </a:cubicBezTo>
                    <a:lnTo>
                      <a:pt x="594" y="9"/>
                    </a:lnTo>
                    <a:lnTo>
                      <a:pt x="593" y="9"/>
                    </a:lnTo>
                    <a:cubicBezTo>
                      <a:pt x="597" y="9"/>
                      <a:pt x="601" y="9"/>
                      <a:pt x="604" y="9"/>
                    </a:cubicBezTo>
                    <a:lnTo>
                      <a:pt x="605" y="9"/>
                    </a:lnTo>
                    <a:cubicBezTo>
                      <a:pt x="604" y="9"/>
                      <a:pt x="604" y="9"/>
                      <a:pt x="604" y="9"/>
                    </a:cubicBezTo>
                    <a:cubicBezTo>
                      <a:pt x="605" y="9"/>
                      <a:pt x="605" y="9"/>
                      <a:pt x="605" y="9"/>
                    </a:cubicBezTo>
                    <a:cubicBezTo>
                      <a:pt x="608" y="9"/>
                      <a:pt x="612" y="9"/>
                      <a:pt x="615" y="9"/>
                    </a:cubicBezTo>
                    <a:lnTo>
                      <a:pt x="616" y="9"/>
                    </a:lnTo>
                    <a:lnTo>
                      <a:pt x="617" y="9"/>
                    </a:lnTo>
                    <a:cubicBezTo>
                      <a:pt x="620" y="8"/>
                      <a:pt x="624" y="8"/>
                      <a:pt x="628" y="8"/>
                    </a:cubicBezTo>
                    <a:cubicBezTo>
                      <a:pt x="631" y="8"/>
                      <a:pt x="635" y="8"/>
                      <a:pt x="638" y="8"/>
                    </a:cubicBezTo>
                    <a:lnTo>
                      <a:pt x="639" y="8"/>
                    </a:lnTo>
                    <a:cubicBezTo>
                      <a:pt x="641" y="8"/>
                      <a:pt x="642" y="7"/>
                      <a:pt x="645" y="7"/>
                    </a:cubicBezTo>
                    <a:cubicBezTo>
                      <a:pt x="646" y="7"/>
                      <a:pt x="646" y="7"/>
                      <a:pt x="647" y="7"/>
                    </a:cubicBezTo>
                    <a:cubicBezTo>
                      <a:pt x="648" y="7"/>
                      <a:pt x="648" y="7"/>
                      <a:pt x="648" y="7"/>
                    </a:cubicBezTo>
                    <a:cubicBezTo>
                      <a:pt x="649" y="7"/>
                      <a:pt x="649" y="7"/>
                      <a:pt x="649" y="7"/>
                    </a:cubicBezTo>
                    <a:cubicBezTo>
                      <a:pt x="650" y="7"/>
                      <a:pt x="650" y="7"/>
                      <a:pt x="650" y="7"/>
                    </a:cubicBezTo>
                    <a:lnTo>
                      <a:pt x="651" y="7"/>
                    </a:lnTo>
                    <a:lnTo>
                      <a:pt x="652" y="7"/>
                    </a:lnTo>
                    <a:cubicBezTo>
                      <a:pt x="653" y="7"/>
                      <a:pt x="655" y="7"/>
                      <a:pt x="656" y="7"/>
                    </a:cubicBezTo>
                    <a:cubicBezTo>
                      <a:pt x="657" y="7"/>
                      <a:pt x="657" y="7"/>
                      <a:pt x="657" y="7"/>
                    </a:cubicBezTo>
                    <a:cubicBezTo>
                      <a:pt x="658" y="7"/>
                      <a:pt x="659" y="7"/>
                      <a:pt x="659" y="7"/>
                    </a:cubicBezTo>
                    <a:lnTo>
                      <a:pt x="660" y="7"/>
                    </a:lnTo>
                    <a:lnTo>
                      <a:pt x="661" y="7"/>
                    </a:lnTo>
                    <a:cubicBezTo>
                      <a:pt x="664" y="7"/>
                      <a:pt x="667" y="7"/>
                      <a:pt x="670" y="7"/>
                    </a:cubicBezTo>
                    <a:cubicBezTo>
                      <a:pt x="674" y="7"/>
                      <a:pt x="677" y="7"/>
                      <a:pt x="681" y="7"/>
                    </a:cubicBezTo>
                    <a:cubicBezTo>
                      <a:pt x="691" y="6"/>
                      <a:pt x="702" y="6"/>
                      <a:pt x="712" y="6"/>
                    </a:cubicBezTo>
                    <a:cubicBezTo>
                      <a:pt x="714" y="6"/>
                      <a:pt x="717" y="6"/>
                      <a:pt x="719" y="6"/>
                    </a:cubicBezTo>
                    <a:cubicBezTo>
                      <a:pt x="721" y="6"/>
                      <a:pt x="723" y="6"/>
                      <a:pt x="724" y="6"/>
                    </a:cubicBezTo>
                    <a:cubicBezTo>
                      <a:pt x="726" y="6"/>
                      <a:pt x="728" y="5"/>
                      <a:pt x="730" y="5"/>
                    </a:cubicBezTo>
                    <a:lnTo>
                      <a:pt x="731" y="5"/>
                    </a:lnTo>
                    <a:cubicBezTo>
                      <a:pt x="730" y="5"/>
                      <a:pt x="730" y="5"/>
                      <a:pt x="730" y="5"/>
                    </a:cubicBezTo>
                    <a:lnTo>
                      <a:pt x="731" y="5"/>
                    </a:lnTo>
                    <a:lnTo>
                      <a:pt x="732" y="5"/>
                    </a:lnTo>
                    <a:cubicBezTo>
                      <a:pt x="734" y="5"/>
                      <a:pt x="736" y="5"/>
                      <a:pt x="738" y="5"/>
                    </a:cubicBezTo>
                    <a:cubicBezTo>
                      <a:pt x="739" y="5"/>
                      <a:pt x="739" y="5"/>
                      <a:pt x="740" y="5"/>
                    </a:cubicBezTo>
                    <a:lnTo>
                      <a:pt x="739" y="5"/>
                    </a:lnTo>
                    <a:cubicBezTo>
                      <a:pt x="740" y="5"/>
                      <a:pt x="740" y="5"/>
                      <a:pt x="740" y="5"/>
                    </a:cubicBezTo>
                    <a:lnTo>
                      <a:pt x="741" y="5"/>
                    </a:lnTo>
                    <a:lnTo>
                      <a:pt x="742" y="5"/>
                    </a:lnTo>
                    <a:lnTo>
                      <a:pt x="743" y="5"/>
                    </a:lnTo>
                    <a:cubicBezTo>
                      <a:pt x="743" y="5"/>
                      <a:pt x="744" y="5"/>
                      <a:pt x="745" y="5"/>
                    </a:cubicBezTo>
                    <a:lnTo>
                      <a:pt x="746" y="5"/>
                    </a:lnTo>
                    <a:lnTo>
                      <a:pt x="747" y="5"/>
                    </a:lnTo>
                    <a:lnTo>
                      <a:pt x="748" y="5"/>
                    </a:lnTo>
                    <a:lnTo>
                      <a:pt x="749" y="4"/>
                    </a:lnTo>
                    <a:lnTo>
                      <a:pt x="748" y="4"/>
                    </a:lnTo>
                    <a:cubicBezTo>
                      <a:pt x="749" y="4"/>
                      <a:pt x="749" y="4"/>
                      <a:pt x="749" y="4"/>
                    </a:cubicBezTo>
                    <a:cubicBezTo>
                      <a:pt x="751" y="4"/>
                      <a:pt x="751" y="4"/>
                      <a:pt x="752" y="4"/>
                    </a:cubicBezTo>
                    <a:lnTo>
                      <a:pt x="753" y="4"/>
                    </a:lnTo>
                    <a:cubicBezTo>
                      <a:pt x="754" y="4"/>
                      <a:pt x="754" y="4"/>
                      <a:pt x="754" y="4"/>
                    </a:cubicBezTo>
                    <a:cubicBezTo>
                      <a:pt x="757" y="4"/>
                      <a:pt x="761" y="4"/>
                      <a:pt x="763" y="4"/>
                    </a:cubicBezTo>
                    <a:cubicBezTo>
                      <a:pt x="767" y="4"/>
                      <a:pt x="770" y="4"/>
                      <a:pt x="774" y="4"/>
                    </a:cubicBezTo>
                    <a:lnTo>
                      <a:pt x="773" y="4"/>
                    </a:lnTo>
                    <a:cubicBezTo>
                      <a:pt x="777" y="4"/>
                      <a:pt x="781" y="4"/>
                      <a:pt x="785" y="4"/>
                    </a:cubicBezTo>
                    <a:cubicBezTo>
                      <a:pt x="784" y="4"/>
                      <a:pt x="784" y="4"/>
                      <a:pt x="784" y="4"/>
                    </a:cubicBezTo>
                    <a:cubicBezTo>
                      <a:pt x="787" y="4"/>
                      <a:pt x="791" y="4"/>
                      <a:pt x="795" y="4"/>
                    </a:cubicBezTo>
                    <a:cubicBezTo>
                      <a:pt x="796" y="4"/>
                      <a:pt x="796" y="4"/>
                      <a:pt x="796" y="3"/>
                    </a:cubicBezTo>
                    <a:cubicBezTo>
                      <a:pt x="803" y="3"/>
                      <a:pt x="810" y="3"/>
                      <a:pt x="816" y="3"/>
                    </a:cubicBezTo>
                    <a:lnTo>
                      <a:pt x="815" y="3"/>
                    </a:lnTo>
                    <a:cubicBezTo>
                      <a:pt x="818" y="3"/>
                      <a:pt x="821" y="3"/>
                      <a:pt x="824" y="3"/>
                    </a:cubicBezTo>
                    <a:lnTo>
                      <a:pt x="825" y="3"/>
                    </a:lnTo>
                    <a:lnTo>
                      <a:pt x="826" y="3"/>
                    </a:lnTo>
                    <a:cubicBezTo>
                      <a:pt x="828" y="3"/>
                      <a:pt x="830" y="3"/>
                      <a:pt x="833" y="3"/>
                    </a:cubicBezTo>
                    <a:cubicBezTo>
                      <a:pt x="834" y="3"/>
                      <a:pt x="834" y="3"/>
                      <a:pt x="835" y="3"/>
                    </a:cubicBezTo>
                    <a:cubicBezTo>
                      <a:pt x="834" y="3"/>
                      <a:pt x="834" y="3"/>
                      <a:pt x="834" y="3"/>
                    </a:cubicBezTo>
                    <a:lnTo>
                      <a:pt x="835" y="3"/>
                    </a:lnTo>
                    <a:cubicBezTo>
                      <a:pt x="837" y="3"/>
                      <a:pt x="839" y="3"/>
                      <a:pt x="840" y="3"/>
                    </a:cubicBezTo>
                    <a:lnTo>
                      <a:pt x="839" y="3"/>
                    </a:lnTo>
                    <a:cubicBezTo>
                      <a:pt x="840" y="3"/>
                      <a:pt x="840" y="3"/>
                      <a:pt x="841" y="3"/>
                    </a:cubicBezTo>
                    <a:cubicBezTo>
                      <a:pt x="844" y="2"/>
                      <a:pt x="846" y="2"/>
                      <a:pt x="849" y="2"/>
                    </a:cubicBezTo>
                    <a:lnTo>
                      <a:pt x="850" y="2"/>
                    </a:lnTo>
                    <a:cubicBezTo>
                      <a:pt x="852" y="2"/>
                      <a:pt x="854" y="2"/>
                      <a:pt x="856" y="2"/>
                    </a:cubicBezTo>
                    <a:cubicBezTo>
                      <a:pt x="858" y="2"/>
                      <a:pt x="861" y="2"/>
                      <a:pt x="863" y="2"/>
                    </a:cubicBezTo>
                    <a:cubicBezTo>
                      <a:pt x="864" y="2"/>
                      <a:pt x="864" y="2"/>
                      <a:pt x="864" y="2"/>
                    </a:cubicBezTo>
                    <a:cubicBezTo>
                      <a:pt x="883" y="1"/>
                      <a:pt x="902" y="0"/>
                      <a:pt x="920" y="0"/>
                    </a:cubicBezTo>
                    <a:cubicBezTo>
                      <a:pt x="925" y="0"/>
                      <a:pt x="931" y="3"/>
                      <a:pt x="931" y="9"/>
                    </a:cubicBezTo>
                    <a:cubicBezTo>
                      <a:pt x="931" y="15"/>
                      <a:pt x="927" y="20"/>
                      <a:pt x="921" y="20"/>
                    </a:cubicBezTo>
                    <a:cubicBezTo>
                      <a:pt x="882" y="20"/>
                      <a:pt x="844" y="21"/>
                      <a:pt x="805" y="22"/>
                    </a:cubicBezTo>
                    <a:cubicBezTo>
                      <a:pt x="803" y="22"/>
                      <a:pt x="801" y="22"/>
                      <a:pt x="798" y="22"/>
                    </a:cubicBezTo>
                    <a:lnTo>
                      <a:pt x="797" y="22"/>
                    </a:lnTo>
                    <a:cubicBezTo>
                      <a:pt x="798" y="22"/>
                      <a:pt x="798" y="22"/>
                      <a:pt x="798" y="22"/>
                    </a:cubicBezTo>
                    <a:cubicBezTo>
                      <a:pt x="797" y="22"/>
                      <a:pt x="797" y="22"/>
                      <a:pt x="797" y="22"/>
                    </a:cubicBezTo>
                    <a:cubicBezTo>
                      <a:pt x="793" y="22"/>
                      <a:pt x="789" y="22"/>
                      <a:pt x="785" y="23"/>
                    </a:cubicBezTo>
                    <a:cubicBezTo>
                      <a:pt x="782" y="23"/>
                      <a:pt x="778" y="23"/>
                      <a:pt x="775" y="23"/>
                    </a:cubicBezTo>
                    <a:lnTo>
                      <a:pt x="774" y="23"/>
                    </a:lnTo>
                    <a:lnTo>
                      <a:pt x="773" y="23"/>
                    </a:lnTo>
                    <a:cubicBezTo>
                      <a:pt x="765" y="23"/>
                      <a:pt x="755" y="23"/>
                      <a:pt x="747" y="23"/>
                    </a:cubicBezTo>
                    <a:cubicBezTo>
                      <a:pt x="745" y="23"/>
                      <a:pt x="743" y="23"/>
                      <a:pt x="741" y="23"/>
                    </a:cubicBezTo>
                    <a:lnTo>
                      <a:pt x="740" y="23"/>
                    </a:lnTo>
                    <a:cubicBezTo>
                      <a:pt x="735" y="24"/>
                      <a:pt x="731" y="24"/>
                      <a:pt x="726" y="24"/>
                    </a:cubicBezTo>
                    <a:lnTo>
                      <a:pt x="725" y="24"/>
                    </a:lnTo>
                    <a:cubicBezTo>
                      <a:pt x="723" y="24"/>
                      <a:pt x="721" y="24"/>
                      <a:pt x="719" y="24"/>
                    </a:cubicBezTo>
                    <a:cubicBezTo>
                      <a:pt x="710" y="24"/>
                      <a:pt x="701" y="24"/>
                      <a:pt x="692" y="24"/>
                    </a:cubicBezTo>
                    <a:cubicBezTo>
                      <a:pt x="693" y="24"/>
                      <a:pt x="693" y="24"/>
                      <a:pt x="693" y="24"/>
                    </a:cubicBezTo>
                    <a:cubicBezTo>
                      <a:pt x="689" y="24"/>
                      <a:pt x="686" y="24"/>
                      <a:pt x="682" y="25"/>
                    </a:cubicBezTo>
                    <a:cubicBezTo>
                      <a:pt x="678" y="25"/>
                      <a:pt x="674" y="25"/>
                      <a:pt x="671" y="25"/>
                    </a:cubicBezTo>
                    <a:lnTo>
                      <a:pt x="672" y="25"/>
                    </a:lnTo>
                    <a:cubicBezTo>
                      <a:pt x="669" y="25"/>
                      <a:pt x="664" y="25"/>
                      <a:pt x="661" y="25"/>
                    </a:cubicBezTo>
                    <a:lnTo>
                      <a:pt x="660" y="25"/>
                    </a:lnTo>
                    <a:cubicBezTo>
                      <a:pt x="653" y="25"/>
                      <a:pt x="646" y="25"/>
                      <a:pt x="639" y="25"/>
                    </a:cubicBezTo>
                    <a:lnTo>
                      <a:pt x="638" y="25"/>
                    </a:lnTo>
                    <a:lnTo>
                      <a:pt x="639" y="25"/>
                    </a:lnTo>
                    <a:cubicBezTo>
                      <a:pt x="635" y="25"/>
                      <a:pt x="632" y="26"/>
                      <a:pt x="628" y="26"/>
                    </a:cubicBezTo>
                    <a:lnTo>
                      <a:pt x="629" y="26"/>
                    </a:lnTo>
                    <a:cubicBezTo>
                      <a:pt x="628" y="26"/>
                      <a:pt x="627" y="26"/>
                      <a:pt x="625" y="26"/>
                    </a:cubicBezTo>
                    <a:cubicBezTo>
                      <a:pt x="626" y="26"/>
                      <a:pt x="626" y="26"/>
                      <a:pt x="627" y="26"/>
                    </a:cubicBezTo>
                    <a:cubicBezTo>
                      <a:pt x="626" y="26"/>
                      <a:pt x="625" y="26"/>
                      <a:pt x="624" y="26"/>
                    </a:cubicBezTo>
                    <a:lnTo>
                      <a:pt x="622" y="26"/>
                    </a:lnTo>
                    <a:lnTo>
                      <a:pt x="621" y="26"/>
                    </a:lnTo>
                    <a:lnTo>
                      <a:pt x="620" y="26"/>
                    </a:lnTo>
                    <a:cubicBezTo>
                      <a:pt x="619" y="26"/>
                      <a:pt x="618" y="26"/>
                      <a:pt x="618" y="26"/>
                    </a:cubicBezTo>
                    <a:lnTo>
                      <a:pt x="617" y="26"/>
                    </a:lnTo>
                    <a:lnTo>
                      <a:pt x="616" y="26"/>
                    </a:lnTo>
                    <a:cubicBezTo>
                      <a:pt x="615" y="26"/>
                      <a:pt x="615" y="26"/>
                      <a:pt x="614" y="26"/>
                    </a:cubicBezTo>
                    <a:lnTo>
                      <a:pt x="613" y="26"/>
                    </a:lnTo>
                    <a:lnTo>
                      <a:pt x="612" y="26"/>
                    </a:lnTo>
                    <a:lnTo>
                      <a:pt x="611" y="26"/>
                    </a:lnTo>
                    <a:cubicBezTo>
                      <a:pt x="610" y="26"/>
                      <a:pt x="610" y="27"/>
                      <a:pt x="609" y="27"/>
                    </a:cubicBezTo>
                    <a:cubicBezTo>
                      <a:pt x="610" y="27"/>
                      <a:pt x="610" y="26"/>
                      <a:pt x="610" y="26"/>
                    </a:cubicBezTo>
                    <a:cubicBezTo>
                      <a:pt x="610" y="27"/>
                      <a:pt x="609" y="27"/>
                      <a:pt x="608" y="27"/>
                    </a:cubicBezTo>
                    <a:lnTo>
                      <a:pt x="607" y="27"/>
                    </a:lnTo>
                    <a:lnTo>
                      <a:pt x="608" y="27"/>
                    </a:lnTo>
                    <a:cubicBezTo>
                      <a:pt x="607" y="27"/>
                      <a:pt x="607" y="27"/>
                      <a:pt x="606" y="27"/>
                    </a:cubicBezTo>
                    <a:lnTo>
                      <a:pt x="605" y="27"/>
                    </a:lnTo>
                    <a:lnTo>
                      <a:pt x="604" y="27"/>
                    </a:lnTo>
                    <a:cubicBezTo>
                      <a:pt x="603" y="27"/>
                      <a:pt x="602" y="27"/>
                      <a:pt x="601" y="27"/>
                    </a:cubicBezTo>
                    <a:lnTo>
                      <a:pt x="602" y="27"/>
                    </a:lnTo>
                    <a:cubicBezTo>
                      <a:pt x="600" y="27"/>
                      <a:pt x="598" y="27"/>
                      <a:pt x="596" y="27"/>
                    </a:cubicBezTo>
                    <a:cubicBezTo>
                      <a:pt x="595" y="27"/>
                      <a:pt x="594" y="27"/>
                      <a:pt x="593" y="27"/>
                    </a:cubicBezTo>
                    <a:cubicBezTo>
                      <a:pt x="593" y="27"/>
                      <a:pt x="594" y="27"/>
                      <a:pt x="595" y="27"/>
                    </a:cubicBezTo>
                    <a:cubicBezTo>
                      <a:pt x="590" y="27"/>
                      <a:pt x="587" y="27"/>
                      <a:pt x="583" y="27"/>
                    </a:cubicBezTo>
                    <a:lnTo>
                      <a:pt x="582" y="27"/>
                    </a:lnTo>
                    <a:cubicBezTo>
                      <a:pt x="582" y="27"/>
                      <a:pt x="581" y="27"/>
                      <a:pt x="579" y="27"/>
                    </a:cubicBezTo>
                    <a:lnTo>
                      <a:pt x="578" y="27"/>
                    </a:lnTo>
                    <a:lnTo>
                      <a:pt x="579" y="27"/>
                    </a:lnTo>
                    <a:cubicBezTo>
                      <a:pt x="576" y="27"/>
                      <a:pt x="574" y="27"/>
                      <a:pt x="572" y="27"/>
                    </a:cubicBezTo>
                    <a:lnTo>
                      <a:pt x="571" y="27"/>
                    </a:lnTo>
                    <a:lnTo>
                      <a:pt x="570" y="27"/>
                    </a:lnTo>
                    <a:cubicBezTo>
                      <a:pt x="569" y="27"/>
                      <a:pt x="569" y="27"/>
                      <a:pt x="569" y="27"/>
                    </a:cubicBezTo>
                    <a:cubicBezTo>
                      <a:pt x="560" y="28"/>
                      <a:pt x="551" y="28"/>
                      <a:pt x="542" y="28"/>
                    </a:cubicBezTo>
                    <a:cubicBezTo>
                      <a:pt x="537" y="28"/>
                      <a:pt x="533" y="28"/>
                      <a:pt x="528" y="28"/>
                    </a:cubicBezTo>
                    <a:cubicBezTo>
                      <a:pt x="529" y="28"/>
                      <a:pt x="529" y="28"/>
                      <a:pt x="529" y="28"/>
                    </a:cubicBezTo>
                    <a:lnTo>
                      <a:pt x="528" y="28"/>
                    </a:lnTo>
                    <a:cubicBezTo>
                      <a:pt x="523" y="28"/>
                      <a:pt x="519" y="28"/>
                      <a:pt x="515" y="28"/>
                    </a:cubicBezTo>
                    <a:cubicBezTo>
                      <a:pt x="510" y="29"/>
                      <a:pt x="505" y="29"/>
                      <a:pt x="501" y="29"/>
                    </a:cubicBezTo>
                    <a:lnTo>
                      <a:pt x="500" y="29"/>
                    </a:lnTo>
                    <a:cubicBezTo>
                      <a:pt x="471" y="30"/>
                      <a:pt x="442" y="30"/>
                      <a:pt x="412" y="31"/>
                    </a:cubicBezTo>
                    <a:lnTo>
                      <a:pt x="413" y="31"/>
                    </a:lnTo>
                    <a:cubicBezTo>
                      <a:pt x="408" y="31"/>
                      <a:pt x="403" y="31"/>
                      <a:pt x="398" y="31"/>
                    </a:cubicBezTo>
                    <a:lnTo>
                      <a:pt x="397" y="31"/>
                    </a:lnTo>
                    <a:cubicBezTo>
                      <a:pt x="392" y="31"/>
                      <a:pt x="388" y="32"/>
                      <a:pt x="382" y="32"/>
                    </a:cubicBezTo>
                    <a:lnTo>
                      <a:pt x="383" y="32"/>
                    </a:lnTo>
                    <a:cubicBezTo>
                      <a:pt x="382" y="32"/>
                      <a:pt x="382" y="32"/>
                      <a:pt x="382" y="32"/>
                    </a:cubicBezTo>
                    <a:lnTo>
                      <a:pt x="381" y="32"/>
                    </a:lnTo>
                    <a:cubicBezTo>
                      <a:pt x="380" y="32"/>
                      <a:pt x="378" y="32"/>
                      <a:pt x="375" y="32"/>
                    </a:cubicBezTo>
                    <a:lnTo>
                      <a:pt x="374" y="32"/>
                    </a:lnTo>
                    <a:cubicBezTo>
                      <a:pt x="372" y="32"/>
                      <a:pt x="370" y="32"/>
                      <a:pt x="367" y="32"/>
                    </a:cubicBezTo>
                    <a:cubicBezTo>
                      <a:pt x="362" y="32"/>
                      <a:pt x="357" y="32"/>
                      <a:pt x="352" y="32"/>
                    </a:cubicBezTo>
                    <a:lnTo>
                      <a:pt x="351" y="32"/>
                    </a:lnTo>
                    <a:lnTo>
                      <a:pt x="350" y="32"/>
                    </a:lnTo>
                    <a:cubicBezTo>
                      <a:pt x="351" y="32"/>
                      <a:pt x="351" y="32"/>
                      <a:pt x="351" y="32"/>
                    </a:cubicBezTo>
                    <a:cubicBezTo>
                      <a:pt x="346" y="32"/>
                      <a:pt x="342" y="32"/>
                      <a:pt x="338" y="33"/>
                    </a:cubicBezTo>
                    <a:cubicBezTo>
                      <a:pt x="337" y="33"/>
                      <a:pt x="337" y="33"/>
                      <a:pt x="336" y="33"/>
                    </a:cubicBezTo>
                    <a:cubicBezTo>
                      <a:pt x="337" y="33"/>
                      <a:pt x="337" y="33"/>
                      <a:pt x="337" y="33"/>
                    </a:cubicBezTo>
                    <a:cubicBezTo>
                      <a:pt x="333" y="33"/>
                      <a:pt x="329" y="33"/>
                      <a:pt x="325" y="33"/>
                    </a:cubicBezTo>
                    <a:cubicBezTo>
                      <a:pt x="321" y="33"/>
                      <a:pt x="317" y="33"/>
                      <a:pt x="313" y="34"/>
                    </a:cubicBezTo>
                    <a:cubicBezTo>
                      <a:pt x="308" y="34"/>
                      <a:pt x="303" y="34"/>
                      <a:pt x="299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3" y="34"/>
                      <a:pt x="288" y="34"/>
                      <a:pt x="283" y="34"/>
                    </a:cubicBezTo>
                    <a:cubicBezTo>
                      <a:pt x="282" y="34"/>
                      <a:pt x="282" y="34"/>
                      <a:pt x="282" y="34"/>
                    </a:cubicBezTo>
                    <a:cubicBezTo>
                      <a:pt x="276" y="34"/>
                      <a:pt x="271" y="34"/>
                      <a:pt x="265" y="34"/>
                    </a:cubicBezTo>
                    <a:lnTo>
                      <a:pt x="266" y="34"/>
                    </a:lnTo>
                    <a:cubicBezTo>
                      <a:pt x="265" y="34"/>
                      <a:pt x="265" y="34"/>
                      <a:pt x="265" y="34"/>
                    </a:cubicBezTo>
                    <a:cubicBezTo>
                      <a:pt x="260" y="35"/>
                      <a:pt x="255" y="35"/>
                      <a:pt x="250" y="35"/>
                    </a:cubicBezTo>
                    <a:cubicBezTo>
                      <a:pt x="249" y="35"/>
                      <a:pt x="249" y="35"/>
                      <a:pt x="248" y="35"/>
                    </a:cubicBezTo>
                    <a:cubicBezTo>
                      <a:pt x="249" y="35"/>
                      <a:pt x="249" y="35"/>
                      <a:pt x="249" y="35"/>
                    </a:cubicBezTo>
                    <a:cubicBezTo>
                      <a:pt x="250" y="35"/>
                      <a:pt x="250" y="35"/>
                      <a:pt x="250" y="35"/>
                    </a:cubicBezTo>
                    <a:cubicBezTo>
                      <a:pt x="249" y="35"/>
                      <a:pt x="249" y="35"/>
                      <a:pt x="248" y="35"/>
                    </a:cubicBezTo>
                    <a:cubicBezTo>
                      <a:pt x="243" y="35"/>
                      <a:pt x="239" y="35"/>
                      <a:pt x="233" y="35"/>
                    </a:cubicBezTo>
                    <a:lnTo>
                      <a:pt x="232" y="35"/>
                    </a:lnTo>
                    <a:cubicBezTo>
                      <a:pt x="233" y="35"/>
                      <a:pt x="233" y="35"/>
                      <a:pt x="233" y="35"/>
                    </a:cubicBezTo>
                    <a:cubicBezTo>
                      <a:pt x="228" y="35"/>
                      <a:pt x="223" y="35"/>
                      <a:pt x="218" y="35"/>
                    </a:cubicBezTo>
                    <a:lnTo>
                      <a:pt x="217" y="35"/>
                    </a:lnTo>
                    <a:lnTo>
                      <a:pt x="218" y="35"/>
                    </a:lnTo>
                    <a:lnTo>
                      <a:pt x="217" y="35"/>
                    </a:lnTo>
                    <a:lnTo>
                      <a:pt x="216" y="35"/>
                    </a:lnTo>
                    <a:cubicBezTo>
                      <a:pt x="217" y="35"/>
                      <a:pt x="217" y="35"/>
                      <a:pt x="217" y="35"/>
                    </a:cubicBezTo>
                    <a:cubicBezTo>
                      <a:pt x="216" y="35"/>
                      <a:pt x="216" y="35"/>
                      <a:pt x="216" y="35"/>
                    </a:cubicBezTo>
                    <a:lnTo>
                      <a:pt x="215" y="35"/>
                    </a:lnTo>
                    <a:cubicBezTo>
                      <a:pt x="215" y="35"/>
                      <a:pt x="215" y="36"/>
                      <a:pt x="214" y="36"/>
                    </a:cubicBezTo>
                    <a:lnTo>
                      <a:pt x="215" y="36"/>
                    </a:lnTo>
                    <a:cubicBezTo>
                      <a:pt x="213" y="36"/>
                      <a:pt x="212" y="36"/>
                      <a:pt x="211" y="36"/>
                    </a:cubicBezTo>
                    <a:lnTo>
                      <a:pt x="210" y="36"/>
                    </a:lnTo>
                    <a:cubicBezTo>
                      <a:pt x="209" y="36"/>
                      <a:pt x="209" y="36"/>
                      <a:pt x="208" y="36"/>
                    </a:cubicBezTo>
                    <a:cubicBezTo>
                      <a:pt x="206" y="36"/>
                      <a:pt x="206" y="36"/>
                      <a:pt x="205" y="36"/>
                    </a:cubicBezTo>
                    <a:lnTo>
                      <a:pt x="206" y="36"/>
                    </a:lnTo>
                    <a:cubicBezTo>
                      <a:pt x="206" y="36"/>
                      <a:pt x="205" y="36"/>
                      <a:pt x="204" y="36"/>
                    </a:cubicBezTo>
                    <a:lnTo>
                      <a:pt x="203" y="36"/>
                    </a:lnTo>
                    <a:cubicBezTo>
                      <a:pt x="204" y="36"/>
                      <a:pt x="204" y="36"/>
                      <a:pt x="204" y="36"/>
                    </a:cubicBezTo>
                    <a:cubicBezTo>
                      <a:pt x="202" y="36"/>
                      <a:pt x="200" y="36"/>
                      <a:pt x="198" y="36"/>
                    </a:cubicBezTo>
                    <a:lnTo>
                      <a:pt x="197" y="36"/>
                    </a:lnTo>
                    <a:cubicBezTo>
                      <a:pt x="195" y="36"/>
                      <a:pt x="194" y="36"/>
                      <a:pt x="192" y="37"/>
                    </a:cubicBezTo>
                    <a:lnTo>
                      <a:pt x="191" y="37"/>
                    </a:lnTo>
                    <a:cubicBezTo>
                      <a:pt x="187" y="37"/>
                      <a:pt x="182" y="37"/>
                      <a:pt x="177" y="37"/>
                    </a:cubicBezTo>
                    <a:lnTo>
                      <a:pt x="176" y="37"/>
                    </a:lnTo>
                    <a:lnTo>
                      <a:pt x="177" y="37"/>
                    </a:lnTo>
                    <a:cubicBezTo>
                      <a:pt x="176" y="37"/>
                      <a:pt x="176" y="37"/>
                      <a:pt x="176" y="37"/>
                    </a:cubicBezTo>
                    <a:cubicBezTo>
                      <a:pt x="172" y="37"/>
                      <a:pt x="167" y="37"/>
                      <a:pt x="163" y="37"/>
                    </a:cubicBezTo>
                    <a:lnTo>
                      <a:pt x="162" y="37"/>
                    </a:lnTo>
                    <a:lnTo>
                      <a:pt x="163" y="37"/>
                    </a:lnTo>
                    <a:lnTo>
                      <a:pt x="162" y="37"/>
                    </a:lnTo>
                    <a:cubicBezTo>
                      <a:pt x="158" y="37"/>
                      <a:pt x="153" y="37"/>
                      <a:pt x="149" y="38"/>
                    </a:cubicBezTo>
                    <a:lnTo>
                      <a:pt x="148" y="38"/>
                    </a:lnTo>
                    <a:lnTo>
                      <a:pt x="147" y="38"/>
                    </a:lnTo>
                    <a:lnTo>
                      <a:pt x="148" y="38"/>
                    </a:lnTo>
                    <a:cubicBezTo>
                      <a:pt x="142" y="38"/>
                      <a:pt x="137" y="38"/>
                      <a:pt x="132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28" y="38"/>
                      <a:pt x="125" y="38"/>
                      <a:pt x="123" y="38"/>
                    </a:cubicBezTo>
                    <a:lnTo>
                      <a:pt x="124" y="38"/>
                    </a:lnTo>
                    <a:cubicBezTo>
                      <a:pt x="120" y="38"/>
                      <a:pt x="117" y="38"/>
                      <a:pt x="114" y="38"/>
                    </a:cubicBezTo>
                    <a:cubicBezTo>
                      <a:pt x="113" y="38"/>
                      <a:pt x="113" y="38"/>
                      <a:pt x="112" y="38"/>
                    </a:cubicBezTo>
                    <a:lnTo>
                      <a:pt x="113" y="38"/>
                    </a:lnTo>
                    <a:cubicBezTo>
                      <a:pt x="113" y="38"/>
                      <a:pt x="112" y="38"/>
                      <a:pt x="111" y="38"/>
                    </a:cubicBezTo>
                    <a:cubicBezTo>
                      <a:pt x="110" y="38"/>
                      <a:pt x="110" y="38"/>
                      <a:pt x="110" y="39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09" y="39"/>
                      <a:pt x="108" y="39"/>
                      <a:pt x="107" y="39"/>
                    </a:cubicBezTo>
                    <a:cubicBezTo>
                      <a:pt x="106" y="39"/>
                      <a:pt x="105" y="39"/>
                      <a:pt x="103" y="39"/>
                    </a:cubicBezTo>
                    <a:cubicBezTo>
                      <a:pt x="101" y="39"/>
                      <a:pt x="99" y="39"/>
                      <a:pt x="97" y="39"/>
                    </a:cubicBezTo>
                    <a:lnTo>
                      <a:pt x="98" y="39"/>
                    </a:lnTo>
                    <a:cubicBezTo>
                      <a:pt x="97" y="39"/>
                      <a:pt x="96" y="39"/>
                      <a:pt x="95" y="39"/>
                    </a:cubicBezTo>
                    <a:lnTo>
                      <a:pt x="94" y="39"/>
                    </a:lnTo>
                    <a:cubicBezTo>
                      <a:pt x="93" y="39"/>
                      <a:pt x="93" y="39"/>
                      <a:pt x="92" y="39"/>
                    </a:cubicBezTo>
                    <a:cubicBezTo>
                      <a:pt x="90" y="39"/>
                      <a:pt x="88" y="39"/>
                      <a:pt x="86" y="39"/>
                    </a:cubicBezTo>
                    <a:lnTo>
                      <a:pt x="85" y="39"/>
                    </a:lnTo>
                    <a:cubicBezTo>
                      <a:pt x="86" y="39"/>
                      <a:pt x="86" y="39"/>
                      <a:pt x="86" y="39"/>
                    </a:cubicBezTo>
                    <a:cubicBezTo>
                      <a:pt x="85" y="39"/>
                      <a:pt x="85" y="39"/>
                      <a:pt x="84" y="39"/>
                    </a:cubicBezTo>
                    <a:lnTo>
                      <a:pt x="85" y="39"/>
                    </a:lnTo>
                    <a:lnTo>
                      <a:pt x="84" y="39"/>
                    </a:lnTo>
                    <a:lnTo>
                      <a:pt x="83" y="39"/>
                    </a:lnTo>
                    <a:cubicBezTo>
                      <a:pt x="82" y="39"/>
                      <a:pt x="82" y="39"/>
                      <a:pt x="82" y="39"/>
                    </a:cubicBezTo>
                    <a:cubicBezTo>
                      <a:pt x="79" y="39"/>
                      <a:pt x="76" y="39"/>
                      <a:pt x="73" y="39"/>
                    </a:cubicBezTo>
                    <a:cubicBezTo>
                      <a:pt x="72" y="39"/>
                      <a:pt x="72" y="39"/>
                      <a:pt x="72" y="39"/>
                    </a:cubicBezTo>
                    <a:lnTo>
                      <a:pt x="71" y="39"/>
                    </a:lnTo>
                    <a:cubicBezTo>
                      <a:pt x="72" y="39"/>
                      <a:pt x="72" y="39"/>
                      <a:pt x="72" y="39"/>
                    </a:cubicBezTo>
                    <a:cubicBezTo>
                      <a:pt x="69" y="39"/>
                      <a:pt x="66" y="40"/>
                      <a:pt x="64" y="40"/>
                    </a:cubicBezTo>
                    <a:cubicBezTo>
                      <a:pt x="61" y="40"/>
                      <a:pt x="59" y="40"/>
                      <a:pt x="57" y="40"/>
                    </a:cubicBezTo>
                    <a:cubicBezTo>
                      <a:pt x="42" y="41"/>
                      <a:pt x="27" y="41"/>
                      <a:pt x="12" y="42"/>
                    </a:cubicBezTo>
                    <a:cubicBezTo>
                      <a:pt x="11" y="42"/>
                      <a:pt x="10" y="42"/>
                      <a:pt x="9" y="42"/>
                    </a:cubicBezTo>
                    <a:cubicBezTo>
                      <a:pt x="4" y="42"/>
                      <a:pt x="0" y="37"/>
                      <a:pt x="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1"/>
              <p:cNvSpPr/>
              <p:nvPr/>
            </p:nvSpPr>
            <p:spPr>
              <a:xfrm>
                <a:off x="3286440" y="4197240"/>
                <a:ext cx="62280" cy="17388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483" extrusionOk="0">
                    <a:moveTo>
                      <a:pt x="151" y="474"/>
                    </a:moveTo>
                    <a:cubicBezTo>
                      <a:pt x="151" y="473"/>
                      <a:pt x="151" y="472"/>
                      <a:pt x="150" y="470"/>
                    </a:cubicBezTo>
                    <a:cubicBezTo>
                      <a:pt x="151" y="471"/>
                      <a:pt x="151" y="472"/>
                      <a:pt x="151" y="472"/>
                    </a:cubicBezTo>
                    <a:cubicBezTo>
                      <a:pt x="148" y="463"/>
                      <a:pt x="145" y="455"/>
                      <a:pt x="142" y="447"/>
                    </a:cubicBezTo>
                    <a:cubicBezTo>
                      <a:pt x="138" y="438"/>
                      <a:pt x="136" y="429"/>
                      <a:pt x="133" y="420"/>
                    </a:cubicBezTo>
                    <a:cubicBezTo>
                      <a:pt x="126" y="402"/>
                      <a:pt x="122" y="383"/>
                      <a:pt x="116" y="364"/>
                    </a:cubicBezTo>
                    <a:cubicBezTo>
                      <a:pt x="113" y="355"/>
                      <a:pt x="109" y="346"/>
                      <a:pt x="106" y="336"/>
                    </a:cubicBezTo>
                    <a:cubicBezTo>
                      <a:pt x="103" y="328"/>
                      <a:pt x="101" y="318"/>
                      <a:pt x="98" y="310"/>
                    </a:cubicBezTo>
                    <a:cubicBezTo>
                      <a:pt x="91" y="291"/>
                      <a:pt x="84" y="272"/>
                      <a:pt x="78" y="253"/>
                    </a:cubicBezTo>
                    <a:cubicBezTo>
                      <a:pt x="71" y="234"/>
                      <a:pt x="65" y="215"/>
                      <a:pt x="59" y="196"/>
                    </a:cubicBezTo>
                    <a:cubicBezTo>
                      <a:pt x="53" y="176"/>
                      <a:pt x="46" y="156"/>
                      <a:pt x="41" y="137"/>
                    </a:cubicBezTo>
                    <a:cubicBezTo>
                      <a:pt x="38" y="124"/>
                      <a:pt x="34" y="111"/>
                      <a:pt x="31" y="98"/>
                    </a:cubicBezTo>
                    <a:cubicBezTo>
                      <a:pt x="27" y="84"/>
                      <a:pt x="22" y="70"/>
                      <a:pt x="17" y="56"/>
                    </a:cubicBezTo>
                    <a:cubicBezTo>
                      <a:pt x="13" y="43"/>
                      <a:pt x="8" y="30"/>
                      <a:pt x="3" y="18"/>
                    </a:cubicBezTo>
                    <a:cubicBezTo>
                      <a:pt x="1" y="15"/>
                      <a:pt x="1" y="14"/>
                      <a:pt x="0" y="11"/>
                    </a:cubicBezTo>
                    <a:cubicBezTo>
                      <a:pt x="0" y="8"/>
                      <a:pt x="1" y="5"/>
                      <a:pt x="4" y="3"/>
                    </a:cubicBezTo>
                    <a:cubicBezTo>
                      <a:pt x="7" y="1"/>
                      <a:pt x="12" y="0"/>
                      <a:pt x="15" y="3"/>
                    </a:cubicBezTo>
                    <a:cubicBezTo>
                      <a:pt x="16" y="3"/>
                      <a:pt x="17" y="4"/>
                      <a:pt x="17" y="4"/>
                    </a:cubicBezTo>
                    <a:cubicBezTo>
                      <a:pt x="18" y="4"/>
                      <a:pt x="18" y="5"/>
                      <a:pt x="19" y="6"/>
                    </a:cubicBezTo>
                    <a:cubicBezTo>
                      <a:pt x="23" y="8"/>
                      <a:pt x="24" y="13"/>
                      <a:pt x="22" y="17"/>
                    </a:cubicBezTo>
                    <a:cubicBezTo>
                      <a:pt x="23" y="20"/>
                      <a:pt x="24" y="21"/>
                      <a:pt x="25" y="24"/>
                    </a:cubicBezTo>
                    <a:cubicBezTo>
                      <a:pt x="27" y="28"/>
                      <a:pt x="28" y="32"/>
                      <a:pt x="29" y="35"/>
                    </a:cubicBezTo>
                    <a:cubicBezTo>
                      <a:pt x="33" y="45"/>
                      <a:pt x="36" y="54"/>
                      <a:pt x="39" y="64"/>
                    </a:cubicBezTo>
                    <a:cubicBezTo>
                      <a:pt x="42" y="74"/>
                      <a:pt x="45" y="84"/>
                      <a:pt x="48" y="94"/>
                    </a:cubicBezTo>
                    <a:cubicBezTo>
                      <a:pt x="50" y="104"/>
                      <a:pt x="53" y="114"/>
                      <a:pt x="56" y="124"/>
                    </a:cubicBezTo>
                    <a:cubicBezTo>
                      <a:pt x="58" y="133"/>
                      <a:pt x="60" y="141"/>
                      <a:pt x="62" y="149"/>
                    </a:cubicBezTo>
                    <a:cubicBezTo>
                      <a:pt x="68" y="168"/>
                      <a:pt x="74" y="187"/>
                      <a:pt x="80" y="205"/>
                    </a:cubicBezTo>
                    <a:cubicBezTo>
                      <a:pt x="87" y="224"/>
                      <a:pt x="93" y="243"/>
                      <a:pt x="99" y="261"/>
                    </a:cubicBezTo>
                    <a:cubicBezTo>
                      <a:pt x="113" y="299"/>
                      <a:pt x="126" y="336"/>
                      <a:pt x="138" y="374"/>
                    </a:cubicBezTo>
                    <a:cubicBezTo>
                      <a:pt x="142" y="390"/>
                      <a:pt x="147" y="406"/>
                      <a:pt x="153" y="422"/>
                    </a:cubicBezTo>
                    <a:cubicBezTo>
                      <a:pt x="156" y="430"/>
                      <a:pt x="159" y="437"/>
                      <a:pt x="162" y="445"/>
                    </a:cubicBezTo>
                    <a:cubicBezTo>
                      <a:pt x="165" y="453"/>
                      <a:pt x="168" y="461"/>
                      <a:pt x="170" y="470"/>
                    </a:cubicBezTo>
                    <a:cubicBezTo>
                      <a:pt x="172" y="475"/>
                      <a:pt x="168" y="480"/>
                      <a:pt x="163" y="482"/>
                    </a:cubicBezTo>
                    <a:cubicBezTo>
                      <a:pt x="162" y="482"/>
                      <a:pt x="161" y="482"/>
                      <a:pt x="161" y="482"/>
                    </a:cubicBezTo>
                    <a:cubicBezTo>
                      <a:pt x="156" y="482"/>
                      <a:pt x="152" y="479"/>
                      <a:pt x="151" y="4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1"/>
              <p:cNvSpPr/>
              <p:nvPr/>
            </p:nvSpPr>
            <p:spPr>
              <a:xfrm>
                <a:off x="3336480" y="4200840"/>
                <a:ext cx="1063080" cy="599040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1664" extrusionOk="0">
                    <a:moveTo>
                      <a:pt x="866" y="1662"/>
                    </a:moveTo>
                    <a:cubicBezTo>
                      <a:pt x="862" y="1661"/>
                      <a:pt x="859" y="1658"/>
                      <a:pt x="856" y="1654"/>
                    </a:cubicBezTo>
                    <a:cubicBezTo>
                      <a:pt x="849" y="1647"/>
                      <a:pt x="843" y="1639"/>
                      <a:pt x="837" y="1631"/>
                    </a:cubicBezTo>
                    <a:cubicBezTo>
                      <a:pt x="829" y="1620"/>
                      <a:pt x="822" y="1608"/>
                      <a:pt x="815" y="1596"/>
                    </a:cubicBezTo>
                    <a:cubicBezTo>
                      <a:pt x="809" y="1584"/>
                      <a:pt x="803" y="1572"/>
                      <a:pt x="798" y="1560"/>
                    </a:cubicBezTo>
                    <a:cubicBezTo>
                      <a:pt x="786" y="1534"/>
                      <a:pt x="776" y="1506"/>
                      <a:pt x="766" y="1479"/>
                    </a:cubicBezTo>
                    <a:cubicBezTo>
                      <a:pt x="749" y="1428"/>
                      <a:pt x="735" y="1376"/>
                      <a:pt x="720" y="1324"/>
                    </a:cubicBezTo>
                    <a:cubicBezTo>
                      <a:pt x="713" y="1299"/>
                      <a:pt x="706" y="1274"/>
                      <a:pt x="700" y="1249"/>
                    </a:cubicBezTo>
                    <a:cubicBezTo>
                      <a:pt x="693" y="1222"/>
                      <a:pt x="686" y="1195"/>
                      <a:pt x="678" y="1168"/>
                    </a:cubicBezTo>
                    <a:cubicBezTo>
                      <a:pt x="678" y="1168"/>
                      <a:pt x="678" y="1169"/>
                      <a:pt x="678" y="1170"/>
                    </a:cubicBezTo>
                    <a:cubicBezTo>
                      <a:pt x="672" y="1147"/>
                      <a:pt x="665" y="1124"/>
                      <a:pt x="658" y="1101"/>
                    </a:cubicBezTo>
                    <a:cubicBezTo>
                      <a:pt x="650" y="1079"/>
                      <a:pt x="643" y="1056"/>
                      <a:pt x="636" y="1033"/>
                    </a:cubicBezTo>
                    <a:cubicBezTo>
                      <a:pt x="631" y="1010"/>
                      <a:pt x="626" y="988"/>
                      <a:pt x="621" y="964"/>
                    </a:cubicBezTo>
                    <a:cubicBezTo>
                      <a:pt x="617" y="941"/>
                      <a:pt x="610" y="918"/>
                      <a:pt x="604" y="895"/>
                    </a:cubicBezTo>
                    <a:cubicBezTo>
                      <a:pt x="599" y="878"/>
                      <a:pt x="593" y="860"/>
                      <a:pt x="587" y="843"/>
                    </a:cubicBezTo>
                    <a:cubicBezTo>
                      <a:pt x="582" y="828"/>
                      <a:pt x="577" y="812"/>
                      <a:pt x="572" y="797"/>
                    </a:cubicBezTo>
                    <a:cubicBezTo>
                      <a:pt x="564" y="766"/>
                      <a:pt x="558" y="733"/>
                      <a:pt x="548" y="702"/>
                    </a:cubicBezTo>
                    <a:lnTo>
                      <a:pt x="548" y="703"/>
                    </a:lnTo>
                    <a:cubicBezTo>
                      <a:pt x="548" y="700"/>
                      <a:pt x="547" y="698"/>
                      <a:pt x="547" y="696"/>
                    </a:cubicBezTo>
                    <a:lnTo>
                      <a:pt x="547" y="695"/>
                    </a:lnTo>
                    <a:lnTo>
                      <a:pt x="546" y="695"/>
                    </a:lnTo>
                    <a:cubicBezTo>
                      <a:pt x="547" y="695"/>
                      <a:pt x="547" y="695"/>
                      <a:pt x="547" y="695"/>
                    </a:cubicBezTo>
                    <a:cubicBezTo>
                      <a:pt x="543" y="684"/>
                      <a:pt x="540" y="673"/>
                      <a:pt x="536" y="662"/>
                    </a:cubicBezTo>
                    <a:cubicBezTo>
                      <a:pt x="531" y="649"/>
                      <a:pt x="526" y="637"/>
                      <a:pt x="523" y="625"/>
                    </a:cubicBezTo>
                    <a:cubicBezTo>
                      <a:pt x="519" y="613"/>
                      <a:pt x="516" y="601"/>
                      <a:pt x="513" y="590"/>
                    </a:cubicBezTo>
                    <a:cubicBezTo>
                      <a:pt x="510" y="579"/>
                      <a:pt x="506" y="568"/>
                      <a:pt x="504" y="556"/>
                    </a:cubicBezTo>
                    <a:cubicBezTo>
                      <a:pt x="500" y="532"/>
                      <a:pt x="497" y="508"/>
                      <a:pt x="492" y="484"/>
                    </a:cubicBezTo>
                    <a:cubicBezTo>
                      <a:pt x="490" y="472"/>
                      <a:pt x="488" y="460"/>
                      <a:pt x="485" y="449"/>
                    </a:cubicBezTo>
                    <a:cubicBezTo>
                      <a:pt x="482" y="436"/>
                      <a:pt x="478" y="423"/>
                      <a:pt x="475" y="410"/>
                    </a:cubicBezTo>
                    <a:cubicBezTo>
                      <a:pt x="475" y="411"/>
                      <a:pt x="475" y="411"/>
                      <a:pt x="475" y="411"/>
                    </a:cubicBezTo>
                    <a:cubicBezTo>
                      <a:pt x="474" y="410"/>
                      <a:pt x="474" y="408"/>
                      <a:pt x="474" y="406"/>
                    </a:cubicBezTo>
                    <a:cubicBezTo>
                      <a:pt x="473" y="406"/>
                      <a:pt x="473" y="405"/>
                      <a:pt x="473" y="405"/>
                    </a:cubicBezTo>
                    <a:cubicBezTo>
                      <a:pt x="473" y="405"/>
                      <a:pt x="473" y="404"/>
                      <a:pt x="473" y="403"/>
                    </a:cubicBezTo>
                    <a:cubicBezTo>
                      <a:pt x="473" y="403"/>
                      <a:pt x="473" y="402"/>
                      <a:pt x="472" y="402"/>
                    </a:cubicBezTo>
                    <a:cubicBezTo>
                      <a:pt x="464" y="375"/>
                      <a:pt x="454" y="348"/>
                      <a:pt x="445" y="321"/>
                    </a:cubicBezTo>
                    <a:cubicBezTo>
                      <a:pt x="441" y="308"/>
                      <a:pt x="436" y="295"/>
                      <a:pt x="433" y="282"/>
                    </a:cubicBezTo>
                    <a:cubicBezTo>
                      <a:pt x="429" y="267"/>
                      <a:pt x="427" y="252"/>
                      <a:pt x="424" y="237"/>
                    </a:cubicBezTo>
                    <a:cubicBezTo>
                      <a:pt x="419" y="211"/>
                      <a:pt x="414" y="184"/>
                      <a:pt x="407" y="158"/>
                    </a:cubicBezTo>
                    <a:cubicBezTo>
                      <a:pt x="406" y="155"/>
                      <a:pt x="406" y="152"/>
                      <a:pt x="405" y="149"/>
                    </a:cubicBezTo>
                    <a:cubicBezTo>
                      <a:pt x="405" y="150"/>
                      <a:pt x="405" y="150"/>
                      <a:pt x="405" y="151"/>
                    </a:cubicBezTo>
                    <a:cubicBezTo>
                      <a:pt x="402" y="140"/>
                      <a:pt x="399" y="130"/>
                      <a:pt x="395" y="121"/>
                    </a:cubicBezTo>
                    <a:cubicBezTo>
                      <a:pt x="390" y="110"/>
                      <a:pt x="384" y="100"/>
                      <a:pt x="378" y="90"/>
                    </a:cubicBezTo>
                    <a:cubicBezTo>
                      <a:pt x="374" y="84"/>
                      <a:pt x="370" y="77"/>
                      <a:pt x="366" y="71"/>
                    </a:cubicBezTo>
                    <a:cubicBezTo>
                      <a:pt x="363" y="68"/>
                      <a:pt x="360" y="64"/>
                      <a:pt x="356" y="61"/>
                    </a:cubicBezTo>
                    <a:cubicBezTo>
                      <a:pt x="353" y="58"/>
                      <a:pt x="350" y="55"/>
                      <a:pt x="346" y="53"/>
                    </a:cubicBezTo>
                    <a:cubicBezTo>
                      <a:pt x="344" y="51"/>
                      <a:pt x="342" y="50"/>
                      <a:pt x="340" y="49"/>
                    </a:cubicBezTo>
                    <a:cubicBezTo>
                      <a:pt x="336" y="47"/>
                      <a:pt x="332" y="44"/>
                      <a:pt x="328" y="43"/>
                    </a:cubicBezTo>
                    <a:cubicBezTo>
                      <a:pt x="325" y="42"/>
                      <a:pt x="321" y="40"/>
                      <a:pt x="317" y="39"/>
                    </a:cubicBezTo>
                    <a:cubicBezTo>
                      <a:pt x="315" y="39"/>
                      <a:pt x="314" y="39"/>
                      <a:pt x="312" y="39"/>
                    </a:cubicBezTo>
                    <a:cubicBezTo>
                      <a:pt x="311" y="39"/>
                      <a:pt x="310" y="39"/>
                      <a:pt x="309" y="39"/>
                    </a:cubicBezTo>
                    <a:cubicBezTo>
                      <a:pt x="308" y="39"/>
                      <a:pt x="308" y="39"/>
                      <a:pt x="307" y="39"/>
                    </a:cubicBezTo>
                    <a:lnTo>
                      <a:pt x="306" y="39"/>
                    </a:lnTo>
                    <a:cubicBezTo>
                      <a:pt x="307" y="39"/>
                      <a:pt x="307" y="39"/>
                      <a:pt x="307" y="39"/>
                    </a:cubicBezTo>
                    <a:cubicBezTo>
                      <a:pt x="306" y="39"/>
                      <a:pt x="305" y="39"/>
                      <a:pt x="304" y="40"/>
                    </a:cubicBezTo>
                    <a:lnTo>
                      <a:pt x="303" y="40"/>
                    </a:lnTo>
                    <a:cubicBezTo>
                      <a:pt x="303" y="41"/>
                      <a:pt x="301" y="42"/>
                      <a:pt x="301" y="42"/>
                    </a:cubicBezTo>
                    <a:cubicBezTo>
                      <a:pt x="298" y="44"/>
                      <a:pt x="296" y="47"/>
                      <a:pt x="293" y="49"/>
                    </a:cubicBezTo>
                    <a:cubicBezTo>
                      <a:pt x="289" y="54"/>
                      <a:pt x="284" y="60"/>
                      <a:pt x="280" y="65"/>
                    </a:cubicBezTo>
                    <a:cubicBezTo>
                      <a:pt x="271" y="78"/>
                      <a:pt x="264" y="91"/>
                      <a:pt x="256" y="104"/>
                    </a:cubicBezTo>
                    <a:lnTo>
                      <a:pt x="255" y="105"/>
                    </a:lnTo>
                    <a:cubicBezTo>
                      <a:pt x="255" y="106"/>
                      <a:pt x="254" y="107"/>
                      <a:pt x="254" y="108"/>
                    </a:cubicBezTo>
                    <a:cubicBezTo>
                      <a:pt x="254" y="109"/>
                      <a:pt x="254" y="109"/>
                      <a:pt x="254" y="109"/>
                    </a:cubicBezTo>
                    <a:cubicBezTo>
                      <a:pt x="243" y="128"/>
                      <a:pt x="234" y="147"/>
                      <a:pt x="225" y="167"/>
                    </a:cubicBezTo>
                    <a:cubicBezTo>
                      <a:pt x="216" y="187"/>
                      <a:pt x="206" y="208"/>
                      <a:pt x="198" y="229"/>
                    </a:cubicBezTo>
                    <a:cubicBezTo>
                      <a:pt x="191" y="250"/>
                      <a:pt x="183" y="271"/>
                      <a:pt x="175" y="291"/>
                    </a:cubicBezTo>
                    <a:cubicBezTo>
                      <a:pt x="167" y="312"/>
                      <a:pt x="158" y="333"/>
                      <a:pt x="150" y="354"/>
                    </a:cubicBezTo>
                    <a:cubicBezTo>
                      <a:pt x="150" y="353"/>
                      <a:pt x="150" y="353"/>
                      <a:pt x="150" y="353"/>
                    </a:cubicBezTo>
                    <a:cubicBezTo>
                      <a:pt x="144" y="371"/>
                      <a:pt x="137" y="389"/>
                      <a:pt x="131" y="408"/>
                    </a:cubicBezTo>
                    <a:cubicBezTo>
                      <a:pt x="123" y="429"/>
                      <a:pt x="117" y="450"/>
                      <a:pt x="110" y="472"/>
                    </a:cubicBezTo>
                    <a:cubicBezTo>
                      <a:pt x="107" y="481"/>
                      <a:pt x="103" y="491"/>
                      <a:pt x="100" y="502"/>
                    </a:cubicBezTo>
                    <a:cubicBezTo>
                      <a:pt x="97" y="512"/>
                      <a:pt x="94" y="523"/>
                      <a:pt x="90" y="534"/>
                    </a:cubicBezTo>
                    <a:cubicBezTo>
                      <a:pt x="85" y="554"/>
                      <a:pt x="79" y="576"/>
                      <a:pt x="75" y="597"/>
                    </a:cubicBezTo>
                    <a:cubicBezTo>
                      <a:pt x="72" y="610"/>
                      <a:pt x="69" y="622"/>
                      <a:pt x="67" y="635"/>
                    </a:cubicBezTo>
                    <a:cubicBezTo>
                      <a:pt x="64" y="647"/>
                      <a:pt x="63" y="659"/>
                      <a:pt x="60" y="671"/>
                    </a:cubicBezTo>
                    <a:cubicBezTo>
                      <a:pt x="56" y="696"/>
                      <a:pt x="53" y="721"/>
                      <a:pt x="48" y="745"/>
                    </a:cubicBezTo>
                    <a:cubicBezTo>
                      <a:pt x="46" y="758"/>
                      <a:pt x="44" y="770"/>
                      <a:pt x="42" y="783"/>
                    </a:cubicBezTo>
                    <a:cubicBezTo>
                      <a:pt x="39" y="795"/>
                      <a:pt x="37" y="807"/>
                      <a:pt x="34" y="819"/>
                    </a:cubicBezTo>
                    <a:cubicBezTo>
                      <a:pt x="32" y="832"/>
                      <a:pt x="29" y="844"/>
                      <a:pt x="26" y="856"/>
                    </a:cubicBezTo>
                    <a:cubicBezTo>
                      <a:pt x="25" y="861"/>
                      <a:pt x="23" y="867"/>
                      <a:pt x="22" y="873"/>
                    </a:cubicBezTo>
                    <a:cubicBezTo>
                      <a:pt x="21" y="878"/>
                      <a:pt x="20" y="883"/>
                      <a:pt x="19" y="888"/>
                    </a:cubicBezTo>
                    <a:cubicBezTo>
                      <a:pt x="20" y="890"/>
                      <a:pt x="20" y="893"/>
                      <a:pt x="18" y="896"/>
                    </a:cubicBezTo>
                    <a:cubicBezTo>
                      <a:pt x="16" y="899"/>
                      <a:pt x="12" y="900"/>
                      <a:pt x="8" y="899"/>
                    </a:cubicBezTo>
                    <a:cubicBezTo>
                      <a:pt x="8" y="900"/>
                      <a:pt x="8" y="900"/>
                      <a:pt x="9" y="900"/>
                    </a:cubicBezTo>
                    <a:cubicBezTo>
                      <a:pt x="5" y="899"/>
                      <a:pt x="2" y="897"/>
                      <a:pt x="1" y="893"/>
                    </a:cubicBezTo>
                    <a:cubicBezTo>
                      <a:pt x="0" y="889"/>
                      <a:pt x="1" y="885"/>
                      <a:pt x="1" y="881"/>
                    </a:cubicBezTo>
                    <a:cubicBezTo>
                      <a:pt x="4" y="867"/>
                      <a:pt x="7" y="854"/>
                      <a:pt x="11" y="840"/>
                    </a:cubicBezTo>
                    <a:cubicBezTo>
                      <a:pt x="14" y="827"/>
                      <a:pt x="16" y="814"/>
                      <a:pt x="19" y="801"/>
                    </a:cubicBezTo>
                    <a:cubicBezTo>
                      <a:pt x="22" y="787"/>
                      <a:pt x="24" y="772"/>
                      <a:pt x="27" y="758"/>
                    </a:cubicBezTo>
                    <a:cubicBezTo>
                      <a:pt x="32" y="729"/>
                      <a:pt x="36" y="701"/>
                      <a:pt x="40" y="673"/>
                    </a:cubicBezTo>
                    <a:cubicBezTo>
                      <a:pt x="43" y="659"/>
                      <a:pt x="45" y="645"/>
                      <a:pt x="47" y="632"/>
                    </a:cubicBezTo>
                    <a:cubicBezTo>
                      <a:pt x="50" y="617"/>
                      <a:pt x="54" y="603"/>
                      <a:pt x="57" y="588"/>
                    </a:cubicBezTo>
                    <a:cubicBezTo>
                      <a:pt x="64" y="562"/>
                      <a:pt x="70" y="536"/>
                      <a:pt x="78" y="509"/>
                    </a:cubicBezTo>
                    <a:cubicBezTo>
                      <a:pt x="82" y="497"/>
                      <a:pt x="86" y="484"/>
                      <a:pt x="90" y="471"/>
                    </a:cubicBezTo>
                    <a:cubicBezTo>
                      <a:pt x="94" y="458"/>
                      <a:pt x="98" y="445"/>
                      <a:pt x="102" y="432"/>
                    </a:cubicBezTo>
                    <a:cubicBezTo>
                      <a:pt x="110" y="407"/>
                      <a:pt x="119" y="382"/>
                      <a:pt x="128" y="357"/>
                    </a:cubicBezTo>
                    <a:cubicBezTo>
                      <a:pt x="138" y="332"/>
                      <a:pt x="148" y="307"/>
                      <a:pt x="158" y="282"/>
                    </a:cubicBezTo>
                    <a:cubicBezTo>
                      <a:pt x="158" y="283"/>
                      <a:pt x="157" y="283"/>
                      <a:pt x="157" y="283"/>
                    </a:cubicBezTo>
                    <a:cubicBezTo>
                      <a:pt x="163" y="268"/>
                      <a:pt x="169" y="253"/>
                      <a:pt x="174" y="238"/>
                    </a:cubicBezTo>
                    <a:cubicBezTo>
                      <a:pt x="180" y="222"/>
                      <a:pt x="187" y="206"/>
                      <a:pt x="194" y="190"/>
                    </a:cubicBezTo>
                    <a:cubicBezTo>
                      <a:pt x="207" y="159"/>
                      <a:pt x="221" y="128"/>
                      <a:pt x="237" y="98"/>
                    </a:cubicBezTo>
                    <a:lnTo>
                      <a:pt x="238" y="97"/>
                    </a:lnTo>
                    <a:cubicBezTo>
                      <a:pt x="238" y="97"/>
                      <a:pt x="238" y="96"/>
                      <a:pt x="239" y="96"/>
                    </a:cubicBezTo>
                    <a:cubicBezTo>
                      <a:pt x="239" y="95"/>
                      <a:pt x="240" y="94"/>
                      <a:pt x="240" y="93"/>
                    </a:cubicBezTo>
                    <a:cubicBezTo>
                      <a:pt x="247" y="82"/>
                      <a:pt x="253" y="70"/>
                      <a:pt x="261" y="60"/>
                    </a:cubicBezTo>
                    <a:cubicBezTo>
                      <a:pt x="268" y="49"/>
                      <a:pt x="276" y="37"/>
                      <a:pt x="286" y="29"/>
                    </a:cubicBezTo>
                    <a:cubicBezTo>
                      <a:pt x="288" y="27"/>
                      <a:pt x="290" y="25"/>
                      <a:pt x="293" y="24"/>
                    </a:cubicBezTo>
                    <a:cubicBezTo>
                      <a:pt x="296" y="22"/>
                      <a:pt x="298" y="21"/>
                      <a:pt x="302" y="20"/>
                    </a:cubicBezTo>
                    <a:cubicBezTo>
                      <a:pt x="305" y="19"/>
                      <a:pt x="309" y="19"/>
                      <a:pt x="312" y="19"/>
                    </a:cubicBezTo>
                    <a:cubicBezTo>
                      <a:pt x="315" y="19"/>
                      <a:pt x="319" y="20"/>
                      <a:pt x="322" y="21"/>
                    </a:cubicBezTo>
                    <a:cubicBezTo>
                      <a:pt x="329" y="22"/>
                      <a:pt x="335" y="25"/>
                      <a:pt x="341" y="28"/>
                    </a:cubicBezTo>
                    <a:cubicBezTo>
                      <a:pt x="347" y="30"/>
                      <a:pt x="353" y="33"/>
                      <a:pt x="359" y="38"/>
                    </a:cubicBezTo>
                    <a:cubicBezTo>
                      <a:pt x="381" y="54"/>
                      <a:pt x="395" y="78"/>
                      <a:pt x="407" y="102"/>
                    </a:cubicBezTo>
                    <a:cubicBezTo>
                      <a:pt x="415" y="117"/>
                      <a:pt x="420" y="133"/>
                      <a:pt x="425" y="149"/>
                    </a:cubicBezTo>
                    <a:cubicBezTo>
                      <a:pt x="429" y="163"/>
                      <a:pt x="433" y="177"/>
                      <a:pt x="435" y="192"/>
                    </a:cubicBezTo>
                    <a:cubicBezTo>
                      <a:pt x="441" y="223"/>
                      <a:pt x="446" y="255"/>
                      <a:pt x="455" y="287"/>
                    </a:cubicBezTo>
                    <a:cubicBezTo>
                      <a:pt x="455" y="286"/>
                      <a:pt x="454" y="286"/>
                      <a:pt x="454" y="286"/>
                    </a:cubicBezTo>
                    <a:cubicBezTo>
                      <a:pt x="462" y="312"/>
                      <a:pt x="472" y="338"/>
                      <a:pt x="480" y="363"/>
                    </a:cubicBezTo>
                    <a:cubicBezTo>
                      <a:pt x="484" y="374"/>
                      <a:pt x="488" y="385"/>
                      <a:pt x="491" y="397"/>
                    </a:cubicBezTo>
                    <a:cubicBezTo>
                      <a:pt x="491" y="398"/>
                      <a:pt x="491" y="398"/>
                      <a:pt x="492" y="398"/>
                    </a:cubicBezTo>
                    <a:lnTo>
                      <a:pt x="492" y="399"/>
                    </a:lnTo>
                    <a:cubicBezTo>
                      <a:pt x="492" y="400"/>
                      <a:pt x="492" y="402"/>
                      <a:pt x="493" y="403"/>
                    </a:cubicBezTo>
                    <a:cubicBezTo>
                      <a:pt x="497" y="417"/>
                      <a:pt x="501" y="432"/>
                      <a:pt x="504" y="446"/>
                    </a:cubicBezTo>
                    <a:cubicBezTo>
                      <a:pt x="508" y="459"/>
                      <a:pt x="510" y="473"/>
                      <a:pt x="512" y="486"/>
                    </a:cubicBezTo>
                    <a:cubicBezTo>
                      <a:pt x="515" y="501"/>
                      <a:pt x="517" y="515"/>
                      <a:pt x="520" y="530"/>
                    </a:cubicBezTo>
                    <a:cubicBezTo>
                      <a:pt x="522" y="543"/>
                      <a:pt x="525" y="555"/>
                      <a:pt x="527" y="567"/>
                    </a:cubicBezTo>
                    <a:cubicBezTo>
                      <a:pt x="530" y="580"/>
                      <a:pt x="534" y="593"/>
                      <a:pt x="538" y="606"/>
                    </a:cubicBezTo>
                    <a:cubicBezTo>
                      <a:pt x="543" y="622"/>
                      <a:pt x="548" y="638"/>
                      <a:pt x="554" y="653"/>
                    </a:cubicBezTo>
                    <a:cubicBezTo>
                      <a:pt x="559" y="668"/>
                      <a:pt x="564" y="684"/>
                      <a:pt x="568" y="699"/>
                    </a:cubicBezTo>
                    <a:cubicBezTo>
                      <a:pt x="573" y="715"/>
                      <a:pt x="576" y="731"/>
                      <a:pt x="580" y="747"/>
                    </a:cubicBezTo>
                    <a:cubicBezTo>
                      <a:pt x="584" y="763"/>
                      <a:pt x="588" y="779"/>
                      <a:pt x="592" y="795"/>
                    </a:cubicBezTo>
                    <a:lnTo>
                      <a:pt x="593" y="796"/>
                    </a:lnTo>
                    <a:cubicBezTo>
                      <a:pt x="599" y="815"/>
                      <a:pt x="605" y="834"/>
                      <a:pt x="611" y="853"/>
                    </a:cubicBezTo>
                    <a:cubicBezTo>
                      <a:pt x="619" y="875"/>
                      <a:pt x="625" y="897"/>
                      <a:pt x="631" y="918"/>
                    </a:cubicBezTo>
                    <a:cubicBezTo>
                      <a:pt x="636" y="939"/>
                      <a:pt x="640" y="960"/>
                      <a:pt x="645" y="980"/>
                    </a:cubicBezTo>
                    <a:cubicBezTo>
                      <a:pt x="649" y="1001"/>
                      <a:pt x="653" y="1022"/>
                      <a:pt x="659" y="1043"/>
                    </a:cubicBezTo>
                    <a:cubicBezTo>
                      <a:pt x="665" y="1063"/>
                      <a:pt x="672" y="1084"/>
                      <a:pt x="679" y="1104"/>
                    </a:cubicBezTo>
                    <a:cubicBezTo>
                      <a:pt x="685" y="1125"/>
                      <a:pt x="692" y="1146"/>
                      <a:pt x="698" y="1167"/>
                    </a:cubicBezTo>
                    <a:cubicBezTo>
                      <a:pt x="710" y="1209"/>
                      <a:pt x="720" y="1252"/>
                      <a:pt x="732" y="1294"/>
                    </a:cubicBezTo>
                    <a:cubicBezTo>
                      <a:pt x="740" y="1320"/>
                      <a:pt x="747" y="1348"/>
                      <a:pt x="755" y="1375"/>
                    </a:cubicBezTo>
                    <a:cubicBezTo>
                      <a:pt x="763" y="1402"/>
                      <a:pt x="771" y="1429"/>
                      <a:pt x="780" y="1456"/>
                    </a:cubicBezTo>
                    <a:cubicBezTo>
                      <a:pt x="784" y="1470"/>
                      <a:pt x="789" y="1484"/>
                      <a:pt x="794" y="1497"/>
                    </a:cubicBezTo>
                    <a:cubicBezTo>
                      <a:pt x="798" y="1511"/>
                      <a:pt x="804" y="1525"/>
                      <a:pt x="810" y="1538"/>
                    </a:cubicBezTo>
                    <a:lnTo>
                      <a:pt x="809" y="1537"/>
                    </a:lnTo>
                    <a:cubicBezTo>
                      <a:pt x="819" y="1558"/>
                      <a:pt x="828" y="1578"/>
                      <a:pt x="840" y="1598"/>
                    </a:cubicBezTo>
                    <a:cubicBezTo>
                      <a:pt x="839" y="1597"/>
                      <a:pt x="839" y="1597"/>
                      <a:pt x="839" y="1597"/>
                    </a:cubicBezTo>
                    <a:cubicBezTo>
                      <a:pt x="845" y="1606"/>
                      <a:pt x="851" y="1616"/>
                      <a:pt x="858" y="1625"/>
                    </a:cubicBezTo>
                    <a:cubicBezTo>
                      <a:pt x="862" y="1630"/>
                      <a:pt x="867" y="1636"/>
                      <a:pt x="872" y="1641"/>
                    </a:cubicBezTo>
                    <a:cubicBezTo>
                      <a:pt x="873" y="1641"/>
                      <a:pt x="873" y="1641"/>
                      <a:pt x="873" y="1641"/>
                    </a:cubicBezTo>
                    <a:lnTo>
                      <a:pt x="874" y="1641"/>
                    </a:lnTo>
                    <a:cubicBezTo>
                      <a:pt x="875" y="1641"/>
                      <a:pt x="876" y="1640"/>
                      <a:pt x="878" y="1640"/>
                    </a:cubicBezTo>
                    <a:cubicBezTo>
                      <a:pt x="881" y="1639"/>
                      <a:pt x="884" y="1637"/>
                      <a:pt x="887" y="1635"/>
                    </a:cubicBezTo>
                    <a:cubicBezTo>
                      <a:pt x="891" y="1633"/>
                      <a:pt x="895" y="1630"/>
                      <a:pt x="899" y="1627"/>
                    </a:cubicBezTo>
                    <a:cubicBezTo>
                      <a:pt x="903" y="1623"/>
                      <a:pt x="907" y="1619"/>
                      <a:pt x="911" y="1616"/>
                    </a:cubicBezTo>
                    <a:cubicBezTo>
                      <a:pt x="918" y="1609"/>
                      <a:pt x="924" y="1601"/>
                      <a:pt x="929" y="1594"/>
                    </a:cubicBezTo>
                    <a:cubicBezTo>
                      <a:pt x="938" y="1581"/>
                      <a:pt x="947" y="1568"/>
                      <a:pt x="956" y="1555"/>
                    </a:cubicBezTo>
                    <a:cubicBezTo>
                      <a:pt x="964" y="1541"/>
                      <a:pt x="973" y="1528"/>
                      <a:pt x="981" y="1514"/>
                    </a:cubicBezTo>
                    <a:cubicBezTo>
                      <a:pt x="985" y="1506"/>
                      <a:pt x="989" y="1499"/>
                      <a:pt x="992" y="1491"/>
                    </a:cubicBezTo>
                    <a:cubicBezTo>
                      <a:pt x="996" y="1481"/>
                      <a:pt x="1001" y="1470"/>
                      <a:pt x="1005" y="1460"/>
                    </a:cubicBezTo>
                    <a:cubicBezTo>
                      <a:pt x="1012" y="1441"/>
                      <a:pt x="1020" y="1422"/>
                      <a:pt x="1027" y="1404"/>
                    </a:cubicBezTo>
                    <a:cubicBezTo>
                      <a:pt x="1027" y="1403"/>
                      <a:pt x="1027" y="1403"/>
                      <a:pt x="1027" y="1403"/>
                    </a:cubicBezTo>
                    <a:cubicBezTo>
                      <a:pt x="1033" y="1388"/>
                      <a:pt x="1038" y="1373"/>
                      <a:pt x="1043" y="1358"/>
                    </a:cubicBezTo>
                    <a:cubicBezTo>
                      <a:pt x="1047" y="1342"/>
                      <a:pt x="1051" y="1326"/>
                      <a:pt x="1056" y="1309"/>
                    </a:cubicBezTo>
                    <a:cubicBezTo>
                      <a:pt x="1060" y="1292"/>
                      <a:pt x="1065" y="1276"/>
                      <a:pt x="1070" y="1259"/>
                    </a:cubicBezTo>
                    <a:cubicBezTo>
                      <a:pt x="1075" y="1243"/>
                      <a:pt x="1079" y="1228"/>
                      <a:pt x="1083" y="1213"/>
                    </a:cubicBezTo>
                    <a:lnTo>
                      <a:pt x="1083" y="1214"/>
                    </a:lnTo>
                    <a:cubicBezTo>
                      <a:pt x="1089" y="1186"/>
                      <a:pt x="1094" y="1158"/>
                      <a:pt x="1100" y="1130"/>
                    </a:cubicBezTo>
                    <a:cubicBezTo>
                      <a:pt x="1103" y="1115"/>
                      <a:pt x="1106" y="1101"/>
                      <a:pt x="1109" y="1087"/>
                    </a:cubicBezTo>
                    <a:cubicBezTo>
                      <a:pt x="1112" y="1073"/>
                      <a:pt x="1114" y="1059"/>
                      <a:pt x="1117" y="1045"/>
                    </a:cubicBezTo>
                    <a:cubicBezTo>
                      <a:pt x="1122" y="1017"/>
                      <a:pt x="1128" y="991"/>
                      <a:pt x="1133" y="963"/>
                    </a:cubicBezTo>
                    <a:cubicBezTo>
                      <a:pt x="1135" y="949"/>
                      <a:pt x="1138" y="935"/>
                      <a:pt x="1140" y="921"/>
                    </a:cubicBezTo>
                    <a:cubicBezTo>
                      <a:pt x="1143" y="906"/>
                      <a:pt x="1146" y="890"/>
                      <a:pt x="1150" y="875"/>
                    </a:cubicBezTo>
                    <a:cubicBezTo>
                      <a:pt x="1153" y="861"/>
                      <a:pt x="1156" y="848"/>
                      <a:pt x="1158" y="834"/>
                    </a:cubicBezTo>
                    <a:cubicBezTo>
                      <a:pt x="1162" y="819"/>
                      <a:pt x="1165" y="804"/>
                      <a:pt x="1168" y="788"/>
                    </a:cubicBezTo>
                    <a:cubicBezTo>
                      <a:pt x="1171" y="773"/>
                      <a:pt x="1175" y="759"/>
                      <a:pt x="1179" y="744"/>
                    </a:cubicBezTo>
                    <a:cubicBezTo>
                      <a:pt x="1184" y="728"/>
                      <a:pt x="1188" y="713"/>
                      <a:pt x="1192" y="698"/>
                    </a:cubicBezTo>
                    <a:cubicBezTo>
                      <a:pt x="1196" y="684"/>
                      <a:pt x="1199" y="670"/>
                      <a:pt x="1202" y="656"/>
                    </a:cubicBezTo>
                    <a:cubicBezTo>
                      <a:pt x="1205" y="640"/>
                      <a:pt x="1207" y="626"/>
                      <a:pt x="1210" y="611"/>
                    </a:cubicBezTo>
                    <a:cubicBezTo>
                      <a:pt x="1214" y="596"/>
                      <a:pt x="1217" y="581"/>
                      <a:pt x="1221" y="566"/>
                    </a:cubicBezTo>
                    <a:cubicBezTo>
                      <a:pt x="1225" y="551"/>
                      <a:pt x="1229" y="537"/>
                      <a:pt x="1232" y="522"/>
                    </a:cubicBezTo>
                    <a:cubicBezTo>
                      <a:pt x="1232" y="523"/>
                      <a:pt x="1232" y="523"/>
                      <a:pt x="1232" y="523"/>
                    </a:cubicBezTo>
                    <a:cubicBezTo>
                      <a:pt x="1233" y="520"/>
                      <a:pt x="1234" y="516"/>
                      <a:pt x="1235" y="512"/>
                    </a:cubicBezTo>
                    <a:cubicBezTo>
                      <a:pt x="1235" y="512"/>
                      <a:pt x="1235" y="513"/>
                      <a:pt x="1234" y="513"/>
                    </a:cubicBezTo>
                    <a:cubicBezTo>
                      <a:pt x="1238" y="498"/>
                      <a:pt x="1241" y="484"/>
                      <a:pt x="1245" y="469"/>
                    </a:cubicBezTo>
                    <a:cubicBezTo>
                      <a:pt x="1249" y="453"/>
                      <a:pt x="1253" y="438"/>
                      <a:pt x="1258" y="423"/>
                    </a:cubicBezTo>
                    <a:cubicBezTo>
                      <a:pt x="1267" y="396"/>
                      <a:pt x="1277" y="370"/>
                      <a:pt x="1286" y="343"/>
                    </a:cubicBezTo>
                    <a:cubicBezTo>
                      <a:pt x="1291" y="331"/>
                      <a:pt x="1294" y="319"/>
                      <a:pt x="1298" y="307"/>
                    </a:cubicBezTo>
                    <a:cubicBezTo>
                      <a:pt x="1302" y="293"/>
                      <a:pt x="1305" y="279"/>
                      <a:pt x="1309" y="266"/>
                    </a:cubicBezTo>
                    <a:cubicBezTo>
                      <a:pt x="1311" y="259"/>
                      <a:pt x="1313" y="252"/>
                      <a:pt x="1315" y="246"/>
                    </a:cubicBezTo>
                    <a:cubicBezTo>
                      <a:pt x="1317" y="239"/>
                      <a:pt x="1320" y="233"/>
                      <a:pt x="1323" y="226"/>
                    </a:cubicBezTo>
                    <a:cubicBezTo>
                      <a:pt x="1329" y="213"/>
                      <a:pt x="1334" y="199"/>
                      <a:pt x="1340" y="185"/>
                    </a:cubicBezTo>
                    <a:cubicBezTo>
                      <a:pt x="1345" y="172"/>
                      <a:pt x="1351" y="159"/>
                      <a:pt x="1357" y="146"/>
                    </a:cubicBezTo>
                    <a:cubicBezTo>
                      <a:pt x="1363" y="133"/>
                      <a:pt x="1370" y="120"/>
                      <a:pt x="1377" y="107"/>
                    </a:cubicBezTo>
                    <a:cubicBezTo>
                      <a:pt x="1384" y="96"/>
                      <a:pt x="1390" y="84"/>
                      <a:pt x="1397" y="71"/>
                    </a:cubicBezTo>
                    <a:cubicBezTo>
                      <a:pt x="1404" y="59"/>
                      <a:pt x="1411" y="47"/>
                      <a:pt x="1419" y="35"/>
                    </a:cubicBezTo>
                    <a:cubicBezTo>
                      <a:pt x="1422" y="30"/>
                      <a:pt x="1426" y="25"/>
                      <a:pt x="1430" y="21"/>
                    </a:cubicBezTo>
                    <a:cubicBezTo>
                      <a:pt x="1434" y="16"/>
                      <a:pt x="1438" y="11"/>
                      <a:pt x="1443" y="7"/>
                    </a:cubicBezTo>
                    <a:cubicBezTo>
                      <a:pt x="1445" y="5"/>
                      <a:pt x="1448" y="3"/>
                      <a:pt x="1451" y="1"/>
                    </a:cubicBezTo>
                    <a:cubicBezTo>
                      <a:pt x="1453" y="1"/>
                      <a:pt x="1454" y="1"/>
                      <a:pt x="1456" y="1"/>
                    </a:cubicBezTo>
                    <a:cubicBezTo>
                      <a:pt x="1458" y="0"/>
                      <a:pt x="1460" y="0"/>
                      <a:pt x="1462" y="1"/>
                    </a:cubicBezTo>
                    <a:cubicBezTo>
                      <a:pt x="1468" y="1"/>
                      <a:pt x="1473" y="4"/>
                      <a:pt x="1478" y="6"/>
                    </a:cubicBezTo>
                    <a:cubicBezTo>
                      <a:pt x="1483" y="8"/>
                      <a:pt x="1488" y="11"/>
                      <a:pt x="1492" y="15"/>
                    </a:cubicBezTo>
                    <a:cubicBezTo>
                      <a:pt x="1503" y="23"/>
                      <a:pt x="1513" y="32"/>
                      <a:pt x="1523" y="42"/>
                    </a:cubicBezTo>
                    <a:cubicBezTo>
                      <a:pt x="1527" y="47"/>
                      <a:pt x="1532" y="52"/>
                      <a:pt x="1536" y="57"/>
                    </a:cubicBezTo>
                    <a:cubicBezTo>
                      <a:pt x="1541" y="64"/>
                      <a:pt x="1545" y="70"/>
                      <a:pt x="1549" y="77"/>
                    </a:cubicBezTo>
                    <a:cubicBezTo>
                      <a:pt x="1557" y="88"/>
                      <a:pt x="1563" y="99"/>
                      <a:pt x="1569" y="111"/>
                    </a:cubicBezTo>
                    <a:cubicBezTo>
                      <a:pt x="1574" y="123"/>
                      <a:pt x="1580" y="135"/>
                      <a:pt x="1584" y="148"/>
                    </a:cubicBezTo>
                    <a:cubicBezTo>
                      <a:pt x="1595" y="174"/>
                      <a:pt x="1604" y="201"/>
                      <a:pt x="1615" y="226"/>
                    </a:cubicBezTo>
                    <a:lnTo>
                      <a:pt x="1615" y="225"/>
                    </a:lnTo>
                    <a:cubicBezTo>
                      <a:pt x="1627" y="252"/>
                      <a:pt x="1639" y="279"/>
                      <a:pt x="1648" y="308"/>
                    </a:cubicBezTo>
                    <a:cubicBezTo>
                      <a:pt x="1650" y="314"/>
                      <a:pt x="1652" y="321"/>
                      <a:pt x="1654" y="328"/>
                    </a:cubicBezTo>
                    <a:cubicBezTo>
                      <a:pt x="1656" y="335"/>
                      <a:pt x="1658" y="342"/>
                      <a:pt x="1659" y="350"/>
                    </a:cubicBezTo>
                    <a:cubicBezTo>
                      <a:pt x="1662" y="364"/>
                      <a:pt x="1665" y="378"/>
                      <a:pt x="1667" y="392"/>
                    </a:cubicBezTo>
                    <a:cubicBezTo>
                      <a:pt x="1669" y="406"/>
                      <a:pt x="1671" y="421"/>
                      <a:pt x="1674" y="435"/>
                    </a:cubicBezTo>
                    <a:cubicBezTo>
                      <a:pt x="1677" y="450"/>
                      <a:pt x="1681" y="465"/>
                      <a:pt x="1685" y="479"/>
                    </a:cubicBezTo>
                    <a:cubicBezTo>
                      <a:pt x="1692" y="508"/>
                      <a:pt x="1701" y="537"/>
                      <a:pt x="1708" y="566"/>
                    </a:cubicBezTo>
                    <a:cubicBezTo>
                      <a:pt x="1712" y="580"/>
                      <a:pt x="1715" y="596"/>
                      <a:pt x="1719" y="610"/>
                    </a:cubicBezTo>
                    <a:cubicBezTo>
                      <a:pt x="1722" y="625"/>
                      <a:pt x="1725" y="639"/>
                      <a:pt x="1728" y="654"/>
                    </a:cubicBezTo>
                    <a:cubicBezTo>
                      <a:pt x="1734" y="683"/>
                      <a:pt x="1742" y="712"/>
                      <a:pt x="1749" y="740"/>
                    </a:cubicBezTo>
                    <a:cubicBezTo>
                      <a:pt x="1757" y="769"/>
                      <a:pt x="1764" y="798"/>
                      <a:pt x="1770" y="828"/>
                    </a:cubicBezTo>
                    <a:cubicBezTo>
                      <a:pt x="1775" y="857"/>
                      <a:pt x="1779" y="887"/>
                      <a:pt x="1783" y="917"/>
                    </a:cubicBezTo>
                    <a:cubicBezTo>
                      <a:pt x="1788" y="952"/>
                      <a:pt x="1793" y="987"/>
                      <a:pt x="1798" y="1022"/>
                    </a:cubicBezTo>
                    <a:cubicBezTo>
                      <a:pt x="1798" y="1021"/>
                      <a:pt x="1798" y="1020"/>
                      <a:pt x="1798" y="1020"/>
                    </a:cubicBezTo>
                    <a:cubicBezTo>
                      <a:pt x="1799" y="1031"/>
                      <a:pt x="1801" y="1042"/>
                      <a:pt x="1803" y="1053"/>
                    </a:cubicBezTo>
                    <a:cubicBezTo>
                      <a:pt x="1805" y="1064"/>
                      <a:pt x="1808" y="1075"/>
                      <a:pt x="1809" y="1086"/>
                    </a:cubicBezTo>
                    <a:cubicBezTo>
                      <a:pt x="1812" y="1108"/>
                      <a:pt x="1815" y="1130"/>
                      <a:pt x="1819" y="1151"/>
                    </a:cubicBezTo>
                    <a:lnTo>
                      <a:pt x="1819" y="1152"/>
                    </a:lnTo>
                    <a:lnTo>
                      <a:pt x="1819" y="1153"/>
                    </a:lnTo>
                    <a:lnTo>
                      <a:pt x="1819" y="1152"/>
                    </a:lnTo>
                    <a:cubicBezTo>
                      <a:pt x="1820" y="1161"/>
                      <a:pt x="1822" y="1169"/>
                      <a:pt x="1823" y="1178"/>
                    </a:cubicBezTo>
                    <a:cubicBezTo>
                      <a:pt x="1825" y="1186"/>
                      <a:pt x="1827" y="1196"/>
                      <a:pt x="1829" y="1204"/>
                    </a:cubicBezTo>
                    <a:cubicBezTo>
                      <a:pt x="1839" y="1236"/>
                      <a:pt x="1851" y="1269"/>
                      <a:pt x="1862" y="1300"/>
                    </a:cubicBezTo>
                    <a:cubicBezTo>
                      <a:pt x="1868" y="1316"/>
                      <a:pt x="1873" y="1332"/>
                      <a:pt x="1879" y="1348"/>
                    </a:cubicBezTo>
                    <a:cubicBezTo>
                      <a:pt x="1884" y="1365"/>
                      <a:pt x="1889" y="1382"/>
                      <a:pt x="1893" y="1398"/>
                    </a:cubicBezTo>
                    <a:cubicBezTo>
                      <a:pt x="1898" y="1413"/>
                      <a:pt x="1903" y="1428"/>
                      <a:pt x="1908" y="1442"/>
                    </a:cubicBezTo>
                    <a:cubicBezTo>
                      <a:pt x="1914" y="1456"/>
                      <a:pt x="1919" y="1470"/>
                      <a:pt x="1925" y="1483"/>
                    </a:cubicBezTo>
                    <a:lnTo>
                      <a:pt x="1925" y="1482"/>
                    </a:lnTo>
                    <a:cubicBezTo>
                      <a:pt x="1932" y="1499"/>
                      <a:pt x="1940" y="1515"/>
                      <a:pt x="1948" y="1531"/>
                    </a:cubicBezTo>
                    <a:cubicBezTo>
                      <a:pt x="1956" y="1546"/>
                      <a:pt x="1965" y="1562"/>
                      <a:pt x="1974" y="1577"/>
                    </a:cubicBezTo>
                    <a:cubicBezTo>
                      <a:pt x="1979" y="1585"/>
                      <a:pt x="1985" y="1593"/>
                      <a:pt x="1992" y="1601"/>
                    </a:cubicBezTo>
                    <a:cubicBezTo>
                      <a:pt x="1991" y="1601"/>
                      <a:pt x="1991" y="1601"/>
                      <a:pt x="1990" y="1600"/>
                    </a:cubicBezTo>
                    <a:cubicBezTo>
                      <a:pt x="1994" y="1604"/>
                      <a:pt x="1997" y="1608"/>
                      <a:pt x="2000" y="1612"/>
                    </a:cubicBezTo>
                    <a:cubicBezTo>
                      <a:pt x="2001" y="1612"/>
                      <a:pt x="2001" y="1612"/>
                      <a:pt x="2002" y="1612"/>
                    </a:cubicBezTo>
                    <a:lnTo>
                      <a:pt x="2002" y="1613"/>
                    </a:lnTo>
                    <a:cubicBezTo>
                      <a:pt x="2002" y="1613"/>
                      <a:pt x="2002" y="1612"/>
                      <a:pt x="2003" y="1612"/>
                    </a:cubicBezTo>
                    <a:lnTo>
                      <a:pt x="2004" y="1612"/>
                    </a:lnTo>
                    <a:cubicBezTo>
                      <a:pt x="2006" y="1611"/>
                      <a:pt x="2007" y="1610"/>
                      <a:pt x="2009" y="1609"/>
                    </a:cubicBezTo>
                    <a:cubicBezTo>
                      <a:pt x="2012" y="1606"/>
                      <a:pt x="2016" y="1602"/>
                      <a:pt x="2019" y="1599"/>
                    </a:cubicBezTo>
                    <a:cubicBezTo>
                      <a:pt x="2024" y="1595"/>
                      <a:pt x="2028" y="1590"/>
                      <a:pt x="2033" y="1585"/>
                    </a:cubicBezTo>
                    <a:cubicBezTo>
                      <a:pt x="2041" y="1579"/>
                      <a:pt x="2048" y="1572"/>
                      <a:pt x="2055" y="1565"/>
                    </a:cubicBezTo>
                    <a:cubicBezTo>
                      <a:pt x="2058" y="1562"/>
                      <a:pt x="2062" y="1558"/>
                      <a:pt x="2065" y="1553"/>
                    </a:cubicBezTo>
                    <a:cubicBezTo>
                      <a:pt x="2069" y="1548"/>
                      <a:pt x="2074" y="1544"/>
                      <a:pt x="2078" y="1539"/>
                    </a:cubicBezTo>
                    <a:cubicBezTo>
                      <a:pt x="2088" y="1528"/>
                      <a:pt x="2098" y="1518"/>
                      <a:pt x="2106" y="1507"/>
                    </a:cubicBezTo>
                    <a:cubicBezTo>
                      <a:pt x="2112" y="1499"/>
                      <a:pt x="2118" y="1491"/>
                      <a:pt x="2122" y="1483"/>
                    </a:cubicBezTo>
                    <a:cubicBezTo>
                      <a:pt x="2125" y="1478"/>
                      <a:pt x="2127" y="1473"/>
                      <a:pt x="2130" y="1468"/>
                    </a:cubicBezTo>
                    <a:cubicBezTo>
                      <a:pt x="2132" y="1462"/>
                      <a:pt x="2135" y="1456"/>
                      <a:pt x="2137" y="1450"/>
                    </a:cubicBezTo>
                    <a:cubicBezTo>
                      <a:pt x="2138" y="1446"/>
                      <a:pt x="2140" y="1442"/>
                      <a:pt x="2141" y="1438"/>
                    </a:cubicBezTo>
                    <a:cubicBezTo>
                      <a:pt x="2143" y="1433"/>
                      <a:pt x="2144" y="1428"/>
                      <a:pt x="2145" y="1424"/>
                    </a:cubicBezTo>
                    <a:cubicBezTo>
                      <a:pt x="2145" y="1424"/>
                      <a:pt x="2145" y="1423"/>
                      <a:pt x="2145" y="1422"/>
                    </a:cubicBezTo>
                    <a:cubicBezTo>
                      <a:pt x="2154" y="1382"/>
                      <a:pt x="2165" y="1342"/>
                      <a:pt x="2175" y="1302"/>
                    </a:cubicBezTo>
                    <a:cubicBezTo>
                      <a:pt x="2180" y="1282"/>
                      <a:pt x="2185" y="1263"/>
                      <a:pt x="2190" y="1243"/>
                    </a:cubicBezTo>
                    <a:cubicBezTo>
                      <a:pt x="2194" y="1233"/>
                      <a:pt x="2197" y="1222"/>
                      <a:pt x="2200" y="1211"/>
                    </a:cubicBezTo>
                    <a:cubicBezTo>
                      <a:pt x="2203" y="1200"/>
                      <a:pt x="2205" y="1190"/>
                      <a:pt x="2208" y="1179"/>
                    </a:cubicBezTo>
                    <a:cubicBezTo>
                      <a:pt x="2215" y="1149"/>
                      <a:pt x="2222" y="1119"/>
                      <a:pt x="2228" y="1089"/>
                    </a:cubicBezTo>
                    <a:cubicBezTo>
                      <a:pt x="2232" y="1073"/>
                      <a:pt x="2235" y="1056"/>
                      <a:pt x="2239" y="1040"/>
                    </a:cubicBezTo>
                    <a:cubicBezTo>
                      <a:pt x="2242" y="1026"/>
                      <a:pt x="2244" y="1012"/>
                      <a:pt x="2247" y="997"/>
                    </a:cubicBezTo>
                    <a:cubicBezTo>
                      <a:pt x="2250" y="983"/>
                      <a:pt x="2253" y="969"/>
                      <a:pt x="2256" y="954"/>
                    </a:cubicBezTo>
                    <a:cubicBezTo>
                      <a:pt x="2258" y="939"/>
                      <a:pt x="2260" y="924"/>
                      <a:pt x="2263" y="909"/>
                    </a:cubicBezTo>
                    <a:cubicBezTo>
                      <a:pt x="2267" y="878"/>
                      <a:pt x="2274" y="848"/>
                      <a:pt x="2281" y="819"/>
                    </a:cubicBezTo>
                    <a:cubicBezTo>
                      <a:pt x="2282" y="814"/>
                      <a:pt x="2284" y="809"/>
                      <a:pt x="2285" y="805"/>
                    </a:cubicBezTo>
                    <a:lnTo>
                      <a:pt x="2285" y="804"/>
                    </a:lnTo>
                    <a:cubicBezTo>
                      <a:pt x="2292" y="776"/>
                      <a:pt x="2298" y="748"/>
                      <a:pt x="2304" y="720"/>
                    </a:cubicBezTo>
                    <a:cubicBezTo>
                      <a:pt x="2308" y="705"/>
                      <a:pt x="2311" y="691"/>
                      <a:pt x="2316" y="676"/>
                    </a:cubicBezTo>
                    <a:cubicBezTo>
                      <a:pt x="2319" y="661"/>
                      <a:pt x="2323" y="647"/>
                      <a:pt x="2326" y="632"/>
                    </a:cubicBezTo>
                    <a:cubicBezTo>
                      <a:pt x="2332" y="604"/>
                      <a:pt x="2338" y="575"/>
                      <a:pt x="2345" y="547"/>
                    </a:cubicBezTo>
                    <a:cubicBezTo>
                      <a:pt x="2348" y="532"/>
                      <a:pt x="2352" y="517"/>
                      <a:pt x="2356" y="502"/>
                    </a:cubicBezTo>
                    <a:cubicBezTo>
                      <a:pt x="2360" y="488"/>
                      <a:pt x="2365" y="474"/>
                      <a:pt x="2369" y="459"/>
                    </a:cubicBezTo>
                    <a:cubicBezTo>
                      <a:pt x="2373" y="444"/>
                      <a:pt x="2378" y="429"/>
                      <a:pt x="2383" y="413"/>
                    </a:cubicBezTo>
                    <a:cubicBezTo>
                      <a:pt x="2387" y="400"/>
                      <a:pt x="2391" y="387"/>
                      <a:pt x="2395" y="374"/>
                    </a:cubicBezTo>
                    <a:cubicBezTo>
                      <a:pt x="2399" y="360"/>
                      <a:pt x="2403" y="346"/>
                      <a:pt x="2407" y="332"/>
                    </a:cubicBezTo>
                    <a:cubicBezTo>
                      <a:pt x="2412" y="318"/>
                      <a:pt x="2417" y="303"/>
                      <a:pt x="2422" y="289"/>
                    </a:cubicBezTo>
                    <a:cubicBezTo>
                      <a:pt x="2427" y="273"/>
                      <a:pt x="2434" y="257"/>
                      <a:pt x="2440" y="240"/>
                    </a:cubicBezTo>
                    <a:cubicBezTo>
                      <a:pt x="2446" y="227"/>
                      <a:pt x="2450" y="214"/>
                      <a:pt x="2455" y="201"/>
                    </a:cubicBezTo>
                    <a:cubicBezTo>
                      <a:pt x="2460" y="188"/>
                      <a:pt x="2466" y="176"/>
                      <a:pt x="2472" y="163"/>
                    </a:cubicBezTo>
                    <a:cubicBezTo>
                      <a:pt x="2479" y="150"/>
                      <a:pt x="2485" y="137"/>
                      <a:pt x="2493" y="124"/>
                    </a:cubicBezTo>
                    <a:cubicBezTo>
                      <a:pt x="2500" y="111"/>
                      <a:pt x="2507" y="99"/>
                      <a:pt x="2514" y="86"/>
                    </a:cubicBezTo>
                    <a:cubicBezTo>
                      <a:pt x="2522" y="75"/>
                      <a:pt x="2529" y="63"/>
                      <a:pt x="2536" y="51"/>
                    </a:cubicBezTo>
                    <a:cubicBezTo>
                      <a:pt x="2539" y="46"/>
                      <a:pt x="2543" y="40"/>
                      <a:pt x="2546" y="35"/>
                    </a:cubicBezTo>
                    <a:cubicBezTo>
                      <a:pt x="2549" y="32"/>
                      <a:pt x="2552" y="28"/>
                      <a:pt x="2556" y="25"/>
                    </a:cubicBezTo>
                    <a:cubicBezTo>
                      <a:pt x="2559" y="23"/>
                      <a:pt x="2562" y="21"/>
                      <a:pt x="2566" y="18"/>
                    </a:cubicBezTo>
                    <a:cubicBezTo>
                      <a:pt x="2571" y="15"/>
                      <a:pt x="2577" y="12"/>
                      <a:pt x="2582" y="10"/>
                    </a:cubicBezTo>
                    <a:cubicBezTo>
                      <a:pt x="2585" y="10"/>
                      <a:pt x="2588" y="9"/>
                      <a:pt x="2591" y="8"/>
                    </a:cubicBezTo>
                    <a:cubicBezTo>
                      <a:pt x="2595" y="8"/>
                      <a:pt x="2597" y="8"/>
                      <a:pt x="2600" y="8"/>
                    </a:cubicBezTo>
                    <a:cubicBezTo>
                      <a:pt x="2603" y="8"/>
                      <a:pt x="2607" y="8"/>
                      <a:pt x="2610" y="9"/>
                    </a:cubicBezTo>
                    <a:cubicBezTo>
                      <a:pt x="2613" y="10"/>
                      <a:pt x="2615" y="10"/>
                      <a:pt x="2617" y="11"/>
                    </a:cubicBezTo>
                    <a:cubicBezTo>
                      <a:pt x="2624" y="12"/>
                      <a:pt x="2630" y="15"/>
                      <a:pt x="2637" y="17"/>
                    </a:cubicBezTo>
                    <a:cubicBezTo>
                      <a:pt x="2643" y="20"/>
                      <a:pt x="2649" y="23"/>
                      <a:pt x="2655" y="26"/>
                    </a:cubicBezTo>
                    <a:cubicBezTo>
                      <a:pt x="2673" y="37"/>
                      <a:pt x="2688" y="52"/>
                      <a:pt x="2701" y="69"/>
                    </a:cubicBezTo>
                    <a:cubicBezTo>
                      <a:pt x="2707" y="78"/>
                      <a:pt x="2713" y="88"/>
                      <a:pt x="2717" y="99"/>
                    </a:cubicBezTo>
                    <a:cubicBezTo>
                      <a:pt x="2721" y="108"/>
                      <a:pt x="2724" y="117"/>
                      <a:pt x="2726" y="127"/>
                    </a:cubicBezTo>
                    <a:cubicBezTo>
                      <a:pt x="2739" y="170"/>
                      <a:pt x="2749" y="213"/>
                      <a:pt x="2761" y="256"/>
                    </a:cubicBezTo>
                    <a:cubicBezTo>
                      <a:pt x="2765" y="269"/>
                      <a:pt x="2769" y="283"/>
                      <a:pt x="2774" y="296"/>
                    </a:cubicBezTo>
                    <a:cubicBezTo>
                      <a:pt x="2778" y="310"/>
                      <a:pt x="2783" y="324"/>
                      <a:pt x="2787" y="338"/>
                    </a:cubicBezTo>
                    <a:cubicBezTo>
                      <a:pt x="2795" y="364"/>
                      <a:pt x="2802" y="392"/>
                      <a:pt x="2809" y="419"/>
                    </a:cubicBezTo>
                    <a:cubicBezTo>
                      <a:pt x="2813" y="433"/>
                      <a:pt x="2817" y="448"/>
                      <a:pt x="2820" y="462"/>
                    </a:cubicBezTo>
                    <a:cubicBezTo>
                      <a:pt x="2824" y="476"/>
                      <a:pt x="2827" y="490"/>
                      <a:pt x="2828" y="504"/>
                    </a:cubicBezTo>
                    <a:cubicBezTo>
                      <a:pt x="2832" y="532"/>
                      <a:pt x="2835" y="559"/>
                      <a:pt x="2839" y="587"/>
                    </a:cubicBezTo>
                    <a:cubicBezTo>
                      <a:pt x="2842" y="601"/>
                      <a:pt x="2844" y="615"/>
                      <a:pt x="2848" y="629"/>
                    </a:cubicBezTo>
                    <a:cubicBezTo>
                      <a:pt x="2852" y="643"/>
                      <a:pt x="2856" y="657"/>
                      <a:pt x="2860" y="671"/>
                    </a:cubicBezTo>
                    <a:cubicBezTo>
                      <a:pt x="2864" y="685"/>
                      <a:pt x="2867" y="699"/>
                      <a:pt x="2871" y="714"/>
                    </a:cubicBezTo>
                    <a:cubicBezTo>
                      <a:pt x="2875" y="727"/>
                      <a:pt x="2878" y="741"/>
                      <a:pt x="2883" y="754"/>
                    </a:cubicBezTo>
                    <a:cubicBezTo>
                      <a:pt x="2887" y="769"/>
                      <a:pt x="2890" y="783"/>
                      <a:pt x="2894" y="798"/>
                    </a:cubicBezTo>
                    <a:cubicBezTo>
                      <a:pt x="2896" y="812"/>
                      <a:pt x="2899" y="827"/>
                      <a:pt x="2902" y="841"/>
                    </a:cubicBezTo>
                    <a:cubicBezTo>
                      <a:pt x="2909" y="871"/>
                      <a:pt x="2917" y="902"/>
                      <a:pt x="2924" y="932"/>
                    </a:cubicBezTo>
                    <a:cubicBezTo>
                      <a:pt x="2927" y="945"/>
                      <a:pt x="2930" y="959"/>
                      <a:pt x="2933" y="972"/>
                    </a:cubicBezTo>
                    <a:cubicBezTo>
                      <a:pt x="2936" y="986"/>
                      <a:pt x="2938" y="1000"/>
                      <a:pt x="2940" y="1015"/>
                    </a:cubicBezTo>
                    <a:cubicBezTo>
                      <a:pt x="2944" y="1043"/>
                      <a:pt x="2948" y="1070"/>
                      <a:pt x="2951" y="1098"/>
                    </a:cubicBezTo>
                    <a:cubicBezTo>
                      <a:pt x="2952" y="1104"/>
                      <a:pt x="2947" y="1109"/>
                      <a:pt x="2942" y="1110"/>
                    </a:cubicBezTo>
                    <a:cubicBezTo>
                      <a:pt x="2936" y="1110"/>
                      <a:pt x="2931" y="1105"/>
                      <a:pt x="2931" y="1100"/>
                    </a:cubicBezTo>
                    <a:cubicBezTo>
                      <a:pt x="2929" y="1084"/>
                      <a:pt x="2927" y="1068"/>
                      <a:pt x="2925" y="1052"/>
                    </a:cubicBezTo>
                    <a:cubicBezTo>
                      <a:pt x="2923" y="1037"/>
                      <a:pt x="2920" y="1021"/>
                      <a:pt x="2918" y="1005"/>
                    </a:cubicBezTo>
                    <a:cubicBezTo>
                      <a:pt x="2916" y="991"/>
                      <a:pt x="2914" y="977"/>
                      <a:pt x="2911" y="963"/>
                    </a:cubicBezTo>
                    <a:cubicBezTo>
                      <a:pt x="2908" y="949"/>
                      <a:pt x="2905" y="935"/>
                      <a:pt x="2901" y="921"/>
                    </a:cubicBezTo>
                    <a:cubicBezTo>
                      <a:pt x="2894" y="890"/>
                      <a:pt x="2886" y="861"/>
                      <a:pt x="2880" y="830"/>
                    </a:cubicBezTo>
                    <a:cubicBezTo>
                      <a:pt x="2877" y="816"/>
                      <a:pt x="2874" y="801"/>
                      <a:pt x="2870" y="787"/>
                    </a:cubicBezTo>
                    <a:cubicBezTo>
                      <a:pt x="2867" y="772"/>
                      <a:pt x="2863" y="758"/>
                      <a:pt x="2859" y="742"/>
                    </a:cubicBezTo>
                    <a:cubicBezTo>
                      <a:pt x="2851" y="715"/>
                      <a:pt x="2843" y="688"/>
                      <a:pt x="2836" y="660"/>
                    </a:cubicBezTo>
                    <a:cubicBezTo>
                      <a:pt x="2832" y="647"/>
                      <a:pt x="2828" y="635"/>
                      <a:pt x="2825" y="621"/>
                    </a:cubicBezTo>
                    <a:cubicBezTo>
                      <a:pt x="2822" y="608"/>
                      <a:pt x="2820" y="595"/>
                      <a:pt x="2818" y="582"/>
                    </a:cubicBezTo>
                    <a:cubicBezTo>
                      <a:pt x="2817" y="569"/>
                      <a:pt x="2815" y="555"/>
                      <a:pt x="2813" y="542"/>
                    </a:cubicBezTo>
                    <a:cubicBezTo>
                      <a:pt x="2812" y="529"/>
                      <a:pt x="2810" y="515"/>
                      <a:pt x="2808" y="501"/>
                    </a:cubicBezTo>
                    <a:lnTo>
                      <a:pt x="2808" y="502"/>
                    </a:lnTo>
                    <a:cubicBezTo>
                      <a:pt x="2808" y="501"/>
                      <a:pt x="2808" y="501"/>
                      <a:pt x="2808" y="501"/>
                    </a:cubicBezTo>
                    <a:cubicBezTo>
                      <a:pt x="2806" y="490"/>
                      <a:pt x="2804" y="478"/>
                      <a:pt x="2801" y="466"/>
                    </a:cubicBezTo>
                    <a:cubicBezTo>
                      <a:pt x="2798" y="454"/>
                      <a:pt x="2795" y="442"/>
                      <a:pt x="2792" y="430"/>
                    </a:cubicBezTo>
                    <a:cubicBezTo>
                      <a:pt x="2786" y="407"/>
                      <a:pt x="2779" y="384"/>
                      <a:pt x="2773" y="360"/>
                    </a:cubicBezTo>
                    <a:cubicBezTo>
                      <a:pt x="2767" y="340"/>
                      <a:pt x="2760" y="320"/>
                      <a:pt x="2754" y="300"/>
                    </a:cubicBezTo>
                    <a:cubicBezTo>
                      <a:pt x="2748" y="282"/>
                      <a:pt x="2742" y="262"/>
                      <a:pt x="2737" y="243"/>
                    </a:cubicBezTo>
                    <a:cubicBezTo>
                      <a:pt x="2726" y="205"/>
                      <a:pt x="2717" y="167"/>
                      <a:pt x="2706" y="129"/>
                    </a:cubicBezTo>
                    <a:cubicBezTo>
                      <a:pt x="2706" y="128"/>
                      <a:pt x="2706" y="128"/>
                      <a:pt x="2706" y="128"/>
                    </a:cubicBezTo>
                    <a:cubicBezTo>
                      <a:pt x="2704" y="120"/>
                      <a:pt x="2701" y="113"/>
                      <a:pt x="2698" y="104"/>
                    </a:cubicBezTo>
                    <a:cubicBezTo>
                      <a:pt x="2695" y="100"/>
                      <a:pt x="2693" y="95"/>
                      <a:pt x="2691" y="91"/>
                    </a:cubicBezTo>
                    <a:cubicBezTo>
                      <a:pt x="2687" y="86"/>
                      <a:pt x="2684" y="81"/>
                      <a:pt x="2680" y="76"/>
                    </a:cubicBezTo>
                    <a:cubicBezTo>
                      <a:pt x="2675" y="70"/>
                      <a:pt x="2670" y="64"/>
                      <a:pt x="2664" y="58"/>
                    </a:cubicBezTo>
                    <a:cubicBezTo>
                      <a:pt x="2661" y="55"/>
                      <a:pt x="2658" y="52"/>
                      <a:pt x="2654" y="49"/>
                    </a:cubicBezTo>
                    <a:cubicBezTo>
                      <a:pt x="2652" y="48"/>
                      <a:pt x="2651" y="47"/>
                      <a:pt x="2649" y="46"/>
                    </a:cubicBezTo>
                    <a:cubicBezTo>
                      <a:pt x="2648" y="44"/>
                      <a:pt x="2646" y="44"/>
                      <a:pt x="2644" y="43"/>
                    </a:cubicBezTo>
                    <a:cubicBezTo>
                      <a:pt x="2639" y="40"/>
                      <a:pt x="2633" y="37"/>
                      <a:pt x="2627" y="35"/>
                    </a:cubicBezTo>
                    <a:cubicBezTo>
                      <a:pt x="2624" y="34"/>
                      <a:pt x="2621" y="33"/>
                      <a:pt x="2618" y="32"/>
                    </a:cubicBezTo>
                    <a:cubicBezTo>
                      <a:pt x="2615" y="31"/>
                      <a:pt x="2612" y="30"/>
                      <a:pt x="2609" y="29"/>
                    </a:cubicBezTo>
                    <a:cubicBezTo>
                      <a:pt x="2607" y="29"/>
                      <a:pt x="2606" y="29"/>
                      <a:pt x="2603" y="28"/>
                    </a:cubicBezTo>
                    <a:cubicBezTo>
                      <a:pt x="2604" y="28"/>
                      <a:pt x="2605" y="28"/>
                      <a:pt x="2605" y="29"/>
                    </a:cubicBezTo>
                    <a:cubicBezTo>
                      <a:pt x="2602" y="28"/>
                      <a:pt x="2599" y="28"/>
                      <a:pt x="2595" y="28"/>
                    </a:cubicBezTo>
                    <a:cubicBezTo>
                      <a:pt x="2596" y="28"/>
                      <a:pt x="2596" y="28"/>
                      <a:pt x="2597" y="28"/>
                    </a:cubicBezTo>
                    <a:cubicBezTo>
                      <a:pt x="2595" y="28"/>
                      <a:pt x="2594" y="28"/>
                      <a:pt x="2593" y="29"/>
                    </a:cubicBezTo>
                    <a:cubicBezTo>
                      <a:pt x="2594" y="29"/>
                      <a:pt x="2594" y="28"/>
                      <a:pt x="2594" y="28"/>
                    </a:cubicBezTo>
                    <a:cubicBezTo>
                      <a:pt x="2592" y="29"/>
                      <a:pt x="2590" y="29"/>
                      <a:pt x="2588" y="30"/>
                    </a:cubicBezTo>
                    <a:cubicBezTo>
                      <a:pt x="2586" y="30"/>
                      <a:pt x="2584" y="31"/>
                      <a:pt x="2582" y="32"/>
                    </a:cubicBezTo>
                    <a:cubicBezTo>
                      <a:pt x="2581" y="32"/>
                      <a:pt x="2579" y="33"/>
                      <a:pt x="2578" y="34"/>
                    </a:cubicBezTo>
                    <a:cubicBezTo>
                      <a:pt x="2575" y="36"/>
                      <a:pt x="2573" y="37"/>
                      <a:pt x="2570" y="39"/>
                    </a:cubicBezTo>
                    <a:cubicBezTo>
                      <a:pt x="2569" y="40"/>
                      <a:pt x="2567" y="42"/>
                      <a:pt x="2566" y="43"/>
                    </a:cubicBezTo>
                    <a:cubicBezTo>
                      <a:pt x="2565" y="44"/>
                      <a:pt x="2564" y="46"/>
                      <a:pt x="2563" y="47"/>
                    </a:cubicBezTo>
                    <a:cubicBezTo>
                      <a:pt x="2557" y="54"/>
                      <a:pt x="2553" y="62"/>
                      <a:pt x="2549" y="69"/>
                    </a:cubicBezTo>
                    <a:cubicBezTo>
                      <a:pt x="2544" y="76"/>
                      <a:pt x="2539" y="84"/>
                      <a:pt x="2535" y="91"/>
                    </a:cubicBezTo>
                    <a:cubicBezTo>
                      <a:pt x="2525" y="107"/>
                      <a:pt x="2515" y="123"/>
                      <a:pt x="2507" y="139"/>
                    </a:cubicBezTo>
                    <a:cubicBezTo>
                      <a:pt x="2500" y="151"/>
                      <a:pt x="2494" y="163"/>
                      <a:pt x="2488" y="175"/>
                    </a:cubicBezTo>
                    <a:cubicBezTo>
                      <a:pt x="2482" y="187"/>
                      <a:pt x="2476" y="200"/>
                      <a:pt x="2471" y="213"/>
                    </a:cubicBezTo>
                    <a:cubicBezTo>
                      <a:pt x="2468" y="223"/>
                      <a:pt x="2464" y="232"/>
                      <a:pt x="2461" y="241"/>
                    </a:cubicBezTo>
                    <a:cubicBezTo>
                      <a:pt x="2457" y="251"/>
                      <a:pt x="2453" y="261"/>
                      <a:pt x="2450" y="271"/>
                    </a:cubicBezTo>
                    <a:cubicBezTo>
                      <a:pt x="2446" y="281"/>
                      <a:pt x="2441" y="292"/>
                      <a:pt x="2438" y="302"/>
                    </a:cubicBezTo>
                    <a:cubicBezTo>
                      <a:pt x="2434" y="313"/>
                      <a:pt x="2430" y="324"/>
                      <a:pt x="2427" y="336"/>
                    </a:cubicBezTo>
                    <a:cubicBezTo>
                      <a:pt x="2420" y="357"/>
                      <a:pt x="2415" y="378"/>
                      <a:pt x="2408" y="399"/>
                    </a:cubicBezTo>
                    <a:cubicBezTo>
                      <a:pt x="2401" y="423"/>
                      <a:pt x="2394" y="445"/>
                      <a:pt x="2387" y="468"/>
                    </a:cubicBezTo>
                    <a:cubicBezTo>
                      <a:pt x="2380" y="490"/>
                      <a:pt x="2374" y="513"/>
                      <a:pt x="2368" y="535"/>
                    </a:cubicBezTo>
                    <a:lnTo>
                      <a:pt x="2368" y="534"/>
                    </a:lnTo>
                    <a:cubicBezTo>
                      <a:pt x="2368" y="535"/>
                      <a:pt x="2368" y="535"/>
                      <a:pt x="2368" y="535"/>
                    </a:cubicBezTo>
                    <a:cubicBezTo>
                      <a:pt x="2368" y="536"/>
                      <a:pt x="2368" y="536"/>
                      <a:pt x="2368" y="536"/>
                    </a:cubicBezTo>
                    <a:cubicBezTo>
                      <a:pt x="2360" y="568"/>
                      <a:pt x="2354" y="601"/>
                      <a:pt x="2346" y="633"/>
                    </a:cubicBezTo>
                    <a:cubicBezTo>
                      <a:pt x="2339" y="666"/>
                      <a:pt x="2330" y="698"/>
                      <a:pt x="2322" y="731"/>
                    </a:cubicBezTo>
                    <a:cubicBezTo>
                      <a:pt x="2318" y="749"/>
                      <a:pt x="2313" y="768"/>
                      <a:pt x="2309" y="787"/>
                    </a:cubicBezTo>
                    <a:cubicBezTo>
                      <a:pt x="2304" y="807"/>
                      <a:pt x="2299" y="828"/>
                      <a:pt x="2295" y="847"/>
                    </a:cubicBezTo>
                    <a:cubicBezTo>
                      <a:pt x="2291" y="862"/>
                      <a:pt x="2288" y="876"/>
                      <a:pt x="2285" y="890"/>
                    </a:cubicBezTo>
                    <a:cubicBezTo>
                      <a:pt x="2283" y="906"/>
                      <a:pt x="2281" y="921"/>
                      <a:pt x="2278" y="936"/>
                    </a:cubicBezTo>
                    <a:cubicBezTo>
                      <a:pt x="2276" y="952"/>
                      <a:pt x="2274" y="967"/>
                      <a:pt x="2271" y="983"/>
                    </a:cubicBezTo>
                    <a:cubicBezTo>
                      <a:pt x="2268" y="998"/>
                      <a:pt x="2265" y="1012"/>
                      <a:pt x="2261" y="1027"/>
                    </a:cubicBezTo>
                    <a:cubicBezTo>
                      <a:pt x="2255" y="1057"/>
                      <a:pt x="2249" y="1088"/>
                      <a:pt x="2242" y="1118"/>
                    </a:cubicBezTo>
                    <a:cubicBezTo>
                      <a:pt x="2236" y="1148"/>
                      <a:pt x="2230" y="1178"/>
                      <a:pt x="2222" y="1207"/>
                    </a:cubicBezTo>
                    <a:cubicBezTo>
                      <a:pt x="2220" y="1215"/>
                      <a:pt x="2218" y="1222"/>
                      <a:pt x="2215" y="1229"/>
                    </a:cubicBezTo>
                    <a:cubicBezTo>
                      <a:pt x="2213" y="1238"/>
                      <a:pt x="2211" y="1246"/>
                      <a:pt x="2208" y="1255"/>
                    </a:cubicBezTo>
                    <a:cubicBezTo>
                      <a:pt x="2204" y="1271"/>
                      <a:pt x="2199" y="1288"/>
                      <a:pt x="2195" y="1304"/>
                    </a:cubicBezTo>
                    <a:cubicBezTo>
                      <a:pt x="2191" y="1319"/>
                      <a:pt x="2188" y="1334"/>
                      <a:pt x="2184" y="1349"/>
                    </a:cubicBezTo>
                    <a:cubicBezTo>
                      <a:pt x="2180" y="1365"/>
                      <a:pt x="2176" y="1382"/>
                      <a:pt x="2172" y="1398"/>
                    </a:cubicBezTo>
                    <a:cubicBezTo>
                      <a:pt x="2168" y="1412"/>
                      <a:pt x="2166" y="1426"/>
                      <a:pt x="2162" y="1440"/>
                    </a:cubicBezTo>
                    <a:cubicBezTo>
                      <a:pt x="2158" y="1454"/>
                      <a:pt x="2153" y="1467"/>
                      <a:pt x="2147" y="1480"/>
                    </a:cubicBezTo>
                    <a:cubicBezTo>
                      <a:pt x="2140" y="1493"/>
                      <a:pt x="2134" y="1505"/>
                      <a:pt x="2125" y="1516"/>
                    </a:cubicBezTo>
                    <a:cubicBezTo>
                      <a:pt x="2117" y="1528"/>
                      <a:pt x="2106" y="1539"/>
                      <a:pt x="2097" y="1549"/>
                    </a:cubicBezTo>
                    <a:cubicBezTo>
                      <a:pt x="2092" y="1555"/>
                      <a:pt x="2088" y="1559"/>
                      <a:pt x="2083" y="1565"/>
                    </a:cubicBezTo>
                    <a:cubicBezTo>
                      <a:pt x="2078" y="1569"/>
                      <a:pt x="2074" y="1575"/>
                      <a:pt x="2070" y="1580"/>
                    </a:cubicBezTo>
                    <a:cubicBezTo>
                      <a:pt x="2062" y="1588"/>
                      <a:pt x="2052" y="1596"/>
                      <a:pt x="2044" y="1604"/>
                    </a:cubicBezTo>
                    <a:cubicBezTo>
                      <a:pt x="2039" y="1609"/>
                      <a:pt x="2034" y="1614"/>
                      <a:pt x="2029" y="1619"/>
                    </a:cubicBezTo>
                    <a:cubicBezTo>
                      <a:pt x="2027" y="1620"/>
                      <a:pt x="2024" y="1623"/>
                      <a:pt x="2022" y="1625"/>
                    </a:cubicBezTo>
                    <a:cubicBezTo>
                      <a:pt x="2018" y="1627"/>
                      <a:pt x="2014" y="1630"/>
                      <a:pt x="2010" y="1632"/>
                    </a:cubicBezTo>
                    <a:cubicBezTo>
                      <a:pt x="2007" y="1633"/>
                      <a:pt x="2003" y="1634"/>
                      <a:pt x="2000" y="1634"/>
                    </a:cubicBezTo>
                    <a:cubicBezTo>
                      <a:pt x="1997" y="1633"/>
                      <a:pt x="1996" y="1633"/>
                      <a:pt x="1994" y="1632"/>
                    </a:cubicBezTo>
                    <a:cubicBezTo>
                      <a:pt x="1992" y="1632"/>
                      <a:pt x="1990" y="1631"/>
                      <a:pt x="1989" y="1630"/>
                    </a:cubicBezTo>
                    <a:cubicBezTo>
                      <a:pt x="1986" y="1628"/>
                      <a:pt x="1984" y="1625"/>
                      <a:pt x="1982" y="1623"/>
                    </a:cubicBezTo>
                    <a:cubicBezTo>
                      <a:pt x="1979" y="1620"/>
                      <a:pt x="1977" y="1617"/>
                      <a:pt x="1975" y="1614"/>
                    </a:cubicBezTo>
                    <a:cubicBezTo>
                      <a:pt x="1969" y="1606"/>
                      <a:pt x="1963" y="1598"/>
                      <a:pt x="1957" y="1589"/>
                    </a:cubicBezTo>
                    <a:cubicBezTo>
                      <a:pt x="1954" y="1585"/>
                      <a:pt x="1953" y="1581"/>
                      <a:pt x="1950" y="1577"/>
                    </a:cubicBezTo>
                    <a:cubicBezTo>
                      <a:pt x="1947" y="1573"/>
                      <a:pt x="1944" y="1567"/>
                      <a:pt x="1942" y="1563"/>
                    </a:cubicBezTo>
                    <a:cubicBezTo>
                      <a:pt x="1936" y="1552"/>
                      <a:pt x="1930" y="1542"/>
                      <a:pt x="1925" y="1531"/>
                    </a:cubicBezTo>
                    <a:cubicBezTo>
                      <a:pt x="1920" y="1521"/>
                      <a:pt x="1915" y="1511"/>
                      <a:pt x="1911" y="1500"/>
                    </a:cubicBezTo>
                    <a:cubicBezTo>
                      <a:pt x="1906" y="1491"/>
                      <a:pt x="1902" y="1481"/>
                      <a:pt x="1898" y="1471"/>
                    </a:cubicBezTo>
                    <a:cubicBezTo>
                      <a:pt x="1894" y="1461"/>
                      <a:pt x="1890" y="1451"/>
                      <a:pt x="1886" y="1441"/>
                    </a:cubicBezTo>
                    <a:cubicBezTo>
                      <a:pt x="1883" y="1431"/>
                      <a:pt x="1879" y="1420"/>
                      <a:pt x="1876" y="1410"/>
                    </a:cubicBezTo>
                    <a:cubicBezTo>
                      <a:pt x="1873" y="1400"/>
                      <a:pt x="1870" y="1389"/>
                      <a:pt x="1867" y="1379"/>
                    </a:cubicBezTo>
                    <a:cubicBezTo>
                      <a:pt x="1862" y="1361"/>
                      <a:pt x="1855" y="1343"/>
                      <a:pt x="1849" y="1325"/>
                    </a:cubicBezTo>
                    <a:cubicBezTo>
                      <a:pt x="1843" y="1306"/>
                      <a:pt x="1836" y="1288"/>
                      <a:pt x="1829" y="1269"/>
                    </a:cubicBezTo>
                    <a:cubicBezTo>
                      <a:pt x="1826" y="1261"/>
                      <a:pt x="1824" y="1252"/>
                      <a:pt x="1821" y="1244"/>
                    </a:cubicBezTo>
                    <a:cubicBezTo>
                      <a:pt x="1818" y="1236"/>
                      <a:pt x="1815" y="1227"/>
                      <a:pt x="1813" y="1218"/>
                    </a:cubicBezTo>
                    <a:cubicBezTo>
                      <a:pt x="1810" y="1209"/>
                      <a:pt x="1807" y="1200"/>
                      <a:pt x="1805" y="1191"/>
                    </a:cubicBezTo>
                    <a:cubicBezTo>
                      <a:pt x="1803" y="1181"/>
                      <a:pt x="1802" y="1172"/>
                      <a:pt x="1800" y="1163"/>
                    </a:cubicBezTo>
                    <a:cubicBezTo>
                      <a:pt x="1800" y="1163"/>
                      <a:pt x="1801" y="1163"/>
                      <a:pt x="1801" y="1164"/>
                    </a:cubicBezTo>
                    <a:cubicBezTo>
                      <a:pt x="1800" y="1161"/>
                      <a:pt x="1799" y="1159"/>
                      <a:pt x="1799" y="1157"/>
                    </a:cubicBezTo>
                    <a:cubicBezTo>
                      <a:pt x="1799" y="1156"/>
                      <a:pt x="1799" y="1156"/>
                      <a:pt x="1799" y="1155"/>
                    </a:cubicBezTo>
                    <a:cubicBezTo>
                      <a:pt x="1796" y="1136"/>
                      <a:pt x="1794" y="1116"/>
                      <a:pt x="1791" y="1097"/>
                    </a:cubicBezTo>
                    <a:cubicBezTo>
                      <a:pt x="1788" y="1077"/>
                      <a:pt x="1784" y="1058"/>
                      <a:pt x="1781" y="1039"/>
                    </a:cubicBezTo>
                    <a:cubicBezTo>
                      <a:pt x="1778" y="1019"/>
                      <a:pt x="1775" y="999"/>
                      <a:pt x="1773" y="980"/>
                    </a:cubicBezTo>
                    <a:cubicBezTo>
                      <a:pt x="1767" y="938"/>
                      <a:pt x="1761" y="896"/>
                      <a:pt x="1755" y="854"/>
                    </a:cubicBezTo>
                    <a:lnTo>
                      <a:pt x="1755" y="853"/>
                    </a:lnTo>
                    <a:lnTo>
                      <a:pt x="1755" y="854"/>
                    </a:lnTo>
                    <a:cubicBezTo>
                      <a:pt x="1752" y="839"/>
                      <a:pt x="1749" y="825"/>
                      <a:pt x="1746" y="810"/>
                    </a:cubicBezTo>
                    <a:cubicBezTo>
                      <a:pt x="1743" y="795"/>
                      <a:pt x="1739" y="781"/>
                      <a:pt x="1736" y="766"/>
                    </a:cubicBezTo>
                    <a:cubicBezTo>
                      <a:pt x="1729" y="737"/>
                      <a:pt x="1721" y="709"/>
                      <a:pt x="1714" y="680"/>
                    </a:cubicBezTo>
                    <a:cubicBezTo>
                      <a:pt x="1707" y="651"/>
                      <a:pt x="1702" y="622"/>
                      <a:pt x="1695" y="593"/>
                    </a:cubicBezTo>
                    <a:cubicBezTo>
                      <a:pt x="1688" y="564"/>
                      <a:pt x="1681" y="536"/>
                      <a:pt x="1672" y="508"/>
                    </a:cubicBezTo>
                    <a:cubicBezTo>
                      <a:pt x="1667" y="490"/>
                      <a:pt x="1662" y="471"/>
                      <a:pt x="1658" y="452"/>
                    </a:cubicBezTo>
                    <a:cubicBezTo>
                      <a:pt x="1654" y="434"/>
                      <a:pt x="1651" y="415"/>
                      <a:pt x="1648" y="396"/>
                    </a:cubicBezTo>
                    <a:cubicBezTo>
                      <a:pt x="1648" y="397"/>
                      <a:pt x="1648" y="397"/>
                      <a:pt x="1648" y="397"/>
                    </a:cubicBezTo>
                    <a:cubicBezTo>
                      <a:pt x="1644" y="374"/>
                      <a:pt x="1640" y="350"/>
                      <a:pt x="1634" y="328"/>
                    </a:cubicBezTo>
                    <a:cubicBezTo>
                      <a:pt x="1630" y="316"/>
                      <a:pt x="1626" y="304"/>
                      <a:pt x="1622" y="293"/>
                    </a:cubicBezTo>
                    <a:cubicBezTo>
                      <a:pt x="1617" y="281"/>
                      <a:pt x="1612" y="269"/>
                      <a:pt x="1607" y="257"/>
                    </a:cubicBezTo>
                    <a:cubicBezTo>
                      <a:pt x="1607" y="258"/>
                      <a:pt x="1608" y="258"/>
                      <a:pt x="1608" y="258"/>
                    </a:cubicBezTo>
                    <a:cubicBezTo>
                      <a:pt x="1603" y="248"/>
                      <a:pt x="1598" y="238"/>
                      <a:pt x="1594" y="227"/>
                    </a:cubicBezTo>
                    <a:cubicBezTo>
                      <a:pt x="1589" y="216"/>
                      <a:pt x="1585" y="205"/>
                      <a:pt x="1580" y="194"/>
                    </a:cubicBezTo>
                    <a:cubicBezTo>
                      <a:pt x="1572" y="173"/>
                      <a:pt x="1564" y="151"/>
                      <a:pt x="1555" y="130"/>
                    </a:cubicBezTo>
                    <a:cubicBezTo>
                      <a:pt x="1549" y="117"/>
                      <a:pt x="1543" y="105"/>
                      <a:pt x="1536" y="93"/>
                    </a:cubicBezTo>
                    <a:cubicBezTo>
                      <a:pt x="1537" y="94"/>
                      <a:pt x="1537" y="94"/>
                      <a:pt x="1537" y="95"/>
                    </a:cubicBezTo>
                    <a:cubicBezTo>
                      <a:pt x="1537" y="94"/>
                      <a:pt x="1536" y="94"/>
                      <a:pt x="1536" y="93"/>
                    </a:cubicBezTo>
                    <a:cubicBezTo>
                      <a:pt x="1534" y="89"/>
                      <a:pt x="1531" y="85"/>
                      <a:pt x="1528" y="81"/>
                    </a:cubicBezTo>
                    <a:cubicBezTo>
                      <a:pt x="1525" y="76"/>
                      <a:pt x="1521" y="71"/>
                      <a:pt x="1518" y="67"/>
                    </a:cubicBezTo>
                    <a:cubicBezTo>
                      <a:pt x="1513" y="61"/>
                      <a:pt x="1507" y="55"/>
                      <a:pt x="1502" y="49"/>
                    </a:cubicBezTo>
                    <a:cubicBezTo>
                      <a:pt x="1499" y="46"/>
                      <a:pt x="1495" y="43"/>
                      <a:pt x="1491" y="40"/>
                    </a:cubicBezTo>
                    <a:cubicBezTo>
                      <a:pt x="1488" y="36"/>
                      <a:pt x="1484" y="33"/>
                      <a:pt x="1479" y="30"/>
                    </a:cubicBezTo>
                    <a:cubicBezTo>
                      <a:pt x="1477" y="28"/>
                      <a:pt x="1474" y="26"/>
                      <a:pt x="1472" y="25"/>
                    </a:cubicBezTo>
                    <a:cubicBezTo>
                      <a:pt x="1470" y="24"/>
                      <a:pt x="1468" y="23"/>
                      <a:pt x="1466" y="22"/>
                    </a:cubicBezTo>
                    <a:cubicBezTo>
                      <a:pt x="1465" y="22"/>
                      <a:pt x="1463" y="22"/>
                      <a:pt x="1462" y="21"/>
                    </a:cubicBezTo>
                    <a:cubicBezTo>
                      <a:pt x="1461" y="21"/>
                      <a:pt x="1461" y="21"/>
                      <a:pt x="1460" y="21"/>
                    </a:cubicBezTo>
                    <a:lnTo>
                      <a:pt x="1459" y="21"/>
                    </a:lnTo>
                    <a:lnTo>
                      <a:pt x="1458" y="21"/>
                    </a:lnTo>
                    <a:cubicBezTo>
                      <a:pt x="1457" y="22"/>
                      <a:pt x="1456" y="22"/>
                      <a:pt x="1456" y="23"/>
                    </a:cubicBezTo>
                    <a:cubicBezTo>
                      <a:pt x="1456" y="22"/>
                      <a:pt x="1456" y="22"/>
                      <a:pt x="1456" y="22"/>
                    </a:cubicBezTo>
                    <a:cubicBezTo>
                      <a:pt x="1454" y="24"/>
                      <a:pt x="1453" y="25"/>
                      <a:pt x="1451" y="28"/>
                    </a:cubicBezTo>
                    <a:cubicBezTo>
                      <a:pt x="1447" y="32"/>
                      <a:pt x="1443" y="36"/>
                      <a:pt x="1439" y="41"/>
                    </a:cubicBezTo>
                    <a:cubicBezTo>
                      <a:pt x="1430" y="54"/>
                      <a:pt x="1422" y="68"/>
                      <a:pt x="1414" y="82"/>
                    </a:cubicBezTo>
                    <a:cubicBezTo>
                      <a:pt x="1406" y="97"/>
                      <a:pt x="1398" y="111"/>
                      <a:pt x="1390" y="125"/>
                    </a:cubicBezTo>
                    <a:cubicBezTo>
                      <a:pt x="1380" y="144"/>
                      <a:pt x="1371" y="163"/>
                      <a:pt x="1362" y="182"/>
                    </a:cubicBezTo>
                    <a:cubicBezTo>
                      <a:pt x="1354" y="202"/>
                      <a:pt x="1346" y="222"/>
                      <a:pt x="1338" y="241"/>
                    </a:cubicBezTo>
                    <a:cubicBezTo>
                      <a:pt x="1333" y="255"/>
                      <a:pt x="1328" y="269"/>
                      <a:pt x="1324" y="284"/>
                    </a:cubicBezTo>
                    <a:cubicBezTo>
                      <a:pt x="1322" y="292"/>
                      <a:pt x="1320" y="301"/>
                      <a:pt x="1318" y="310"/>
                    </a:cubicBezTo>
                    <a:cubicBezTo>
                      <a:pt x="1316" y="318"/>
                      <a:pt x="1313" y="326"/>
                      <a:pt x="1311" y="334"/>
                    </a:cubicBezTo>
                    <a:cubicBezTo>
                      <a:pt x="1305" y="351"/>
                      <a:pt x="1299" y="368"/>
                      <a:pt x="1292" y="384"/>
                    </a:cubicBezTo>
                    <a:cubicBezTo>
                      <a:pt x="1286" y="402"/>
                      <a:pt x="1280" y="419"/>
                      <a:pt x="1274" y="437"/>
                    </a:cubicBezTo>
                    <a:cubicBezTo>
                      <a:pt x="1269" y="456"/>
                      <a:pt x="1263" y="476"/>
                      <a:pt x="1259" y="497"/>
                    </a:cubicBezTo>
                    <a:cubicBezTo>
                      <a:pt x="1259" y="496"/>
                      <a:pt x="1259" y="496"/>
                      <a:pt x="1259" y="496"/>
                    </a:cubicBezTo>
                    <a:cubicBezTo>
                      <a:pt x="1259" y="497"/>
                      <a:pt x="1259" y="497"/>
                      <a:pt x="1259" y="497"/>
                    </a:cubicBezTo>
                    <a:cubicBezTo>
                      <a:pt x="1258" y="498"/>
                      <a:pt x="1258" y="498"/>
                      <a:pt x="1258" y="498"/>
                    </a:cubicBezTo>
                    <a:cubicBezTo>
                      <a:pt x="1258" y="500"/>
                      <a:pt x="1258" y="502"/>
                      <a:pt x="1257" y="504"/>
                    </a:cubicBezTo>
                    <a:lnTo>
                      <a:pt x="1257" y="505"/>
                    </a:lnTo>
                    <a:cubicBezTo>
                      <a:pt x="1256" y="505"/>
                      <a:pt x="1256" y="505"/>
                      <a:pt x="1256" y="506"/>
                    </a:cubicBezTo>
                    <a:cubicBezTo>
                      <a:pt x="1251" y="532"/>
                      <a:pt x="1243" y="557"/>
                      <a:pt x="1237" y="582"/>
                    </a:cubicBezTo>
                    <a:cubicBezTo>
                      <a:pt x="1237" y="583"/>
                      <a:pt x="1236" y="584"/>
                      <a:pt x="1236" y="585"/>
                    </a:cubicBezTo>
                    <a:lnTo>
                      <a:pt x="1236" y="584"/>
                    </a:lnTo>
                    <a:cubicBezTo>
                      <a:pt x="1235" y="587"/>
                      <a:pt x="1235" y="589"/>
                      <a:pt x="1234" y="592"/>
                    </a:cubicBezTo>
                    <a:lnTo>
                      <a:pt x="1235" y="591"/>
                    </a:lnTo>
                    <a:cubicBezTo>
                      <a:pt x="1227" y="622"/>
                      <a:pt x="1223" y="654"/>
                      <a:pt x="1216" y="685"/>
                    </a:cubicBezTo>
                    <a:cubicBezTo>
                      <a:pt x="1212" y="700"/>
                      <a:pt x="1208" y="716"/>
                      <a:pt x="1203" y="731"/>
                    </a:cubicBezTo>
                    <a:cubicBezTo>
                      <a:pt x="1199" y="747"/>
                      <a:pt x="1195" y="762"/>
                      <a:pt x="1191" y="778"/>
                    </a:cubicBezTo>
                    <a:lnTo>
                      <a:pt x="1191" y="777"/>
                    </a:lnTo>
                    <a:lnTo>
                      <a:pt x="1191" y="778"/>
                    </a:lnTo>
                    <a:lnTo>
                      <a:pt x="1191" y="779"/>
                    </a:lnTo>
                    <a:lnTo>
                      <a:pt x="1191" y="778"/>
                    </a:lnTo>
                    <a:cubicBezTo>
                      <a:pt x="1188" y="793"/>
                      <a:pt x="1185" y="808"/>
                      <a:pt x="1182" y="822"/>
                    </a:cubicBezTo>
                    <a:cubicBezTo>
                      <a:pt x="1179" y="836"/>
                      <a:pt x="1176" y="849"/>
                      <a:pt x="1172" y="863"/>
                    </a:cubicBezTo>
                    <a:cubicBezTo>
                      <a:pt x="1166" y="892"/>
                      <a:pt x="1160" y="920"/>
                      <a:pt x="1156" y="949"/>
                    </a:cubicBezTo>
                    <a:cubicBezTo>
                      <a:pt x="1153" y="963"/>
                      <a:pt x="1151" y="977"/>
                      <a:pt x="1148" y="991"/>
                    </a:cubicBezTo>
                    <a:cubicBezTo>
                      <a:pt x="1145" y="1005"/>
                      <a:pt x="1142" y="1019"/>
                      <a:pt x="1140" y="1033"/>
                    </a:cubicBezTo>
                    <a:cubicBezTo>
                      <a:pt x="1137" y="1046"/>
                      <a:pt x="1135" y="1060"/>
                      <a:pt x="1132" y="1073"/>
                    </a:cubicBezTo>
                    <a:cubicBezTo>
                      <a:pt x="1129" y="1088"/>
                      <a:pt x="1126" y="1102"/>
                      <a:pt x="1123" y="1117"/>
                    </a:cubicBezTo>
                    <a:cubicBezTo>
                      <a:pt x="1117" y="1143"/>
                      <a:pt x="1112" y="1170"/>
                      <a:pt x="1107" y="1196"/>
                    </a:cubicBezTo>
                    <a:cubicBezTo>
                      <a:pt x="1104" y="1210"/>
                      <a:pt x="1101" y="1223"/>
                      <a:pt x="1097" y="1236"/>
                    </a:cubicBezTo>
                    <a:cubicBezTo>
                      <a:pt x="1093" y="1250"/>
                      <a:pt x="1089" y="1263"/>
                      <a:pt x="1085" y="1276"/>
                    </a:cubicBezTo>
                    <a:cubicBezTo>
                      <a:pt x="1081" y="1290"/>
                      <a:pt x="1077" y="1304"/>
                      <a:pt x="1073" y="1319"/>
                    </a:cubicBezTo>
                    <a:cubicBezTo>
                      <a:pt x="1069" y="1333"/>
                      <a:pt x="1066" y="1347"/>
                      <a:pt x="1062" y="1361"/>
                    </a:cubicBezTo>
                    <a:cubicBezTo>
                      <a:pt x="1055" y="1388"/>
                      <a:pt x="1044" y="1414"/>
                      <a:pt x="1034" y="1440"/>
                    </a:cubicBezTo>
                    <a:cubicBezTo>
                      <a:pt x="1028" y="1455"/>
                      <a:pt x="1023" y="1470"/>
                      <a:pt x="1016" y="1485"/>
                    </a:cubicBezTo>
                    <a:cubicBezTo>
                      <a:pt x="1013" y="1492"/>
                      <a:pt x="1010" y="1500"/>
                      <a:pt x="1007" y="1507"/>
                    </a:cubicBezTo>
                    <a:cubicBezTo>
                      <a:pt x="1003" y="1515"/>
                      <a:pt x="999" y="1523"/>
                      <a:pt x="995" y="1530"/>
                    </a:cubicBezTo>
                    <a:cubicBezTo>
                      <a:pt x="987" y="1543"/>
                      <a:pt x="979" y="1556"/>
                      <a:pt x="971" y="1569"/>
                    </a:cubicBezTo>
                    <a:cubicBezTo>
                      <a:pt x="963" y="1581"/>
                      <a:pt x="954" y="1594"/>
                      <a:pt x="945" y="1606"/>
                    </a:cubicBezTo>
                    <a:cubicBezTo>
                      <a:pt x="941" y="1611"/>
                      <a:pt x="937" y="1617"/>
                      <a:pt x="933" y="1622"/>
                    </a:cubicBezTo>
                    <a:cubicBezTo>
                      <a:pt x="928" y="1627"/>
                      <a:pt x="923" y="1633"/>
                      <a:pt x="917" y="1638"/>
                    </a:cubicBezTo>
                    <a:cubicBezTo>
                      <a:pt x="907" y="1647"/>
                      <a:pt x="896" y="1654"/>
                      <a:pt x="884" y="1659"/>
                    </a:cubicBezTo>
                    <a:cubicBezTo>
                      <a:pt x="881" y="1661"/>
                      <a:pt x="876" y="1663"/>
                      <a:pt x="872" y="1663"/>
                    </a:cubicBezTo>
                    <a:cubicBezTo>
                      <a:pt x="869" y="1663"/>
                      <a:pt x="868" y="1662"/>
                      <a:pt x="866" y="166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1"/>
              <p:cNvSpPr/>
              <p:nvPr/>
            </p:nvSpPr>
            <p:spPr>
              <a:xfrm>
                <a:off x="3239640" y="4519800"/>
                <a:ext cx="9360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5" extrusionOk="0">
                    <a:moveTo>
                      <a:pt x="0" y="15"/>
                    </a:moveTo>
                    <a:cubicBezTo>
                      <a:pt x="0" y="12"/>
                      <a:pt x="1" y="9"/>
                      <a:pt x="3" y="7"/>
                    </a:cubicBezTo>
                    <a:cubicBezTo>
                      <a:pt x="5" y="6"/>
                      <a:pt x="8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5"/>
                      <a:pt x="14" y="4"/>
                      <a:pt x="17" y="4"/>
                    </a:cubicBezTo>
                    <a:cubicBezTo>
                      <a:pt x="20" y="4"/>
                      <a:pt x="23" y="4"/>
                      <a:pt x="27" y="4"/>
                    </a:cubicBezTo>
                    <a:cubicBezTo>
                      <a:pt x="34" y="3"/>
                      <a:pt x="41" y="3"/>
                      <a:pt x="49" y="3"/>
                    </a:cubicBezTo>
                    <a:cubicBezTo>
                      <a:pt x="55" y="2"/>
                      <a:pt x="61" y="2"/>
                      <a:pt x="67" y="2"/>
                    </a:cubicBezTo>
                    <a:cubicBezTo>
                      <a:pt x="71" y="2"/>
                      <a:pt x="76" y="2"/>
                      <a:pt x="80" y="1"/>
                    </a:cubicBezTo>
                    <a:cubicBezTo>
                      <a:pt x="83" y="1"/>
                      <a:pt x="86" y="1"/>
                      <a:pt x="90" y="0"/>
                    </a:cubicBezTo>
                    <a:lnTo>
                      <a:pt x="91" y="0"/>
                    </a:lnTo>
                    <a:cubicBezTo>
                      <a:pt x="99" y="0"/>
                      <a:pt x="106" y="0"/>
                      <a:pt x="115" y="0"/>
                    </a:cubicBezTo>
                    <a:cubicBezTo>
                      <a:pt x="114" y="0"/>
                      <a:pt x="114" y="0"/>
                      <a:pt x="113" y="0"/>
                    </a:cubicBezTo>
                    <a:cubicBezTo>
                      <a:pt x="114" y="0"/>
                      <a:pt x="114" y="0"/>
                      <a:pt x="115" y="0"/>
                    </a:cubicBezTo>
                    <a:lnTo>
                      <a:pt x="114" y="0"/>
                    </a:lnTo>
                    <a:cubicBezTo>
                      <a:pt x="115" y="0"/>
                      <a:pt x="115" y="0"/>
                      <a:pt x="115" y="0"/>
                    </a:cubicBezTo>
                    <a:cubicBezTo>
                      <a:pt x="119" y="0"/>
                      <a:pt x="124" y="0"/>
                      <a:pt x="128" y="0"/>
                    </a:cubicBezTo>
                    <a:cubicBezTo>
                      <a:pt x="132" y="0"/>
                      <a:pt x="136" y="0"/>
                      <a:pt x="140" y="0"/>
                    </a:cubicBezTo>
                    <a:cubicBezTo>
                      <a:pt x="146" y="0"/>
                      <a:pt x="151" y="0"/>
                      <a:pt x="157" y="0"/>
                    </a:cubicBezTo>
                    <a:cubicBezTo>
                      <a:pt x="161" y="0"/>
                      <a:pt x="165" y="0"/>
                      <a:pt x="169" y="0"/>
                    </a:cubicBezTo>
                    <a:cubicBezTo>
                      <a:pt x="188" y="2"/>
                      <a:pt x="207" y="2"/>
                      <a:pt x="226" y="3"/>
                    </a:cubicBezTo>
                    <a:cubicBezTo>
                      <a:pt x="235" y="3"/>
                      <a:pt x="243" y="4"/>
                      <a:pt x="252" y="4"/>
                    </a:cubicBezTo>
                    <a:cubicBezTo>
                      <a:pt x="256" y="4"/>
                      <a:pt x="259" y="8"/>
                      <a:pt x="259" y="13"/>
                    </a:cubicBezTo>
                    <a:cubicBezTo>
                      <a:pt x="259" y="17"/>
                      <a:pt x="255" y="20"/>
                      <a:pt x="251" y="20"/>
                    </a:cubicBezTo>
                    <a:cubicBezTo>
                      <a:pt x="229" y="19"/>
                      <a:pt x="208" y="18"/>
                      <a:pt x="187" y="18"/>
                    </a:cubicBezTo>
                    <a:cubicBezTo>
                      <a:pt x="169" y="17"/>
                      <a:pt x="150" y="16"/>
                      <a:pt x="131" y="17"/>
                    </a:cubicBezTo>
                    <a:cubicBezTo>
                      <a:pt x="126" y="17"/>
                      <a:pt x="121" y="17"/>
                      <a:pt x="116" y="17"/>
                    </a:cubicBezTo>
                    <a:cubicBezTo>
                      <a:pt x="107" y="17"/>
                      <a:pt x="99" y="18"/>
                      <a:pt x="90" y="18"/>
                    </a:cubicBezTo>
                    <a:cubicBezTo>
                      <a:pt x="81" y="18"/>
                      <a:pt x="73" y="19"/>
                      <a:pt x="64" y="20"/>
                    </a:cubicBezTo>
                    <a:cubicBezTo>
                      <a:pt x="55" y="20"/>
                      <a:pt x="46" y="21"/>
                      <a:pt x="38" y="21"/>
                    </a:cubicBezTo>
                    <a:cubicBezTo>
                      <a:pt x="30" y="22"/>
                      <a:pt x="21" y="23"/>
                      <a:pt x="12" y="23"/>
                    </a:cubicBezTo>
                    <a:lnTo>
                      <a:pt x="12" y="24"/>
                    </a:lnTo>
                    <a:lnTo>
                      <a:pt x="11" y="24"/>
                    </a:lnTo>
                    <a:cubicBezTo>
                      <a:pt x="11" y="24"/>
                      <a:pt x="10" y="24"/>
                      <a:pt x="9" y="24"/>
                    </a:cubicBezTo>
                    <a:cubicBezTo>
                      <a:pt x="4" y="24"/>
                      <a:pt x="0" y="20"/>
                      <a:pt x="0" y="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1"/>
              <p:cNvSpPr/>
              <p:nvPr/>
            </p:nvSpPr>
            <p:spPr>
              <a:xfrm>
                <a:off x="3366360" y="4518720"/>
                <a:ext cx="51840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" extrusionOk="0">
                    <a:moveTo>
                      <a:pt x="133" y="31"/>
                    </a:moveTo>
                    <a:cubicBezTo>
                      <a:pt x="123" y="29"/>
                      <a:pt x="113" y="28"/>
                      <a:pt x="103" y="26"/>
                    </a:cubicBezTo>
                    <a:cubicBezTo>
                      <a:pt x="94" y="25"/>
                      <a:pt x="84" y="24"/>
                      <a:pt x="74" y="23"/>
                    </a:cubicBezTo>
                    <a:cubicBezTo>
                      <a:pt x="75" y="23"/>
                      <a:pt x="75" y="23"/>
                      <a:pt x="75" y="23"/>
                    </a:cubicBezTo>
                    <a:cubicBezTo>
                      <a:pt x="65" y="21"/>
                      <a:pt x="55" y="21"/>
                      <a:pt x="44" y="20"/>
                    </a:cubicBezTo>
                    <a:cubicBezTo>
                      <a:pt x="32" y="20"/>
                      <a:pt x="21" y="20"/>
                      <a:pt x="9" y="19"/>
                    </a:cubicBezTo>
                    <a:cubicBezTo>
                      <a:pt x="4" y="19"/>
                      <a:pt x="0" y="14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21" y="0"/>
                      <a:pt x="32" y="1"/>
                      <a:pt x="44" y="2"/>
                    </a:cubicBezTo>
                    <a:cubicBezTo>
                      <a:pt x="55" y="3"/>
                      <a:pt x="66" y="4"/>
                      <a:pt x="77" y="5"/>
                    </a:cubicBezTo>
                    <a:lnTo>
                      <a:pt x="76" y="5"/>
                    </a:lnTo>
                    <a:cubicBezTo>
                      <a:pt x="86" y="6"/>
                      <a:pt x="95" y="7"/>
                      <a:pt x="105" y="9"/>
                    </a:cubicBezTo>
                    <a:cubicBezTo>
                      <a:pt x="115" y="10"/>
                      <a:pt x="125" y="12"/>
                      <a:pt x="136" y="14"/>
                    </a:cubicBezTo>
                    <a:cubicBezTo>
                      <a:pt x="140" y="14"/>
                      <a:pt x="143" y="19"/>
                      <a:pt x="142" y="24"/>
                    </a:cubicBezTo>
                    <a:cubicBezTo>
                      <a:pt x="141" y="28"/>
                      <a:pt x="138" y="31"/>
                      <a:pt x="134" y="31"/>
                    </a:cubicBezTo>
                    <a:cubicBezTo>
                      <a:pt x="133" y="31"/>
                      <a:pt x="133" y="31"/>
                      <a:pt x="133" y="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1"/>
              <p:cNvSpPr/>
              <p:nvPr/>
            </p:nvSpPr>
            <p:spPr>
              <a:xfrm>
                <a:off x="3453480" y="4512960"/>
                <a:ext cx="7776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3" extrusionOk="0">
                    <a:moveTo>
                      <a:pt x="97" y="31"/>
                    </a:moveTo>
                    <a:cubicBezTo>
                      <a:pt x="93" y="30"/>
                      <a:pt x="88" y="30"/>
                      <a:pt x="83" y="30"/>
                    </a:cubicBezTo>
                    <a:cubicBezTo>
                      <a:pt x="75" y="29"/>
                      <a:pt x="66" y="29"/>
                      <a:pt x="57" y="28"/>
                    </a:cubicBezTo>
                    <a:cubicBezTo>
                      <a:pt x="48" y="26"/>
                      <a:pt x="38" y="25"/>
                      <a:pt x="29" y="23"/>
                    </a:cubicBezTo>
                    <a:cubicBezTo>
                      <a:pt x="22" y="22"/>
                      <a:pt x="15" y="21"/>
                      <a:pt x="8" y="19"/>
                    </a:cubicBezTo>
                    <a:cubicBezTo>
                      <a:pt x="3" y="18"/>
                      <a:pt x="0" y="14"/>
                      <a:pt x="0" y="8"/>
                    </a:cubicBezTo>
                    <a:cubicBezTo>
                      <a:pt x="1" y="2"/>
                      <a:pt x="7" y="0"/>
                      <a:pt x="12" y="1"/>
                    </a:cubicBezTo>
                    <a:cubicBezTo>
                      <a:pt x="16" y="2"/>
                      <a:pt x="21" y="3"/>
                      <a:pt x="25" y="4"/>
                    </a:cubicBezTo>
                    <a:cubicBezTo>
                      <a:pt x="37" y="7"/>
                      <a:pt x="49" y="9"/>
                      <a:pt x="62" y="11"/>
                    </a:cubicBezTo>
                    <a:cubicBezTo>
                      <a:pt x="61" y="11"/>
                      <a:pt x="61" y="11"/>
                      <a:pt x="61" y="11"/>
                    </a:cubicBezTo>
                    <a:lnTo>
                      <a:pt x="62" y="11"/>
                    </a:lnTo>
                    <a:lnTo>
                      <a:pt x="63" y="11"/>
                    </a:ln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1"/>
                      <a:pt x="64" y="11"/>
                      <a:pt x="64" y="11"/>
                    </a:cubicBezTo>
                    <a:lnTo>
                      <a:pt x="65" y="11"/>
                    </a:lnTo>
                    <a:lnTo>
                      <a:pt x="66" y="11"/>
                    </a:lnTo>
                    <a:lnTo>
                      <a:pt x="67" y="11"/>
                    </a:lnTo>
                    <a:cubicBezTo>
                      <a:pt x="68" y="11"/>
                      <a:pt x="69" y="11"/>
                      <a:pt x="71" y="11"/>
                    </a:cubicBezTo>
                    <a:lnTo>
                      <a:pt x="70" y="11"/>
                    </a:lnTo>
                    <a:cubicBezTo>
                      <a:pt x="71" y="12"/>
                      <a:pt x="72" y="12"/>
                      <a:pt x="74" y="12"/>
                    </a:cubicBezTo>
                    <a:cubicBezTo>
                      <a:pt x="74" y="12"/>
                      <a:pt x="75" y="12"/>
                      <a:pt x="76" y="12"/>
                    </a:cubicBezTo>
                    <a:cubicBezTo>
                      <a:pt x="75" y="12"/>
                      <a:pt x="75" y="12"/>
                      <a:pt x="75" y="12"/>
                    </a:cubicBezTo>
                    <a:lnTo>
                      <a:pt x="76" y="12"/>
                    </a:lnTo>
                    <a:cubicBezTo>
                      <a:pt x="77" y="12"/>
                      <a:pt x="78" y="12"/>
                      <a:pt x="78" y="12"/>
                    </a:cubicBezTo>
                    <a:lnTo>
                      <a:pt x="79" y="12"/>
                    </a:lnTo>
                    <a:lnTo>
                      <a:pt x="80" y="12"/>
                    </a:lnTo>
                    <a:lnTo>
                      <a:pt x="79" y="12"/>
                    </a:lnTo>
                    <a:cubicBezTo>
                      <a:pt x="93" y="14"/>
                      <a:pt x="106" y="15"/>
                      <a:pt x="120" y="15"/>
                    </a:cubicBezTo>
                    <a:cubicBezTo>
                      <a:pt x="134" y="15"/>
                      <a:pt x="148" y="14"/>
                      <a:pt x="161" y="14"/>
                    </a:cubicBezTo>
                    <a:cubicBezTo>
                      <a:pt x="168" y="14"/>
                      <a:pt x="175" y="14"/>
                      <a:pt x="181" y="14"/>
                    </a:cubicBezTo>
                    <a:cubicBezTo>
                      <a:pt x="182" y="14"/>
                      <a:pt x="182" y="14"/>
                      <a:pt x="182" y="14"/>
                    </a:cubicBezTo>
                    <a:lnTo>
                      <a:pt x="183" y="14"/>
                    </a:lnTo>
                    <a:cubicBezTo>
                      <a:pt x="182" y="14"/>
                      <a:pt x="182" y="14"/>
                      <a:pt x="182" y="14"/>
                    </a:cubicBezTo>
                    <a:cubicBezTo>
                      <a:pt x="183" y="14"/>
                      <a:pt x="184" y="14"/>
                      <a:pt x="185" y="14"/>
                    </a:cubicBezTo>
                    <a:lnTo>
                      <a:pt x="186" y="14"/>
                    </a:lnTo>
                    <a:cubicBezTo>
                      <a:pt x="185" y="14"/>
                      <a:pt x="185" y="14"/>
                      <a:pt x="185" y="14"/>
                    </a:cubicBezTo>
                    <a:cubicBezTo>
                      <a:pt x="187" y="14"/>
                      <a:pt x="187" y="14"/>
                      <a:pt x="188" y="14"/>
                    </a:cubicBezTo>
                    <a:lnTo>
                      <a:pt x="189" y="14"/>
                    </a:lnTo>
                    <a:lnTo>
                      <a:pt x="188" y="14"/>
                    </a:lnTo>
                    <a:cubicBezTo>
                      <a:pt x="189" y="14"/>
                      <a:pt x="190" y="14"/>
                      <a:pt x="191" y="14"/>
                    </a:cubicBezTo>
                    <a:cubicBezTo>
                      <a:pt x="192" y="14"/>
                      <a:pt x="192" y="14"/>
                      <a:pt x="192" y="13"/>
                    </a:cubicBezTo>
                    <a:cubicBezTo>
                      <a:pt x="193" y="13"/>
                      <a:pt x="193" y="13"/>
                      <a:pt x="194" y="13"/>
                    </a:cubicBezTo>
                    <a:lnTo>
                      <a:pt x="195" y="13"/>
                    </a:lnTo>
                    <a:lnTo>
                      <a:pt x="196" y="13"/>
                    </a:lnTo>
                    <a:lnTo>
                      <a:pt x="195" y="13"/>
                    </a:lnTo>
                    <a:lnTo>
                      <a:pt x="196" y="13"/>
                    </a:lnTo>
                    <a:cubicBezTo>
                      <a:pt x="195" y="13"/>
                      <a:pt x="195" y="13"/>
                      <a:pt x="195" y="13"/>
                    </a:cubicBezTo>
                    <a:cubicBezTo>
                      <a:pt x="196" y="13"/>
                      <a:pt x="196" y="13"/>
                      <a:pt x="196" y="13"/>
                    </a:cubicBezTo>
                    <a:cubicBezTo>
                      <a:pt x="200" y="13"/>
                      <a:pt x="203" y="13"/>
                      <a:pt x="206" y="13"/>
                    </a:cubicBezTo>
                    <a:cubicBezTo>
                      <a:pt x="210" y="13"/>
                      <a:pt x="214" y="16"/>
                      <a:pt x="215" y="21"/>
                    </a:cubicBezTo>
                    <a:cubicBezTo>
                      <a:pt x="215" y="25"/>
                      <a:pt x="212" y="29"/>
                      <a:pt x="208" y="29"/>
                    </a:cubicBezTo>
                    <a:cubicBezTo>
                      <a:pt x="199" y="29"/>
                      <a:pt x="191" y="30"/>
                      <a:pt x="182" y="30"/>
                    </a:cubicBezTo>
                    <a:lnTo>
                      <a:pt x="181" y="30"/>
                    </a:lnTo>
                    <a:cubicBezTo>
                      <a:pt x="175" y="30"/>
                      <a:pt x="168" y="30"/>
                      <a:pt x="162" y="30"/>
                    </a:cubicBezTo>
                    <a:cubicBezTo>
                      <a:pt x="161" y="30"/>
                      <a:pt x="161" y="30"/>
                      <a:pt x="161" y="30"/>
                    </a:cubicBezTo>
                    <a:cubicBezTo>
                      <a:pt x="159" y="30"/>
                      <a:pt x="157" y="30"/>
                      <a:pt x="156" y="30"/>
                    </a:cubicBezTo>
                    <a:cubicBezTo>
                      <a:pt x="156" y="30"/>
                      <a:pt x="155" y="30"/>
                      <a:pt x="154" y="31"/>
                    </a:cubicBezTo>
                    <a:lnTo>
                      <a:pt x="153" y="31"/>
                    </a:lnTo>
                    <a:lnTo>
                      <a:pt x="154" y="31"/>
                    </a:lnTo>
                    <a:cubicBezTo>
                      <a:pt x="153" y="31"/>
                      <a:pt x="153" y="31"/>
                      <a:pt x="152" y="31"/>
                    </a:cubicBezTo>
                    <a:cubicBezTo>
                      <a:pt x="151" y="31"/>
                      <a:pt x="150" y="31"/>
                      <a:pt x="149" y="31"/>
                    </a:cubicBezTo>
                    <a:cubicBezTo>
                      <a:pt x="148" y="31"/>
                      <a:pt x="148" y="31"/>
                      <a:pt x="147" y="31"/>
                    </a:cubicBezTo>
                    <a:cubicBezTo>
                      <a:pt x="146" y="31"/>
                      <a:pt x="145" y="31"/>
                      <a:pt x="144" y="31"/>
                    </a:cubicBezTo>
                    <a:lnTo>
                      <a:pt x="143" y="31"/>
                    </a:lnTo>
                    <a:cubicBezTo>
                      <a:pt x="133" y="31"/>
                      <a:pt x="122" y="32"/>
                      <a:pt x="111" y="32"/>
                    </a:cubicBezTo>
                    <a:cubicBezTo>
                      <a:pt x="107" y="32"/>
                      <a:pt x="102" y="31"/>
                      <a:pt x="97" y="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1"/>
              <p:cNvSpPr/>
              <p:nvPr/>
            </p:nvSpPr>
            <p:spPr>
              <a:xfrm>
                <a:off x="3582360" y="4517280"/>
                <a:ext cx="7380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2" extrusionOk="0">
                    <a:moveTo>
                      <a:pt x="196" y="21"/>
                    </a:moveTo>
                    <a:cubicBezTo>
                      <a:pt x="158" y="21"/>
                      <a:pt x="119" y="20"/>
                      <a:pt x="81" y="19"/>
                    </a:cubicBezTo>
                    <a:cubicBezTo>
                      <a:pt x="70" y="18"/>
                      <a:pt x="58" y="18"/>
                      <a:pt x="47" y="18"/>
                    </a:cubicBezTo>
                    <a:cubicBezTo>
                      <a:pt x="35" y="18"/>
                      <a:pt x="24" y="18"/>
                      <a:pt x="12" y="18"/>
                    </a:cubicBezTo>
                    <a:lnTo>
                      <a:pt x="11" y="18"/>
                    </a:lnTo>
                    <a:lnTo>
                      <a:pt x="12" y="18"/>
                    </a:lnTo>
                    <a:cubicBezTo>
                      <a:pt x="11" y="18"/>
                      <a:pt x="10" y="18"/>
                      <a:pt x="10" y="18"/>
                    </a:cubicBezTo>
                    <a:cubicBezTo>
                      <a:pt x="5" y="18"/>
                      <a:pt x="0" y="14"/>
                      <a:pt x="0" y="9"/>
                    </a:cubicBezTo>
                    <a:cubicBezTo>
                      <a:pt x="1" y="3"/>
                      <a:pt x="5" y="0"/>
                      <a:pt x="10" y="0"/>
                    </a:cubicBezTo>
                    <a:cubicBezTo>
                      <a:pt x="30" y="0"/>
                      <a:pt x="48" y="0"/>
                      <a:pt x="67" y="1"/>
                    </a:cubicBezTo>
                    <a:cubicBezTo>
                      <a:pt x="76" y="2"/>
                      <a:pt x="85" y="2"/>
                      <a:pt x="94" y="3"/>
                    </a:cubicBezTo>
                    <a:cubicBezTo>
                      <a:pt x="104" y="3"/>
                      <a:pt x="113" y="3"/>
                      <a:pt x="123" y="4"/>
                    </a:cubicBezTo>
                    <a:cubicBezTo>
                      <a:pt x="147" y="5"/>
                      <a:pt x="172" y="6"/>
                      <a:pt x="197" y="7"/>
                    </a:cubicBezTo>
                    <a:cubicBezTo>
                      <a:pt x="201" y="7"/>
                      <a:pt x="204" y="10"/>
                      <a:pt x="204" y="14"/>
                    </a:cubicBezTo>
                    <a:cubicBezTo>
                      <a:pt x="204" y="18"/>
                      <a:pt x="200" y="21"/>
                      <a:pt x="196" y="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1"/>
              <p:cNvSpPr/>
              <p:nvPr/>
            </p:nvSpPr>
            <p:spPr>
              <a:xfrm>
                <a:off x="3713040" y="4516920"/>
                <a:ext cx="5832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3" extrusionOk="0">
                    <a:moveTo>
                      <a:pt x="153" y="22"/>
                    </a:moveTo>
                    <a:cubicBezTo>
                      <a:pt x="132" y="22"/>
                      <a:pt x="111" y="22"/>
                      <a:pt x="90" y="22"/>
                    </a:cubicBezTo>
                    <a:cubicBezTo>
                      <a:pt x="70" y="22"/>
                      <a:pt x="51" y="22"/>
                      <a:pt x="32" y="22"/>
                    </a:cubicBezTo>
                    <a:cubicBezTo>
                      <a:pt x="29" y="22"/>
                      <a:pt x="25" y="21"/>
                      <a:pt x="22" y="21"/>
                    </a:cubicBezTo>
                    <a:cubicBezTo>
                      <a:pt x="19" y="21"/>
                      <a:pt x="16" y="21"/>
                      <a:pt x="13" y="21"/>
                    </a:cubicBezTo>
                    <a:cubicBezTo>
                      <a:pt x="10" y="20"/>
                      <a:pt x="7" y="19"/>
                      <a:pt x="5" y="17"/>
                    </a:cubicBezTo>
                    <a:cubicBezTo>
                      <a:pt x="0" y="11"/>
                      <a:pt x="2" y="4"/>
                      <a:pt x="8" y="1"/>
                    </a:cubicBezTo>
                    <a:cubicBezTo>
                      <a:pt x="10" y="1"/>
                      <a:pt x="13" y="0"/>
                      <a:pt x="14" y="1"/>
                    </a:cubicBezTo>
                    <a:cubicBezTo>
                      <a:pt x="16" y="1"/>
                      <a:pt x="17" y="1"/>
                      <a:pt x="19" y="3"/>
                    </a:cubicBezTo>
                    <a:lnTo>
                      <a:pt x="20" y="3"/>
                    </a:lnTo>
                    <a:cubicBezTo>
                      <a:pt x="29" y="4"/>
                      <a:pt x="39" y="4"/>
                      <a:pt x="48" y="4"/>
                    </a:cubicBezTo>
                    <a:cubicBezTo>
                      <a:pt x="58" y="4"/>
                      <a:pt x="69" y="5"/>
                      <a:pt x="79" y="5"/>
                    </a:cubicBezTo>
                    <a:cubicBezTo>
                      <a:pt x="99" y="5"/>
                      <a:pt x="118" y="5"/>
                      <a:pt x="137" y="6"/>
                    </a:cubicBezTo>
                    <a:cubicBezTo>
                      <a:pt x="143" y="6"/>
                      <a:pt x="148" y="6"/>
                      <a:pt x="154" y="7"/>
                    </a:cubicBezTo>
                    <a:cubicBezTo>
                      <a:pt x="158" y="7"/>
                      <a:pt x="161" y="10"/>
                      <a:pt x="161" y="15"/>
                    </a:cubicBezTo>
                    <a:cubicBezTo>
                      <a:pt x="161" y="19"/>
                      <a:pt x="157" y="22"/>
                      <a:pt x="153" y="2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1"/>
              <p:cNvSpPr/>
              <p:nvPr/>
            </p:nvSpPr>
            <p:spPr>
              <a:xfrm>
                <a:off x="3821040" y="4516920"/>
                <a:ext cx="8568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3" extrusionOk="0">
                    <a:moveTo>
                      <a:pt x="228" y="22"/>
                    </a:moveTo>
                    <a:cubicBezTo>
                      <a:pt x="190" y="22"/>
                      <a:pt x="151" y="21"/>
                      <a:pt x="112" y="20"/>
                    </a:cubicBezTo>
                    <a:cubicBezTo>
                      <a:pt x="97" y="19"/>
                      <a:pt x="81" y="19"/>
                      <a:pt x="65" y="19"/>
                    </a:cubicBezTo>
                    <a:cubicBezTo>
                      <a:pt x="49" y="19"/>
                      <a:pt x="34" y="18"/>
                      <a:pt x="19" y="19"/>
                    </a:cubicBezTo>
                    <a:cubicBezTo>
                      <a:pt x="18" y="19"/>
                      <a:pt x="18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6" y="19"/>
                      <a:pt x="14" y="19"/>
                      <a:pt x="13" y="19"/>
                    </a:cubicBezTo>
                    <a:lnTo>
                      <a:pt x="12" y="19"/>
                    </a:lnTo>
                    <a:cubicBezTo>
                      <a:pt x="9" y="20"/>
                      <a:pt x="6" y="19"/>
                      <a:pt x="4" y="17"/>
                    </a:cubicBezTo>
                    <a:cubicBezTo>
                      <a:pt x="0" y="14"/>
                      <a:pt x="0" y="7"/>
                      <a:pt x="4" y="3"/>
                    </a:cubicBezTo>
                    <a:cubicBezTo>
                      <a:pt x="6" y="1"/>
                      <a:pt x="9" y="1"/>
                      <a:pt x="13" y="0"/>
                    </a:cubicBezTo>
                    <a:cubicBezTo>
                      <a:pt x="14" y="0"/>
                      <a:pt x="17" y="0"/>
                      <a:pt x="19" y="0"/>
                    </a:cubicBezTo>
                    <a:cubicBezTo>
                      <a:pt x="24" y="1"/>
                      <a:pt x="28" y="1"/>
                      <a:pt x="34" y="1"/>
                    </a:cubicBezTo>
                    <a:cubicBezTo>
                      <a:pt x="43" y="1"/>
                      <a:pt x="52" y="1"/>
                      <a:pt x="62" y="2"/>
                    </a:cubicBezTo>
                    <a:cubicBezTo>
                      <a:pt x="80" y="3"/>
                      <a:pt x="98" y="3"/>
                      <a:pt x="117" y="4"/>
                    </a:cubicBezTo>
                    <a:cubicBezTo>
                      <a:pt x="134" y="5"/>
                      <a:pt x="152" y="5"/>
                      <a:pt x="170" y="5"/>
                    </a:cubicBezTo>
                    <a:cubicBezTo>
                      <a:pt x="190" y="6"/>
                      <a:pt x="210" y="6"/>
                      <a:pt x="229" y="7"/>
                    </a:cubicBezTo>
                    <a:cubicBezTo>
                      <a:pt x="234" y="7"/>
                      <a:pt x="237" y="11"/>
                      <a:pt x="237" y="15"/>
                    </a:cubicBezTo>
                    <a:cubicBezTo>
                      <a:pt x="236" y="19"/>
                      <a:pt x="233" y="22"/>
                      <a:pt x="228" y="2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1"/>
              <p:cNvSpPr/>
              <p:nvPr/>
            </p:nvSpPr>
            <p:spPr>
              <a:xfrm>
                <a:off x="3949200" y="4516920"/>
                <a:ext cx="6444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" extrusionOk="0">
                    <a:moveTo>
                      <a:pt x="169" y="21"/>
                    </a:moveTo>
                    <a:cubicBezTo>
                      <a:pt x="151" y="19"/>
                      <a:pt x="133" y="19"/>
                      <a:pt x="116" y="18"/>
                    </a:cubicBezTo>
                    <a:cubicBezTo>
                      <a:pt x="107" y="18"/>
                      <a:pt x="98" y="18"/>
                      <a:pt x="89" y="18"/>
                    </a:cubicBezTo>
                    <a:cubicBezTo>
                      <a:pt x="80" y="18"/>
                      <a:pt x="72" y="18"/>
                      <a:pt x="64" y="18"/>
                    </a:cubicBezTo>
                    <a:cubicBezTo>
                      <a:pt x="58" y="18"/>
                      <a:pt x="52" y="18"/>
                      <a:pt x="47" y="19"/>
                    </a:cubicBezTo>
                    <a:lnTo>
                      <a:pt x="48" y="19"/>
                    </a:lnTo>
                    <a:cubicBezTo>
                      <a:pt x="40" y="19"/>
                      <a:pt x="33" y="19"/>
                      <a:pt x="25" y="19"/>
                    </a:cubicBezTo>
                    <a:cubicBezTo>
                      <a:pt x="21" y="19"/>
                      <a:pt x="19" y="19"/>
                      <a:pt x="15" y="19"/>
                    </a:cubicBezTo>
                    <a:cubicBezTo>
                      <a:pt x="12" y="19"/>
                      <a:pt x="9" y="19"/>
                      <a:pt x="6" y="18"/>
                    </a:cubicBezTo>
                    <a:cubicBezTo>
                      <a:pt x="3" y="17"/>
                      <a:pt x="1" y="14"/>
                      <a:pt x="0" y="10"/>
                    </a:cubicBezTo>
                    <a:cubicBezTo>
                      <a:pt x="0" y="5"/>
                      <a:pt x="3" y="1"/>
                      <a:pt x="8" y="0"/>
                    </a:cubicBezTo>
                    <a:cubicBezTo>
                      <a:pt x="10" y="0"/>
                      <a:pt x="12" y="0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3" y="1"/>
                    </a:lnTo>
                    <a:cubicBezTo>
                      <a:pt x="22" y="1"/>
                      <a:pt x="30" y="1"/>
                      <a:pt x="39" y="1"/>
                    </a:cubicBezTo>
                    <a:cubicBezTo>
                      <a:pt x="47" y="1"/>
                      <a:pt x="55" y="1"/>
                      <a:pt x="63" y="0"/>
                    </a:cubicBezTo>
                    <a:cubicBezTo>
                      <a:pt x="64" y="0"/>
                      <a:pt x="64" y="0"/>
                      <a:pt x="65" y="0"/>
                    </a:cubicBezTo>
                    <a:cubicBezTo>
                      <a:pt x="81" y="0"/>
                      <a:pt x="98" y="1"/>
                      <a:pt x="115" y="1"/>
                    </a:cubicBezTo>
                    <a:cubicBezTo>
                      <a:pt x="133" y="2"/>
                      <a:pt x="151" y="3"/>
                      <a:pt x="169" y="4"/>
                    </a:cubicBezTo>
                    <a:cubicBezTo>
                      <a:pt x="174" y="4"/>
                      <a:pt x="178" y="8"/>
                      <a:pt x="178" y="12"/>
                    </a:cubicBezTo>
                    <a:cubicBezTo>
                      <a:pt x="177" y="17"/>
                      <a:pt x="174" y="21"/>
                      <a:pt x="169" y="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1"/>
              <p:cNvSpPr/>
              <p:nvPr/>
            </p:nvSpPr>
            <p:spPr>
              <a:xfrm>
                <a:off x="4045320" y="4518720"/>
                <a:ext cx="7272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4" extrusionOk="0">
                    <a:moveTo>
                      <a:pt x="193" y="23"/>
                    </a:moveTo>
                    <a:cubicBezTo>
                      <a:pt x="173" y="22"/>
                      <a:pt x="153" y="21"/>
                      <a:pt x="133" y="21"/>
                    </a:cubicBezTo>
                    <a:cubicBezTo>
                      <a:pt x="113" y="21"/>
                      <a:pt x="94" y="20"/>
                      <a:pt x="74" y="20"/>
                    </a:cubicBezTo>
                    <a:cubicBezTo>
                      <a:pt x="56" y="20"/>
                      <a:pt x="39" y="20"/>
                      <a:pt x="22" y="20"/>
                    </a:cubicBezTo>
                    <a:lnTo>
                      <a:pt x="21" y="20"/>
                    </a:lnTo>
                    <a:cubicBezTo>
                      <a:pt x="19" y="20"/>
                      <a:pt x="17" y="20"/>
                      <a:pt x="15" y="20"/>
                    </a:cubicBezTo>
                    <a:lnTo>
                      <a:pt x="16" y="20"/>
                    </a:lnTo>
                    <a:cubicBezTo>
                      <a:pt x="12" y="20"/>
                      <a:pt x="8" y="20"/>
                      <a:pt x="4" y="17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4" y="3"/>
                      <a:pt x="9" y="0"/>
                      <a:pt x="13" y="1"/>
                    </a:cubicBezTo>
                    <a:cubicBezTo>
                      <a:pt x="15" y="1"/>
                      <a:pt x="18" y="1"/>
                      <a:pt x="21" y="1"/>
                    </a:cubicBezTo>
                    <a:cubicBezTo>
                      <a:pt x="22" y="1"/>
                      <a:pt x="24" y="1"/>
                      <a:pt x="25" y="1"/>
                    </a:cubicBezTo>
                    <a:cubicBezTo>
                      <a:pt x="31" y="1"/>
                      <a:pt x="36" y="2"/>
                      <a:pt x="41" y="2"/>
                    </a:cubicBezTo>
                    <a:cubicBezTo>
                      <a:pt x="51" y="2"/>
                      <a:pt x="60" y="2"/>
                      <a:pt x="70" y="2"/>
                    </a:cubicBezTo>
                    <a:cubicBezTo>
                      <a:pt x="89" y="3"/>
                      <a:pt x="108" y="3"/>
                      <a:pt x="127" y="4"/>
                    </a:cubicBezTo>
                    <a:cubicBezTo>
                      <a:pt x="149" y="5"/>
                      <a:pt x="171" y="5"/>
                      <a:pt x="193" y="6"/>
                    </a:cubicBezTo>
                    <a:cubicBezTo>
                      <a:pt x="198" y="6"/>
                      <a:pt x="201" y="10"/>
                      <a:pt x="201" y="14"/>
                    </a:cubicBezTo>
                    <a:cubicBezTo>
                      <a:pt x="201" y="19"/>
                      <a:pt x="197" y="23"/>
                      <a:pt x="193" y="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1"/>
              <p:cNvSpPr/>
              <p:nvPr/>
            </p:nvSpPr>
            <p:spPr>
              <a:xfrm>
                <a:off x="4172040" y="4516200"/>
                <a:ext cx="7668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4" extrusionOk="0">
                    <a:moveTo>
                      <a:pt x="47" y="23"/>
                    </a:moveTo>
                    <a:cubicBezTo>
                      <a:pt x="41" y="23"/>
                      <a:pt x="35" y="23"/>
                      <a:pt x="28" y="23"/>
                    </a:cubicBezTo>
                    <a:cubicBezTo>
                      <a:pt x="25" y="22"/>
                      <a:pt x="22" y="22"/>
                      <a:pt x="18" y="21"/>
                    </a:cubicBezTo>
                    <a:cubicBezTo>
                      <a:pt x="17" y="21"/>
                      <a:pt x="15" y="21"/>
                      <a:pt x="13" y="21"/>
                    </a:cubicBezTo>
                    <a:cubicBezTo>
                      <a:pt x="10" y="20"/>
                      <a:pt x="7" y="20"/>
                      <a:pt x="5" y="18"/>
                    </a:cubicBezTo>
                    <a:cubicBezTo>
                      <a:pt x="2" y="14"/>
                      <a:pt x="0" y="9"/>
                      <a:pt x="3" y="5"/>
                    </a:cubicBezTo>
                    <a:cubicBezTo>
                      <a:pt x="6" y="2"/>
                      <a:pt x="11" y="0"/>
                      <a:pt x="15" y="2"/>
                    </a:cubicBezTo>
                    <a:lnTo>
                      <a:pt x="16" y="2"/>
                    </a:lnTo>
                    <a:cubicBezTo>
                      <a:pt x="19" y="3"/>
                      <a:pt x="22" y="3"/>
                      <a:pt x="25" y="4"/>
                    </a:cubicBezTo>
                    <a:cubicBezTo>
                      <a:pt x="34" y="5"/>
                      <a:pt x="43" y="5"/>
                      <a:pt x="52" y="5"/>
                    </a:cubicBezTo>
                    <a:cubicBezTo>
                      <a:pt x="62" y="5"/>
                      <a:pt x="73" y="6"/>
                      <a:pt x="84" y="6"/>
                    </a:cubicBezTo>
                    <a:cubicBezTo>
                      <a:pt x="102" y="5"/>
                      <a:pt x="120" y="5"/>
                      <a:pt x="137" y="6"/>
                    </a:cubicBezTo>
                    <a:cubicBezTo>
                      <a:pt x="160" y="6"/>
                      <a:pt x="182" y="6"/>
                      <a:pt x="204" y="6"/>
                    </a:cubicBezTo>
                    <a:cubicBezTo>
                      <a:pt x="209" y="6"/>
                      <a:pt x="212" y="10"/>
                      <a:pt x="212" y="15"/>
                    </a:cubicBezTo>
                    <a:cubicBezTo>
                      <a:pt x="212" y="20"/>
                      <a:pt x="208" y="23"/>
                      <a:pt x="204" y="23"/>
                    </a:cubicBezTo>
                    <a:cubicBezTo>
                      <a:pt x="164" y="23"/>
                      <a:pt x="125" y="22"/>
                      <a:pt x="85" y="23"/>
                    </a:cubicBezTo>
                    <a:cubicBezTo>
                      <a:pt x="78" y="23"/>
                      <a:pt x="71" y="23"/>
                      <a:pt x="65" y="23"/>
                    </a:cubicBezTo>
                    <a:cubicBezTo>
                      <a:pt x="62" y="23"/>
                      <a:pt x="58" y="23"/>
                      <a:pt x="55" y="23"/>
                    </a:cubicBezTo>
                    <a:cubicBezTo>
                      <a:pt x="52" y="23"/>
                      <a:pt x="50" y="23"/>
                      <a:pt x="47" y="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1"/>
              <p:cNvSpPr/>
              <p:nvPr/>
            </p:nvSpPr>
            <p:spPr>
              <a:xfrm>
                <a:off x="4273560" y="4516920"/>
                <a:ext cx="6804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2" extrusionOk="0">
                    <a:moveTo>
                      <a:pt x="5" y="19"/>
                    </a:moveTo>
                    <a:cubicBezTo>
                      <a:pt x="0" y="16"/>
                      <a:pt x="0" y="8"/>
                      <a:pt x="4" y="4"/>
                    </a:cubicBezTo>
                    <a:cubicBezTo>
                      <a:pt x="7" y="1"/>
                      <a:pt x="11" y="1"/>
                      <a:pt x="15" y="1"/>
                    </a:cubicBezTo>
                    <a:cubicBezTo>
                      <a:pt x="18" y="1"/>
                      <a:pt x="21" y="1"/>
                      <a:pt x="24" y="1"/>
                    </a:cubicBezTo>
                    <a:cubicBezTo>
                      <a:pt x="23" y="1"/>
                      <a:pt x="22" y="1"/>
                      <a:pt x="22" y="1"/>
                    </a:cubicBezTo>
                    <a:cubicBezTo>
                      <a:pt x="29" y="1"/>
                      <a:pt x="36" y="1"/>
                      <a:pt x="42" y="1"/>
                    </a:cubicBezTo>
                    <a:lnTo>
                      <a:pt x="43" y="1"/>
                    </a:lnTo>
                    <a:lnTo>
                      <a:pt x="44" y="1"/>
                    </a:lnTo>
                    <a:cubicBezTo>
                      <a:pt x="45" y="1"/>
                      <a:pt x="45" y="0"/>
                      <a:pt x="46" y="0"/>
                    </a:cubicBezTo>
                    <a:cubicBezTo>
                      <a:pt x="47" y="0"/>
                      <a:pt x="48" y="0"/>
                      <a:pt x="49" y="0"/>
                    </a:cubicBezTo>
                    <a:lnTo>
                      <a:pt x="50" y="0"/>
                    </a:lnTo>
                    <a:lnTo>
                      <a:pt x="49" y="0"/>
                    </a:lnTo>
                    <a:cubicBezTo>
                      <a:pt x="50" y="0"/>
                      <a:pt x="50" y="0"/>
                      <a:pt x="52" y="0"/>
                    </a:cubicBezTo>
                    <a:lnTo>
                      <a:pt x="51" y="0"/>
                    </a:ln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lnTo>
                      <a:pt x="55" y="0"/>
                    </a:lnTo>
                    <a:cubicBezTo>
                      <a:pt x="74" y="0"/>
                      <a:pt x="92" y="0"/>
                      <a:pt x="110" y="1"/>
                    </a:cubicBezTo>
                    <a:cubicBezTo>
                      <a:pt x="130" y="1"/>
                      <a:pt x="149" y="1"/>
                      <a:pt x="168" y="2"/>
                    </a:cubicBezTo>
                    <a:cubicBezTo>
                      <a:pt x="172" y="2"/>
                      <a:pt x="176" y="2"/>
                      <a:pt x="180" y="2"/>
                    </a:cubicBezTo>
                    <a:cubicBezTo>
                      <a:pt x="184" y="2"/>
                      <a:pt x="188" y="6"/>
                      <a:pt x="188" y="11"/>
                    </a:cubicBezTo>
                    <a:cubicBezTo>
                      <a:pt x="188" y="15"/>
                      <a:pt x="184" y="18"/>
                      <a:pt x="180" y="18"/>
                    </a:cubicBezTo>
                    <a:cubicBezTo>
                      <a:pt x="140" y="18"/>
                      <a:pt x="100" y="17"/>
                      <a:pt x="60" y="18"/>
                    </a:cubicBezTo>
                    <a:cubicBezTo>
                      <a:pt x="59" y="18"/>
                      <a:pt x="57" y="18"/>
                      <a:pt x="56" y="18"/>
                    </a:cubicBezTo>
                    <a:cubicBezTo>
                      <a:pt x="49" y="18"/>
                      <a:pt x="41" y="19"/>
                      <a:pt x="33" y="19"/>
                    </a:cubicBezTo>
                    <a:cubicBezTo>
                      <a:pt x="31" y="19"/>
                      <a:pt x="27" y="19"/>
                      <a:pt x="24" y="19"/>
                    </a:cubicBezTo>
                    <a:cubicBezTo>
                      <a:pt x="21" y="20"/>
                      <a:pt x="17" y="20"/>
                      <a:pt x="13" y="20"/>
                    </a:cubicBezTo>
                    <a:cubicBezTo>
                      <a:pt x="12" y="21"/>
                      <a:pt x="11" y="21"/>
                      <a:pt x="10" y="21"/>
                    </a:cubicBezTo>
                    <a:cubicBezTo>
                      <a:pt x="8" y="21"/>
                      <a:pt x="7" y="20"/>
                      <a:pt x="5" y="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1"/>
              <p:cNvSpPr/>
              <p:nvPr/>
            </p:nvSpPr>
            <p:spPr>
              <a:xfrm>
                <a:off x="4384080" y="4518360"/>
                <a:ext cx="6156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" extrusionOk="0">
                    <a:moveTo>
                      <a:pt x="161" y="26"/>
                    </a:moveTo>
                    <a:cubicBezTo>
                      <a:pt x="140" y="25"/>
                      <a:pt x="120" y="24"/>
                      <a:pt x="99" y="24"/>
                    </a:cubicBezTo>
                    <a:cubicBezTo>
                      <a:pt x="80" y="22"/>
                      <a:pt x="61" y="21"/>
                      <a:pt x="42" y="21"/>
                    </a:cubicBezTo>
                    <a:cubicBezTo>
                      <a:pt x="36" y="20"/>
                      <a:pt x="31" y="20"/>
                      <a:pt x="25" y="20"/>
                    </a:cubicBezTo>
                    <a:cubicBezTo>
                      <a:pt x="20" y="20"/>
                      <a:pt x="15" y="19"/>
                      <a:pt x="11" y="19"/>
                    </a:cubicBezTo>
                    <a:cubicBezTo>
                      <a:pt x="6" y="20"/>
                      <a:pt x="1" y="16"/>
                      <a:pt x="0" y="11"/>
                    </a:cubicBezTo>
                    <a:cubicBezTo>
                      <a:pt x="0" y="8"/>
                      <a:pt x="1" y="6"/>
                      <a:pt x="3" y="4"/>
                    </a:cubicBezTo>
                    <a:cubicBezTo>
                      <a:pt x="4" y="1"/>
                      <a:pt x="7" y="1"/>
                      <a:pt x="9" y="0"/>
                    </a:cubicBezTo>
                    <a:cubicBezTo>
                      <a:pt x="11" y="0"/>
                      <a:pt x="14" y="0"/>
                      <a:pt x="16" y="1"/>
                    </a:cubicBezTo>
                    <a:cubicBezTo>
                      <a:pt x="18" y="1"/>
                      <a:pt x="20" y="1"/>
                      <a:pt x="22" y="1"/>
                    </a:cubicBezTo>
                    <a:cubicBezTo>
                      <a:pt x="27" y="1"/>
                      <a:pt x="32" y="2"/>
                      <a:pt x="36" y="2"/>
                    </a:cubicBezTo>
                    <a:cubicBezTo>
                      <a:pt x="46" y="3"/>
                      <a:pt x="55" y="3"/>
                      <a:pt x="65" y="4"/>
                    </a:cubicBezTo>
                    <a:cubicBezTo>
                      <a:pt x="85" y="6"/>
                      <a:pt x="106" y="7"/>
                      <a:pt x="126" y="7"/>
                    </a:cubicBezTo>
                    <a:cubicBezTo>
                      <a:pt x="138" y="8"/>
                      <a:pt x="150" y="8"/>
                      <a:pt x="162" y="9"/>
                    </a:cubicBezTo>
                    <a:cubicBezTo>
                      <a:pt x="166" y="9"/>
                      <a:pt x="170" y="13"/>
                      <a:pt x="169" y="18"/>
                    </a:cubicBezTo>
                    <a:cubicBezTo>
                      <a:pt x="169" y="22"/>
                      <a:pt x="166" y="26"/>
                      <a:pt x="161" y="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1"/>
              <p:cNvSpPr/>
              <p:nvPr/>
            </p:nvSpPr>
            <p:spPr>
              <a:xfrm>
                <a:off x="4465800" y="4515840"/>
                <a:ext cx="63000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32" extrusionOk="0">
                    <a:moveTo>
                      <a:pt x="164" y="31"/>
                    </a:moveTo>
                    <a:cubicBezTo>
                      <a:pt x="125" y="29"/>
                      <a:pt x="85" y="28"/>
                      <a:pt x="45" y="24"/>
                    </a:cubicBezTo>
                    <a:cubicBezTo>
                      <a:pt x="33" y="22"/>
                      <a:pt x="20" y="22"/>
                      <a:pt x="8" y="20"/>
                    </a:cubicBezTo>
                    <a:cubicBezTo>
                      <a:pt x="3" y="18"/>
                      <a:pt x="0" y="14"/>
                      <a:pt x="1" y="8"/>
                    </a:cubicBezTo>
                    <a:cubicBezTo>
                      <a:pt x="1" y="4"/>
                      <a:pt x="6" y="0"/>
                      <a:pt x="11" y="1"/>
                    </a:cubicBezTo>
                    <a:cubicBezTo>
                      <a:pt x="24" y="4"/>
                      <a:pt x="37" y="5"/>
                      <a:pt x="50" y="6"/>
                    </a:cubicBezTo>
                    <a:cubicBezTo>
                      <a:pt x="55" y="7"/>
                      <a:pt x="61" y="7"/>
                      <a:pt x="66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99" y="11"/>
                      <a:pt x="132" y="12"/>
                      <a:pt x="165" y="14"/>
                    </a:cubicBezTo>
                    <a:cubicBezTo>
                      <a:pt x="170" y="14"/>
                      <a:pt x="174" y="18"/>
                      <a:pt x="173" y="22"/>
                    </a:cubicBezTo>
                    <a:cubicBezTo>
                      <a:pt x="173" y="27"/>
                      <a:pt x="169" y="31"/>
                      <a:pt x="165" y="31"/>
                    </a:cubicBezTo>
                    <a:cubicBezTo>
                      <a:pt x="164" y="31"/>
                      <a:pt x="164" y="31"/>
                      <a:pt x="164" y="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1"/>
              <p:cNvSpPr/>
              <p:nvPr/>
            </p:nvSpPr>
            <p:spPr>
              <a:xfrm>
                <a:off x="4482360" y="4501800"/>
                <a:ext cx="65880" cy="338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4" extrusionOk="0">
                    <a:moveTo>
                      <a:pt x="69" y="88"/>
                    </a:moveTo>
                    <a:cubicBezTo>
                      <a:pt x="67" y="84"/>
                      <a:pt x="69" y="78"/>
                      <a:pt x="74" y="76"/>
                    </a:cubicBezTo>
                    <a:cubicBezTo>
                      <a:pt x="88" y="68"/>
                      <a:pt x="103" y="61"/>
                      <a:pt x="118" y="54"/>
                    </a:cubicBezTo>
                    <a:cubicBezTo>
                      <a:pt x="126" y="50"/>
                      <a:pt x="134" y="47"/>
                      <a:pt x="142" y="43"/>
                    </a:cubicBezTo>
                    <a:cubicBezTo>
                      <a:pt x="143" y="42"/>
                      <a:pt x="145" y="42"/>
                      <a:pt x="146" y="41"/>
                    </a:cubicBezTo>
                    <a:cubicBezTo>
                      <a:pt x="143" y="41"/>
                      <a:pt x="141" y="40"/>
                      <a:pt x="138" y="40"/>
                    </a:cubicBezTo>
                    <a:cubicBezTo>
                      <a:pt x="128" y="39"/>
                      <a:pt x="118" y="38"/>
                      <a:pt x="108" y="37"/>
                    </a:cubicBezTo>
                    <a:cubicBezTo>
                      <a:pt x="98" y="36"/>
                      <a:pt x="88" y="34"/>
                      <a:pt x="77" y="33"/>
                    </a:cubicBezTo>
                    <a:cubicBezTo>
                      <a:pt x="68" y="32"/>
                      <a:pt x="58" y="29"/>
                      <a:pt x="50" y="28"/>
                    </a:cubicBezTo>
                    <a:cubicBezTo>
                      <a:pt x="36" y="25"/>
                      <a:pt x="22" y="22"/>
                      <a:pt x="9" y="19"/>
                    </a:cubicBezTo>
                    <a:cubicBezTo>
                      <a:pt x="4" y="18"/>
                      <a:pt x="0" y="14"/>
                      <a:pt x="1" y="8"/>
                    </a:cubicBezTo>
                    <a:cubicBezTo>
                      <a:pt x="2" y="4"/>
                      <a:pt x="7" y="0"/>
                      <a:pt x="12" y="1"/>
                    </a:cubicBezTo>
                    <a:cubicBezTo>
                      <a:pt x="14" y="1"/>
                      <a:pt x="16" y="1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19" y="3"/>
                      <a:pt x="20" y="3"/>
                    </a:cubicBezTo>
                    <a:cubicBezTo>
                      <a:pt x="21" y="3"/>
                      <a:pt x="21" y="3"/>
                      <a:pt x="21" y="3"/>
                    </a:cubicBezTo>
                    <a:lnTo>
                      <a:pt x="22" y="3"/>
                    </a:lnTo>
                    <a:lnTo>
                      <a:pt x="23" y="3"/>
                    </a:lnTo>
                    <a:lnTo>
                      <a:pt x="22" y="3"/>
                    </a:lnTo>
                    <a:cubicBezTo>
                      <a:pt x="23" y="3"/>
                      <a:pt x="23" y="3"/>
                      <a:pt x="24" y="4"/>
                    </a:cubicBezTo>
                    <a:cubicBezTo>
                      <a:pt x="25" y="4"/>
                      <a:pt x="25" y="4"/>
                      <a:pt x="26" y="4"/>
                    </a:cubicBezTo>
                    <a:lnTo>
                      <a:pt x="27" y="4"/>
                    </a:lnTo>
                    <a:cubicBezTo>
                      <a:pt x="46" y="8"/>
                      <a:pt x="65" y="13"/>
                      <a:pt x="84" y="16"/>
                    </a:cubicBezTo>
                    <a:cubicBezTo>
                      <a:pt x="104" y="19"/>
                      <a:pt x="124" y="21"/>
                      <a:pt x="144" y="23"/>
                    </a:cubicBezTo>
                    <a:cubicBezTo>
                      <a:pt x="149" y="24"/>
                      <a:pt x="153" y="24"/>
                      <a:pt x="158" y="25"/>
                    </a:cubicBezTo>
                    <a:cubicBezTo>
                      <a:pt x="160" y="25"/>
                      <a:pt x="162" y="25"/>
                      <a:pt x="164" y="25"/>
                    </a:cubicBezTo>
                    <a:cubicBezTo>
                      <a:pt x="169" y="26"/>
                      <a:pt x="174" y="26"/>
                      <a:pt x="177" y="29"/>
                    </a:cubicBezTo>
                    <a:cubicBezTo>
                      <a:pt x="180" y="31"/>
                      <a:pt x="181" y="32"/>
                      <a:pt x="181" y="35"/>
                    </a:cubicBezTo>
                    <a:cubicBezTo>
                      <a:pt x="182" y="37"/>
                      <a:pt x="182" y="39"/>
                      <a:pt x="181" y="42"/>
                    </a:cubicBezTo>
                    <a:cubicBezTo>
                      <a:pt x="179" y="46"/>
                      <a:pt x="174" y="48"/>
                      <a:pt x="169" y="50"/>
                    </a:cubicBezTo>
                    <a:cubicBezTo>
                      <a:pt x="164" y="53"/>
                      <a:pt x="160" y="54"/>
                      <a:pt x="155" y="57"/>
                    </a:cubicBezTo>
                    <a:cubicBezTo>
                      <a:pt x="137" y="65"/>
                      <a:pt x="120" y="73"/>
                      <a:pt x="102" y="82"/>
                    </a:cubicBezTo>
                    <a:cubicBezTo>
                      <a:pt x="96" y="85"/>
                      <a:pt x="89" y="89"/>
                      <a:pt x="82" y="92"/>
                    </a:cubicBezTo>
                    <a:cubicBezTo>
                      <a:pt x="81" y="93"/>
                      <a:pt x="79" y="93"/>
                      <a:pt x="78" y="93"/>
                    </a:cubicBezTo>
                    <a:cubicBezTo>
                      <a:pt x="74" y="93"/>
                      <a:pt x="71" y="92"/>
                      <a:pt x="69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1"/>
              <p:cNvSpPr/>
              <p:nvPr/>
            </p:nvSpPr>
            <p:spPr>
              <a:xfrm>
                <a:off x="4504680" y="4539600"/>
                <a:ext cx="2196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140" extrusionOk="0">
                    <a:moveTo>
                      <a:pt x="41" y="132"/>
                    </a:moveTo>
                    <a:cubicBezTo>
                      <a:pt x="39" y="122"/>
                      <a:pt x="37" y="114"/>
                      <a:pt x="35" y="105"/>
                    </a:cubicBezTo>
                    <a:cubicBezTo>
                      <a:pt x="33" y="97"/>
                      <a:pt x="31" y="90"/>
                      <a:pt x="28" y="82"/>
                    </a:cubicBezTo>
                    <a:cubicBezTo>
                      <a:pt x="25" y="74"/>
                      <a:pt x="21" y="67"/>
                      <a:pt x="18" y="59"/>
                    </a:cubicBezTo>
                    <a:cubicBezTo>
                      <a:pt x="15" y="51"/>
                      <a:pt x="12" y="43"/>
                      <a:pt x="10" y="35"/>
                    </a:cubicBezTo>
                    <a:cubicBezTo>
                      <a:pt x="7" y="28"/>
                      <a:pt x="5" y="21"/>
                      <a:pt x="2" y="14"/>
                    </a:cubicBezTo>
                    <a:cubicBezTo>
                      <a:pt x="0" y="9"/>
                      <a:pt x="3" y="3"/>
                      <a:pt x="8" y="1"/>
                    </a:cubicBezTo>
                    <a:cubicBezTo>
                      <a:pt x="13" y="0"/>
                      <a:pt x="18" y="2"/>
                      <a:pt x="20" y="8"/>
                    </a:cubicBezTo>
                    <a:lnTo>
                      <a:pt x="20" y="7"/>
                    </a:lnTo>
                    <a:lnTo>
                      <a:pt x="20" y="8"/>
                    </a:lnTo>
                    <a:cubicBezTo>
                      <a:pt x="21" y="11"/>
                      <a:pt x="22" y="14"/>
                      <a:pt x="23" y="17"/>
                    </a:cubicBezTo>
                    <a:cubicBezTo>
                      <a:pt x="24" y="22"/>
                      <a:pt x="25" y="26"/>
                      <a:pt x="27" y="30"/>
                    </a:cubicBezTo>
                    <a:cubicBezTo>
                      <a:pt x="28" y="35"/>
                      <a:pt x="30" y="39"/>
                      <a:pt x="31" y="43"/>
                    </a:cubicBezTo>
                    <a:cubicBezTo>
                      <a:pt x="35" y="52"/>
                      <a:pt x="39" y="61"/>
                      <a:pt x="42" y="70"/>
                    </a:cubicBezTo>
                    <a:cubicBezTo>
                      <a:pt x="49" y="89"/>
                      <a:pt x="54" y="109"/>
                      <a:pt x="59" y="128"/>
                    </a:cubicBezTo>
                    <a:cubicBezTo>
                      <a:pt x="60" y="132"/>
                      <a:pt x="57" y="138"/>
                      <a:pt x="52" y="139"/>
                    </a:cubicBezTo>
                    <a:cubicBezTo>
                      <a:pt x="52" y="139"/>
                      <a:pt x="51" y="139"/>
                      <a:pt x="50" y="139"/>
                    </a:cubicBezTo>
                    <a:cubicBezTo>
                      <a:pt x="46" y="139"/>
                      <a:pt x="42" y="136"/>
                      <a:pt x="41" y="1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1"/>
              <p:cNvSpPr/>
              <p:nvPr/>
            </p:nvSpPr>
            <p:spPr>
              <a:xfrm>
                <a:off x="4499280" y="4555080"/>
                <a:ext cx="47520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8" extrusionOk="0">
                    <a:moveTo>
                      <a:pt x="2" y="72"/>
                    </a:moveTo>
                    <a:cubicBezTo>
                      <a:pt x="0" y="68"/>
                      <a:pt x="1" y="63"/>
                      <a:pt x="5" y="60"/>
                    </a:cubicBezTo>
                    <a:cubicBezTo>
                      <a:pt x="17" y="51"/>
                      <a:pt x="30" y="43"/>
                      <a:pt x="43" y="36"/>
                    </a:cubicBezTo>
                    <a:cubicBezTo>
                      <a:pt x="43" y="35"/>
                      <a:pt x="44" y="35"/>
                      <a:pt x="44" y="35"/>
                    </a:cubicBezTo>
                    <a:cubicBezTo>
                      <a:pt x="44" y="35"/>
                      <a:pt x="43" y="35"/>
                      <a:pt x="43" y="36"/>
                    </a:cubicBezTo>
                    <a:cubicBezTo>
                      <a:pt x="44" y="35"/>
                      <a:pt x="45" y="35"/>
                      <a:pt x="46" y="34"/>
                    </a:cubicBezTo>
                    <a:lnTo>
                      <a:pt x="45" y="35"/>
                    </a:lnTo>
                    <a:cubicBezTo>
                      <a:pt x="47" y="33"/>
                      <a:pt x="49" y="32"/>
                      <a:pt x="50" y="32"/>
                    </a:cubicBezTo>
                    <a:cubicBezTo>
                      <a:pt x="51" y="31"/>
                      <a:pt x="53" y="30"/>
                      <a:pt x="54" y="29"/>
                    </a:cubicBezTo>
                    <a:cubicBezTo>
                      <a:pt x="60" y="26"/>
                      <a:pt x="64" y="23"/>
                      <a:pt x="69" y="20"/>
                    </a:cubicBezTo>
                    <a:cubicBezTo>
                      <a:pt x="69" y="20"/>
                      <a:pt x="69" y="21"/>
                      <a:pt x="68" y="21"/>
                    </a:cubicBezTo>
                    <a:cubicBezTo>
                      <a:pt x="76" y="16"/>
                      <a:pt x="83" y="12"/>
                      <a:pt x="91" y="8"/>
                    </a:cubicBezTo>
                    <a:cubicBezTo>
                      <a:pt x="98" y="4"/>
                      <a:pt x="106" y="1"/>
                      <a:pt x="114" y="0"/>
                    </a:cubicBezTo>
                    <a:cubicBezTo>
                      <a:pt x="118" y="0"/>
                      <a:pt x="122" y="0"/>
                      <a:pt x="125" y="3"/>
                    </a:cubicBezTo>
                    <a:cubicBezTo>
                      <a:pt x="127" y="4"/>
                      <a:pt x="128" y="7"/>
                      <a:pt x="130" y="9"/>
                    </a:cubicBezTo>
                    <a:cubicBezTo>
                      <a:pt x="131" y="14"/>
                      <a:pt x="128" y="19"/>
                      <a:pt x="124" y="21"/>
                    </a:cubicBezTo>
                    <a:cubicBezTo>
                      <a:pt x="120" y="22"/>
                      <a:pt x="117" y="21"/>
                      <a:pt x="114" y="19"/>
                    </a:cubicBezTo>
                    <a:cubicBezTo>
                      <a:pt x="112" y="19"/>
                      <a:pt x="110" y="20"/>
                      <a:pt x="109" y="21"/>
                    </a:cubicBezTo>
                    <a:cubicBezTo>
                      <a:pt x="107" y="21"/>
                      <a:pt x="105" y="22"/>
                      <a:pt x="103" y="22"/>
                    </a:cubicBezTo>
                    <a:cubicBezTo>
                      <a:pt x="96" y="25"/>
                      <a:pt x="90" y="29"/>
                      <a:pt x="83" y="33"/>
                    </a:cubicBezTo>
                    <a:cubicBezTo>
                      <a:pt x="76" y="36"/>
                      <a:pt x="70" y="40"/>
                      <a:pt x="64" y="43"/>
                    </a:cubicBezTo>
                    <a:cubicBezTo>
                      <a:pt x="60" y="46"/>
                      <a:pt x="56" y="48"/>
                      <a:pt x="52" y="51"/>
                    </a:cubicBezTo>
                    <a:cubicBezTo>
                      <a:pt x="40" y="58"/>
                      <a:pt x="27" y="66"/>
                      <a:pt x="15" y="75"/>
                    </a:cubicBezTo>
                    <a:cubicBezTo>
                      <a:pt x="14" y="76"/>
                      <a:pt x="12" y="77"/>
                      <a:pt x="11" y="77"/>
                    </a:cubicBezTo>
                    <a:cubicBezTo>
                      <a:pt x="8" y="77"/>
                      <a:pt x="4" y="75"/>
                      <a:pt x="2" y="7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1"/>
              <p:cNvSpPr/>
              <p:nvPr/>
            </p:nvSpPr>
            <p:spPr>
              <a:xfrm>
                <a:off x="4565520" y="4536000"/>
                <a:ext cx="3024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84" h="81" extrusionOk="0">
                    <a:moveTo>
                      <a:pt x="23" y="78"/>
                    </a:moveTo>
                    <a:cubicBezTo>
                      <a:pt x="18" y="77"/>
                      <a:pt x="13" y="73"/>
                      <a:pt x="10" y="68"/>
                    </a:cubicBezTo>
                    <a:cubicBezTo>
                      <a:pt x="7" y="64"/>
                      <a:pt x="7" y="57"/>
                      <a:pt x="9" y="52"/>
                    </a:cubicBezTo>
                    <a:cubicBezTo>
                      <a:pt x="10" y="45"/>
                      <a:pt x="14" y="39"/>
                      <a:pt x="18" y="33"/>
                    </a:cubicBezTo>
                    <a:cubicBezTo>
                      <a:pt x="19" y="32"/>
                      <a:pt x="19" y="31"/>
                      <a:pt x="20" y="30"/>
                    </a:cubicBezTo>
                    <a:cubicBezTo>
                      <a:pt x="17" y="31"/>
                      <a:pt x="14" y="30"/>
                      <a:pt x="12" y="29"/>
                    </a:cubicBezTo>
                    <a:cubicBezTo>
                      <a:pt x="12" y="28"/>
                      <a:pt x="10" y="28"/>
                      <a:pt x="9" y="27"/>
                    </a:cubicBezTo>
                    <a:cubicBezTo>
                      <a:pt x="9" y="26"/>
                      <a:pt x="8" y="26"/>
                      <a:pt x="7" y="26"/>
                    </a:cubicBezTo>
                    <a:cubicBezTo>
                      <a:pt x="5" y="24"/>
                      <a:pt x="3" y="22"/>
                      <a:pt x="2" y="19"/>
                    </a:cubicBezTo>
                    <a:cubicBezTo>
                      <a:pt x="0" y="12"/>
                      <a:pt x="7" y="7"/>
                      <a:pt x="12" y="4"/>
                    </a:cubicBezTo>
                    <a:cubicBezTo>
                      <a:pt x="14" y="3"/>
                      <a:pt x="17" y="1"/>
                      <a:pt x="21" y="1"/>
                    </a:cubicBezTo>
                    <a:cubicBezTo>
                      <a:pt x="24" y="0"/>
                      <a:pt x="27" y="0"/>
                      <a:pt x="30" y="0"/>
                    </a:cubicBezTo>
                    <a:cubicBezTo>
                      <a:pt x="37" y="1"/>
                      <a:pt x="42" y="5"/>
                      <a:pt x="43" y="12"/>
                    </a:cubicBezTo>
                    <a:cubicBezTo>
                      <a:pt x="45" y="19"/>
                      <a:pt x="42" y="27"/>
                      <a:pt x="38" y="33"/>
                    </a:cubicBezTo>
                    <a:cubicBezTo>
                      <a:pt x="35" y="40"/>
                      <a:pt x="32" y="46"/>
                      <a:pt x="28" y="52"/>
                    </a:cubicBezTo>
                    <a:cubicBezTo>
                      <a:pt x="28" y="53"/>
                      <a:pt x="27" y="54"/>
                      <a:pt x="27" y="56"/>
                    </a:cubicBezTo>
                    <a:lnTo>
                      <a:pt x="27" y="57"/>
                    </a:lnTo>
                    <a:cubicBezTo>
                      <a:pt x="26" y="57"/>
                      <a:pt x="26" y="57"/>
                      <a:pt x="26" y="58"/>
                    </a:cubicBezTo>
                    <a:lnTo>
                      <a:pt x="27" y="59"/>
                    </a:lnTo>
                    <a:lnTo>
                      <a:pt x="27" y="60"/>
                    </a:lnTo>
                    <a:lnTo>
                      <a:pt x="28" y="60"/>
                    </a:lnTo>
                    <a:cubicBezTo>
                      <a:pt x="27" y="60"/>
                      <a:pt x="27" y="60"/>
                      <a:pt x="27" y="60"/>
                    </a:cubicBezTo>
                    <a:lnTo>
                      <a:pt x="28" y="60"/>
                    </a:lnTo>
                    <a:cubicBezTo>
                      <a:pt x="28" y="60"/>
                      <a:pt x="29" y="61"/>
                      <a:pt x="30" y="61"/>
                    </a:cubicBezTo>
                    <a:cubicBezTo>
                      <a:pt x="30" y="61"/>
                      <a:pt x="29" y="61"/>
                      <a:pt x="29" y="60"/>
                    </a:cubicBezTo>
                    <a:cubicBezTo>
                      <a:pt x="30" y="61"/>
                      <a:pt x="31" y="61"/>
                      <a:pt x="32" y="61"/>
                    </a:cubicBezTo>
                    <a:cubicBezTo>
                      <a:pt x="33" y="61"/>
                      <a:pt x="35" y="62"/>
                      <a:pt x="36" y="62"/>
                    </a:cubicBezTo>
                    <a:cubicBezTo>
                      <a:pt x="41" y="63"/>
                      <a:pt x="46" y="63"/>
                      <a:pt x="51" y="63"/>
                    </a:cubicBezTo>
                    <a:lnTo>
                      <a:pt x="52" y="63"/>
                    </a:lnTo>
                    <a:cubicBezTo>
                      <a:pt x="59" y="62"/>
                      <a:pt x="66" y="61"/>
                      <a:pt x="73" y="61"/>
                    </a:cubicBezTo>
                    <a:cubicBezTo>
                      <a:pt x="78" y="60"/>
                      <a:pt x="82" y="64"/>
                      <a:pt x="83" y="69"/>
                    </a:cubicBezTo>
                    <a:cubicBezTo>
                      <a:pt x="83" y="74"/>
                      <a:pt x="79" y="78"/>
                      <a:pt x="74" y="78"/>
                    </a:cubicBezTo>
                    <a:cubicBezTo>
                      <a:pt x="68" y="79"/>
                      <a:pt x="62" y="79"/>
                      <a:pt x="56" y="80"/>
                    </a:cubicBezTo>
                    <a:cubicBezTo>
                      <a:pt x="51" y="80"/>
                      <a:pt x="47" y="80"/>
                      <a:pt x="43" y="80"/>
                    </a:cubicBezTo>
                    <a:cubicBezTo>
                      <a:pt x="36" y="80"/>
                      <a:pt x="30" y="80"/>
                      <a:pt x="23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1"/>
              <p:cNvSpPr/>
              <p:nvPr/>
            </p:nvSpPr>
            <p:spPr>
              <a:xfrm>
                <a:off x="3860280" y="4816440"/>
                <a:ext cx="792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3" extrusionOk="0">
                    <a:moveTo>
                      <a:pt x="9" y="142"/>
                    </a:moveTo>
                    <a:cubicBezTo>
                      <a:pt x="4" y="140"/>
                      <a:pt x="1" y="135"/>
                      <a:pt x="2" y="130"/>
                    </a:cubicBezTo>
                    <a:cubicBezTo>
                      <a:pt x="2" y="120"/>
                      <a:pt x="2" y="111"/>
                      <a:pt x="1" y="102"/>
                    </a:cubicBezTo>
                    <a:cubicBezTo>
                      <a:pt x="0" y="92"/>
                      <a:pt x="0" y="82"/>
                      <a:pt x="0" y="72"/>
                    </a:cubicBezTo>
                    <a:cubicBezTo>
                      <a:pt x="0" y="62"/>
                      <a:pt x="1" y="51"/>
                      <a:pt x="1" y="41"/>
                    </a:cubicBezTo>
                    <a:cubicBezTo>
                      <a:pt x="2" y="30"/>
                      <a:pt x="2" y="19"/>
                      <a:pt x="3" y="9"/>
                    </a:cubicBezTo>
                    <a:cubicBezTo>
                      <a:pt x="3" y="4"/>
                      <a:pt x="7" y="0"/>
                      <a:pt x="12" y="0"/>
                    </a:cubicBezTo>
                    <a:cubicBezTo>
                      <a:pt x="17" y="1"/>
                      <a:pt x="21" y="5"/>
                      <a:pt x="20" y="10"/>
                    </a:cubicBezTo>
                    <a:cubicBezTo>
                      <a:pt x="20" y="23"/>
                      <a:pt x="18" y="37"/>
                      <a:pt x="18" y="51"/>
                    </a:cubicBezTo>
                    <a:cubicBezTo>
                      <a:pt x="18" y="65"/>
                      <a:pt x="18" y="78"/>
                      <a:pt x="18" y="92"/>
                    </a:cubicBezTo>
                    <a:cubicBezTo>
                      <a:pt x="19" y="100"/>
                      <a:pt x="20" y="108"/>
                      <a:pt x="20" y="117"/>
                    </a:cubicBezTo>
                    <a:cubicBezTo>
                      <a:pt x="20" y="121"/>
                      <a:pt x="21" y="125"/>
                      <a:pt x="21" y="130"/>
                    </a:cubicBezTo>
                    <a:cubicBezTo>
                      <a:pt x="21" y="133"/>
                      <a:pt x="21" y="137"/>
                      <a:pt x="18" y="139"/>
                    </a:cubicBezTo>
                    <a:cubicBezTo>
                      <a:pt x="16" y="141"/>
                      <a:pt x="14" y="142"/>
                      <a:pt x="11" y="142"/>
                    </a:cubicBezTo>
                    <a:cubicBezTo>
                      <a:pt x="11" y="142"/>
                      <a:pt x="10" y="142"/>
                      <a:pt x="9" y="1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1"/>
              <p:cNvSpPr/>
              <p:nvPr/>
            </p:nvSpPr>
            <p:spPr>
              <a:xfrm>
                <a:off x="3861360" y="4733280"/>
                <a:ext cx="900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68" extrusionOk="0">
                    <a:moveTo>
                      <a:pt x="4" y="161"/>
                    </a:moveTo>
                    <a:cubicBezTo>
                      <a:pt x="3" y="158"/>
                      <a:pt x="3" y="156"/>
                      <a:pt x="3" y="153"/>
                    </a:cubicBezTo>
                    <a:cubicBezTo>
                      <a:pt x="3" y="150"/>
                      <a:pt x="3" y="146"/>
                      <a:pt x="2" y="143"/>
                    </a:cubicBezTo>
                    <a:cubicBezTo>
                      <a:pt x="2" y="135"/>
                      <a:pt x="2" y="128"/>
                      <a:pt x="1" y="120"/>
                    </a:cubicBezTo>
                    <a:lnTo>
                      <a:pt x="1" y="121"/>
                    </a:lnTo>
                    <a:cubicBezTo>
                      <a:pt x="1" y="120"/>
                      <a:pt x="1" y="119"/>
                      <a:pt x="1" y="119"/>
                    </a:cubicBezTo>
                    <a:cubicBezTo>
                      <a:pt x="1" y="115"/>
                      <a:pt x="1" y="112"/>
                      <a:pt x="1" y="109"/>
                    </a:cubicBezTo>
                    <a:cubicBezTo>
                      <a:pt x="1" y="108"/>
                      <a:pt x="1" y="106"/>
                      <a:pt x="1" y="105"/>
                    </a:cubicBezTo>
                    <a:lnTo>
                      <a:pt x="1" y="104"/>
                    </a:lnTo>
                    <a:cubicBezTo>
                      <a:pt x="0" y="88"/>
                      <a:pt x="0" y="73"/>
                      <a:pt x="1" y="58"/>
                    </a:cubicBezTo>
                    <a:cubicBezTo>
                      <a:pt x="1" y="41"/>
                      <a:pt x="0" y="24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14" y="0"/>
                      <a:pt x="17" y="4"/>
                      <a:pt x="17" y="9"/>
                    </a:cubicBezTo>
                    <a:cubicBezTo>
                      <a:pt x="17" y="23"/>
                      <a:pt x="18" y="37"/>
                      <a:pt x="18" y="51"/>
                    </a:cubicBezTo>
                    <a:cubicBezTo>
                      <a:pt x="18" y="62"/>
                      <a:pt x="18" y="74"/>
                      <a:pt x="18" y="86"/>
                    </a:cubicBezTo>
                    <a:lnTo>
                      <a:pt x="18" y="87"/>
                    </a:lnTo>
                    <a:lnTo>
                      <a:pt x="18" y="88"/>
                    </a:lnTo>
                    <a:lnTo>
                      <a:pt x="18" y="89"/>
                    </a:lnTo>
                    <a:cubicBezTo>
                      <a:pt x="18" y="90"/>
                      <a:pt x="18" y="91"/>
                      <a:pt x="18" y="92"/>
                    </a:cubicBezTo>
                    <a:cubicBezTo>
                      <a:pt x="18" y="93"/>
                      <a:pt x="18" y="93"/>
                      <a:pt x="18" y="94"/>
                    </a:cubicBezTo>
                    <a:lnTo>
                      <a:pt x="18" y="93"/>
                    </a:lnTo>
                    <a:cubicBezTo>
                      <a:pt x="18" y="94"/>
                      <a:pt x="18" y="94"/>
                      <a:pt x="18" y="94"/>
                    </a:cubicBezTo>
                    <a:cubicBezTo>
                      <a:pt x="18" y="95"/>
                      <a:pt x="18" y="95"/>
                      <a:pt x="18" y="96"/>
                    </a:cubicBezTo>
                    <a:lnTo>
                      <a:pt x="18" y="95"/>
                    </a:lnTo>
                    <a:cubicBezTo>
                      <a:pt x="18" y="96"/>
                      <a:pt x="18" y="97"/>
                      <a:pt x="18" y="97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8" y="99"/>
                      <a:pt x="18" y="100"/>
                      <a:pt x="18" y="101"/>
                    </a:cubicBezTo>
                    <a:lnTo>
                      <a:pt x="18" y="102"/>
                    </a:lnTo>
                    <a:lnTo>
                      <a:pt x="18" y="101"/>
                    </a:lnTo>
                    <a:cubicBezTo>
                      <a:pt x="18" y="102"/>
                      <a:pt x="18" y="102"/>
                      <a:pt x="18" y="102"/>
                    </a:cubicBezTo>
                    <a:cubicBezTo>
                      <a:pt x="18" y="103"/>
                      <a:pt x="18" y="103"/>
                      <a:pt x="18" y="103"/>
                    </a:cubicBezTo>
                    <a:lnTo>
                      <a:pt x="18" y="104"/>
                    </a:lnTo>
                    <a:lnTo>
                      <a:pt x="18" y="105"/>
                    </a:lnTo>
                    <a:cubicBezTo>
                      <a:pt x="18" y="104"/>
                      <a:pt x="18" y="104"/>
                      <a:pt x="18" y="104"/>
                    </a:cubicBezTo>
                    <a:cubicBezTo>
                      <a:pt x="20" y="120"/>
                      <a:pt x="20" y="136"/>
                      <a:pt x="22" y="152"/>
                    </a:cubicBezTo>
                    <a:cubicBezTo>
                      <a:pt x="22" y="153"/>
                      <a:pt x="22" y="154"/>
                      <a:pt x="22" y="154"/>
                    </a:cubicBezTo>
                    <a:cubicBezTo>
                      <a:pt x="24" y="160"/>
                      <a:pt x="20" y="165"/>
                      <a:pt x="15" y="167"/>
                    </a:cubicBezTo>
                    <a:cubicBezTo>
                      <a:pt x="15" y="167"/>
                      <a:pt x="14" y="167"/>
                      <a:pt x="13" y="167"/>
                    </a:cubicBezTo>
                    <a:cubicBezTo>
                      <a:pt x="10" y="167"/>
                      <a:pt x="6" y="164"/>
                      <a:pt x="4" y="1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1"/>
              <p:cNvSpPr/>
              <p:nvPr/>
            </p:nvSpPr>
            <p:spPr>
              <a:xfrm>
                <a:off x="3859560" y="4652280"/>
                <a:ext cx="1152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34" extrusionOk="0">
                    <a:moveTo>
                      <a:pt x="7" y="133"/>
                    </a:moveTo>
                    <a:cubicBezTo>
                      <a:pt x="3" y="132"/>
                      <a:pt x="0" y="126"/>
                      <a:pt x="1" y="122"/>
                    </a:cubicBezTo>
                    <a:cubicBezTo>
                      <a:pt x="1" y="118"/>
                      <a:pt x="2" y="114"/>
                      <a:pt x="2" y="109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3" y="107"/>
                      <a:pt x="3" y="104"/>
                      <a:pt x="3" y="101"/>
                    </a:cubicBezTo>
                    <a:lnTo>
                      <a:pt x="3" y="102"/>
                    </a:lnTo>
                    <a:cubicBezTo>
                      <a:pt x="3" y="98"/>
                      <a:pt x="4" y="95"/>
                      <a:pt x="4" y="91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89"/>
                      <a:pt x="4" y="87"/>
                      <a:pt x="5" y="84"/>
                    </a:cubicBezTo>
                    <a:lnTo>
                      <a:pt x="5" y="85"/>
                    </a:lnTo>
                    <a:cubicBezTo>
                      <a:pt x="6" y="75"/>
                      <a:pt x="7" y="64"/>
                      <a:pt x="8" y="54"/>
                    </a:cubicBezTo>
                    <a:lnTo>
                      <a:pt x="8" y="55"/>
                    </a:lnTo>
                    <a:cubicBezTo>
                      <a:pt x="8" y="54"/>
                      <a:pt x="8" y="53"/>
                      <a:pt x="8" y="52"/>
                    </a:cubicBezTo>
                    <a:lnTo>
                      <a:pt x="8" y="53"/>
                    </a:ln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0"/>
                      <a:pt x="8" y="49"/>
                    </a:cubicBezTo>
                    <a:lnTo>
                      <a:pt x="8" y="50"/>
                    </a:lnTo>
                    <a:cubicBezTo>
                      <a:pt x="8" y="48"/>
                      <a:pt x="9" y="47"/>
                      <a:pt x="9" y="45"/>
                    </a:cubicBezTo>
                    <a:lnTo>
                      <a:pt x="9" y="46"/>
                    </a:lnTo>
                    <a:cubicBezTo>
                      <a:pt x="9" y="45"/>
                      <a:pt x="9" y="45"/>
                      <a:pt x="9" y="45"/>
                    </a:cubicBezTo>
                    <a:lnTo>
                      <a:pt x="9" y="44"/>
                    </a:lnTo>
                    <a:lnTo>
                      <a:pt x="9" y="43"/>
                    </a:lnTo>
                    <a:lnTo>
                      <a:pt x="9" y="42"/>
                    </a:lnTo>
                    <a:cubicBezTo>
                      <a:pt x="10" y="31"/>
                      <a:pt x="11" y="20"/>
                      <a:pt x="12" y="8"/>
                    </a:cubicBezTo>
                    <a:cubicBezTo>
                      <a:pt x="13" y="3"/>
                      <a:pt x="17" y="0"/>
                      <a:pt x="22" y="0"/>
                    </a:cubicBezTo>
                    <a:cubicBezTo>
                      <a:pt x="26" y="0"/>
                      <a:pt x="31" y="5"/>
                      <a:pt x="30" y="9"/>
                    </a:cubicBezTo>
                    <a:cubicBezTo>
                      <a:pt x="29" y="24"/>
                      <a:pt x="27" y="38"/>
                      <a:pt x="26" y="52"/>
                    </a:cubicBezTo>
                    <a:cubicBezTo>
                      <a:pt x="26" y="53"/>
                      <a:pt x="26" y="54"/>
                      <a:pt x="26" y="54"/>
                    </a:cubicBezTo>
                    <a:lnTo>
                      <a:pt x="26" y="55"/>
                    </a:lnTo>
                    <a:cubicBezTo>
                      <a:pt x="25" y="59"/>
                      <a:pt x="25" y="65"/>
                      <a:pt x="24" y="69"/>
                    </a:cubicBezTo>
                    <a:cubicBezTo>
                      <a:pt x="23" y="79"/>
                      <a:pt x="22" y="90"/>
                      <a:pt x="22" y="100"/>
                    </a:cubicBezTo>
                    <a:cubicBezTo>
                      <a:pt x="21" y="104"/>
                      <a:pt x="21" y="108"/>
                      <a:pt x="21" y="113"/>
                    </a:cubicBezTo>
                    <a:cubicBezTo>
                      <a:pt x="20" y="117"/>
                      <a:pt x="20" y="121"/>
                      <a:pt x="19" y="125"/>
                    </a:cubicBezTo>
                    <a:cubicBezTo>
                      <a:pt x="19" y="130"/>
                      <a:pt x="14" y="133"/>
                      <a:pt x="10" y="133"/>
                    </a:cubicBezTo>
                    <a:cubicBezTo>
                      <a:pt x="9" y="133"/>
                      <a:pt x="8" y="133"/>
                      <a:pt x="7" y="1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1"/>
              <p:cNvSpPr/>
              <p:nvPr/>
            </p:nvSpPr>
            <p:spPr>
              <a:xfrm>
                <a:off x="3859200" y="4560480"/>
                <a:ext cx="936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56" extrusionOk="0">
                    <a:moveTo>
                      <a:pt x="2" y="147"/>
                    </a:moveTo>
                    <a:cubicBezTo>
                      <a:pt x="2" y="145"/>
                      <a:pt x="1" y="142"/>
                      <a:pt x="1" y="140"/>
                    </a:cubicBezTo>
                    <a:cubicBezTo>
                      <a:pt x="1" y="137"/>
                      <a:pt x="1" y="134"/>
                      <a:pt x="1" y="131"/>
                    </a:cubicBezTo>
                    <a:cubicBezTo>
                      <a:pt x="1" y="128"/>
                      <a:pt x="1" y="125"/>
                      <a:pt x="1" y="122"/>
                    </a:cubicBezTo>
                    <a:cubicBezTo>
                      <a:pt x="0" y="113"/>
                      <a:pt x="1" y="104"/>
                      <a:pt x="1" y="94"/>
                    </a:cubicBezTo>
                    <a:cubicBezTo>
                      <a:pt x="2" y="74"/>
                      <a:pt x="4" y="54"/>
                      <a:pt x="6" y="34"/>
                    </a:cubicBezTo>
                    <a:cubicBezTo>
                      <a:pt x="7" y="26"/>
                      <a:pt x="7" y="17"/>
                      <a:pt x="8" y="9"/>
                    </a:cubicBezTo>
                    <a:cubicBezTo>
                      <a:pt x="8" y="4"/>
                      <a:pt x="12" y="0"/>
                      <a:pt x="16" y="0"/>
                    </a:cubicBezTo>
                    <a:cubicBezTo>
                      <a:pt x="21" y="0"/>
                      <a:pt x="25" y="5"/>
                      <a:pt x="25" y="10"/>
                    </a:cubicBezTo>
                    <a:cubicBezTo>
                      <a:pt x="23" y="29"/>
                      <a:pt x="22" y="48"/>
                      <a:pt x="20" y="67"/>
                    </a:cubicBezTo>
                    <a:cubicBezTo>
                      <a:pt x="20" y="76"/>
                      <a:pt x="19" y="85"/>
                      <a:pt x="19" y="94"/>
                    </a:cubicBezTo>
                    <a:cubicBezTo>
                      <a:pt x="19" y="103"/>
                      <a:pt x="19" y="112"/>
                      <a:pt x="19" y="120"/>
                    </a:cubicBezTo>
                    <a:cubicBezTo>
                      <a:pt x="19" y="126"/>
                      <a:pt x="19" y="131"/>
                      <a:pt x="19" y="137"/>
                    </a:cubicBezTo>
                    <a:cubicBezTo>
                      <a:pt x="23" y="140"/>
                      <a:pt x="24" y="146"/>
                      <a:pt x="20" y="150"/>
                    </a:cubicBezTo>
                    <a:lnTo>
                      <a:pt x="21" y="150"/>
                    </a:lnTo>
                    <a:cubicBezTo>
                      <a:pt x="19" y="152"/>
                      <a:pt x="17" y="154"/>
                      <a:pt x="13" y="155"/>
                    </a:cubicBezTo>
                    <a:lnTo>
                      <a:pt x="12" y="155"/>
                    </a:lnTo>
                    <a:cubicBezTo>
                      <a:pt x="8" y="155"/>
                      <a:pt x="4" y="151"/>
                      <a:pt x="2" y="14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1"/>
              <p:cNvSpPr/>
              <p:nvPr/>
            </p:nvSpPr>
            <p:spPr>
              <a:xfrm>
                <a:off x="3858120" y="4470480"/>
                <a:ext cx="9720" cy="6336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76" extrusionOk="0">
                    <a:moveTo>
                      <a:pt x="10" y="173"/>
                    </a:moveTo>
                    <a:cubicBezTo>
                      <a:pt x="6" y="170"/>
                      <a:pt x="5" y="165"/>
                      <a:pt x="5" y="161"/>
                    </a:cubicBezTo>
                    <a:cubicBezTo>
                      <a:pt x="4" y="154"/>
                      <a:pt x="4" y="147"/>
                      <a:pt x="3" y="140"/>
                    </a:cubicBezTo>
                    <a:cubicBezTo>
                      <a:pt x="3" y="126"/>
                      <a:pt x="2" y="111"/>
                      <a:pt x="1" y="97"/>
                    </a:cubicBezTo>
                    <a:cubicBezTo>
                      <a:pt x="1" y="87"/>
                      <a:pt x="1" y="79"/>
                      <a:pt x="1" y="69"/>
                    </a:cubicBezTo>
                    <a:cubicBezTo>
                      <a:pt x="0" y="49"/>
                      <a:pt x="1" y="28"/>
                      <a:pt x="1" y="8"/>
                    </a:cubicBezTo>
                    <a:cubicBezTo>
                      <a:pt x="1" y="3"/>
                      <a:pt x="5" y="0"/>
                      <a:pt x="10" y="0"/>
                    </a:cubicBezTo>
                    <a:cubicBezTo>
                      <a:pt x="14" y="0"/>
                      <a:pt x="18" y="5"/>
                      <a:pt x="18" y="9"/>
                    </a:cubicBezTo>
                    <a:cubicBezTo>
                      <a:pt x="18" y="29"/>
                      <a:pt x="18" y="49"/>
                      <a:pt x="18" y="69"/>
                    </a:cubicBezTo>
                    <a:cubicBezTo>
                      <a:pt x="18" y="84"/>
                      <a:pt x="19" y="98"/>
                      <a:pt x="20" y="113"/>
                    </a:cubicBezTo>
                    <a:cubicBezTo>
                      <a:pt x="20" y="122"/>
                      <a:pt x="21" y="130"/>
                      <a:pt x="21" y="139"/>
                    </a:cubicBezTo>
                    <a:cubicBezTo>
                      <a:pt x="22" y="146"/>
                      <a:pt x="22" y="153"/>
                      <a:pt x="23" y="160"/>
                    </a:cubicBezTo>
                    <a:cubicBezTo>
                      <a:pt x="26" y="163"/>
                      <a:pt x="26" y="167"/>
                      <a:pt x="24" y="171"/>
                    </a:cubicBezTo>
                    <a:cubicBezTo>
                      <a:pt x="22" y="174"/>
                      <a:pt x="19" y="175"/>
                      <a:pt x="16" y="175"/>
                    </a:cubicBezTo>
                    <a:cubicBezTo>
                      <a:pt x="14" y="175"/>
                      <a:pt x="11" y="175"/>
                      <a:pt x="10" y="1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1"/>
              <p:cNvSpPr/>
              <p:nvPr/>
            </p:nvSpPr>
            <p:spPr>
              <a:xfrm>
                <a:off x="3858120" y="4362840"/>
                <a:ext cx="1008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80" extrusionOk="0">
                    <a:moveTo>
                      <a:pt x="11" y="176"/>
                    </a:moveTo>
                    <a:cubicBezTo>
                      <a:pt x="7" y="173"/>
                      <a:pt x="6" y="167"/>
                      <a:pt x="5" y="162"/>
                    </a:cubicBezTo>
                    <a:cubicBezTo>
                      <a:pt x="5" y="157"/>
                      <a:pt x="4" y="153"/>
                      <a:pt x="4" y="149"/>
                    </a:cubicBezTo>
                    <a:cubicBezTo>
                      <a:pt x="2" y="139"/>
                      <a:pt x="2" y="129"/>
                      <a:pt x="1" y="119"/>
                    </a:cubicBezTo>
                    <a:cubicBezTo>
                      <a:pt x="0" y="100"/>
                      <a:pt x="0" y="81"/>
                      <a:pt x="1" y="62"/>
                    </a:cubicBezTo>
                    <a:cubicBezTo>
                      <a:pt x="1" y="44"/>
                      <a:pt x="2" y="26"/>
                      <a:pt x="3" y="8"/>
                    </a:cubicBezTo>
                    <a:cubicBezTo>
                      <a:pt x="3" y="3"/>
                      <a:pt x="7" y="0"/>
                      <a:pt x="12" y="0"/>
                    </a:cubicBezTo>
                    <a:cubicBezTo>
                      <a:pt x="16" y="1"/>
                      <a:pt x="19" y="4"/>
                      <a:pt x="19" y="9"/>
                    </a:cubicBezTo>
                    <a:cubicBezTo>
                      <a:pt x="19" y="23"/>
                      <a:pt x="19" y="38"/>
                      <a:pt x="18" y="52"/>
                    </a:cubicBezTo>
                    <a:cubicBezTo>
                      <a:pt x="17" y="65"/>
                      <a:pt x="17" y="78"/>
                      <a:pt x="18" y="90"/>
                    </a:cubicBezTo>
                    <a:cubicBezTo>
                      <a:pt x="19" y="112"/>
                      <a:pt x="20" y="133"/>
                      <a:pt x="23" y="154"/>
                    </a:cubicBezTo>
                    <a:lnTo>
                      <a:pt x="23" y="153"/>
                    </a:lnTo>
                    <a:cubicBezTo>
                      <a:pt x="23" y="157"/>
                      <a:pt x="24" y="160"/>
                      <a:pt x="25" y="164"/>
                    </a:cubicBezTo>
                    <a:cubicBezTo>
                      <a:pt x="27" y="167"/>
                      <a:pt x="27" y="171"/>
                      <a:pt x="25" y="174"/>
                    </a:cubicBezTo>
                    <a:cubicBezTo>
                      <a:pt x="23" y="177"/>
                      <a:pt x="20" y="179"/>
                      <a:pt x="17" y="179"/>
                    </a:cubicBezTo>
                    <a:cubicBezTo>
                      <a:pt x="15" y="179"/>
                      <a:pt x="13" y="178"/>
                      <a:pt x="11" y="17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1"/>
              <p:cNvSpPr/>
              <p:nvPr/>
            </p:nvSpPr>
            <p:spPr>
              <a:xfrm>
                <a:off x="3856320" y="4259520"/>
                <a:ext cx="7920" cy="6228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3" extrusionOk="0">
                    <a:moveTo>
                      <a:pt x="4" y="169"/>
                    </a:moveTo>
                    <a:cubicBezTo>
                      <a:pt x="4" y="169"/>
                      <a:pt x="4" y="170"/>
                      <a:pt x="5" y="170"/>
                    </a:cubicBezTo>
                    <a:cubicBezTo>
                      <a:pt x="2" y="168"/>
                      <a:pt x="2" y="165"/>
                      <a:pt x="1" y="162"/>
                    </a:cubicBezTo>
                    <a:cubicBezTo>
                      <a:pt x="0" y="159"/>
                      <a:pt x="0" y="156"/>
                      <a:pt x="0" y="154"/>
                    </a:cubicBezTo>
                    <a:cubicBezTo>
                      <a:pt x="0" y="150"/>
                      <a:pt x="0" y="145"/>
                      <a:pt x="0" y="141"/>
                    </a:cubicBezTo>
                    <a:cubicBezTo>
                      <a:pt x="1" y="131"/>
                      <a:pt x="1" y="121"/>
                      <a:pt x="1" y="111"/>
                    </a:cubicBezTo>
                    <a:cubicBezTo>
                      <a:pt x="2" y="92"/>
                      <a:pt x="2" y="74"/>
                      <a:pt x="2" y="55"/>
                    </a:cubicBezTo>
                    <a:cubicBezTo>
                      <a:pt x="1" y="39"/>
                      <a:pt x="1" y="24"/>
                      <a:pt x="0" y="8"/>
                    </a:cubicBezTo>
                    <a:cubicBezTo>
                      <a:pt x="0" y="4"/>
                      <a:pt x="4" y="1"/>
                      <a:pt x="8" y="1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8" y="29"/>
                      <a:pt x="18" y="50"/>
                      <a:pt x="19" y="71"/>
                    </a:cubicBezTo>
                    <a:cubicBezTo>
                      <a:pt x="19" y="89"/>
                      <a:pt x="19" y="108"/>
                      <a:pt x="19" y="127"/>
                    </a:cubicBezTo>
                    <a:cubicBezTo>
                      <a:pt x="19" y="134"/>
                      <a:pt x="19" y="142"/>
                      <a:pt x="19" y="149"/>
                    </a:cubicBezTo>
                    <a:lnTo>
                      <a:pt x="19" y="148"/>
                    </a:lnTo>
                    <a:cubicBezTo>
                      <a:pt x="19" y="152"/>
                      <a:pt x="19" y="155"/>
                      <a:pt x="20" y="159"/>
                    </a:cubicBezTo>
                    <a:cubicBezTo>
                      <a:pt x="21" y="162"/>
                      <a:pt x="21" y="165"/>
                      <a:pt x="19" y="168"/>
                    </a:cubicBezTo>
                    <a:cubicBezTo>
                      <a:pt x="17" y="170"/>
                      <a:pt x="14" y="172"/>
                      <a:pt x="11" y="172"/>
                    </a:cubicBezTo>
                    <a:cubicBezTo>
                      <a:pt x="9" y="172"/>
                      <a:pt x="6" y="171"/>
                      <a:pt x="4" y="16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1"/>
              <p:cNvSpPr/>
              <p:nvPr/>
            </p:nvSpPr>
            <p:spPr>
              <a:xfrm>
                <a:off x="3855960" y="4198320"/>
                <a:ext cx="972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4" extrusionOk="0">
                    <a:moveTo>
                      <a:pt x="4" y="121"/>
                    </a:moveTo>
                    <a:cubicBezTo>
                      <a:pt x="1" y="119"/>
                      <a:pt x="0" y="116"/>
                      <a:pt x="0" y="111"/>
                    </a:cubicBezTo>
                    <a:lnTo>
                      <a:pt x="0" y="112"/>
                    </a:lnTo>
                    <a:cubicBezTo>
                      <a:pt x="0" y="111"/>
                      <a:pt x="0" y="111"/>
                      <a:pt x="0" y="111"/>
                    </a:cubicBezTo>
                    <a:lnTo>
                      <a:pt x="0" y="112"/>
                    </a:lnTo>
                    <a:lnTo>
                      <a:pt x="0" y="113"/>
                    </a:lnTo>
                    <a:cubicBezTo>
                      <a:pt x="0" y="110"/>
                      <a:pt x="0" y="107"/>
                      <a:pt x="0" y="104"/>
                    </a:cubicBezTo>
                    <a:cubicBezTo>
                      <a:pt x="0" y="101"/>
                      <a:pt x="1" y="98"/>
                      <a:pt x="1" y="94"/>
                    </a:cubicBezTo>
                    <a:cubicBezTo>
                      <a:pt x="1" y="88"/>
                      <a:pt x="3" y="81"/>
                      <a:pt x="3" y="75"/>
                    </a:cubicBezTo>
                    <a:cubicBezTo>
                      <a:pt x="3" y="72"/>
                      <a:pt x="4" y="69"/>
                      <a:pt x="4" y="6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57"/>
                      <a:pt x="5" y="49"/>
                      <a:pt x="6" y="40"/>
                    </a:cubicBezTo>
                    <a:cubicBezTo>
                      <a:pt x="7" y="30"/>
                      <a:pt x="8" y="19"/>
                      <a:pt x="8" y="9"/>
                    </a:cubicBezTo>
                    <a:cubicBezTo>
                      <a:pt x="9" y="4"/>
                      <a:pt x="12" y="0"/>
                      <a:pt x="18" y="1"/>
                    </a:cubicBezTo>
                    <a:cubicBezTo>
                      <a:pt x="22" y="1"/>
                      <a:pt x="26" y="5"/>
                      <a:pt x="26" y="10"/>
                    </a:cubicBezTo>
                    <a:cubicBezTo>
                      <a:pt x="24" y="35"/>
                      <a:pt x="22" y="61"/>
                      <a:pt x="20" y="87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19" y="94"/>
                      <a:pt x="19" y="101"/>
                      <a:pt x="18" y="109"/>
                    </a:cubicBezTo>
                    <a:cubicBezTo>
                      <a:pt x="18" y="110"/>
                      <a:pt x="19" y="111"/>
                      <a:pt x="19" y="112"/>
                    </a:cubicBezTo>
                    <a:cubicBezTo>
                      <a:pt x="19" y="114"/>
                      <a:pt x="19" y="117"/>
                      <a:pt x="17" y="118"/>
                    </a:cubicBezTo>
                    <a:cubicBezTo>
                      <a:pt x="15" y="121"/>
                      <a:pt x="12" y="123"/>
                      <a:pt x="10" y="123"/>
                    </a:cubicBezTo>
                    <a:cubicBezTo>
                      <a:pt x="8" y="123"/>
                      <a:pt x="6" y="123"/>
                      <a:pt x="4" y="1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1"/>
              <p:cNvSpPr/>
              <p:nvPr/>
            </p:nvSpPr>
            <p:spPr>
              <a:xfrm>
                <a:off x="3857040" y="4115160"/>
                <a:ext cx="9360" cy="6228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3" extrusionOk="0">
                    <a:moveTo>
                      <a:pt x="8" y="169"/>
                    </a:moveTo>
                    <a:cubicBezTo>
                      <a:pt x="7" y="167"/>
                      <a:pt x="6" y="165"/>
                      <a:pt x="5" y="162"/>
                    </a:cubicBezTo>
                    <a:cubicBezTo>
                      <a:pt x="5" y="160"/>
                      <a:pt x="5" y="157"/>
                      <a:pt x="5" y="154"/>
                    </a:cubicBezTo>
                    <a:cubicBezTo>
                      <a:pt x="4" y="150"/>
                      <a:pt x="4" y="145"/>
                      <a:pt x="3" y="140"/>
                    </a:cubicBezTo>
                    <a:cubicBezTo>
                      <a:pt x="2" y="130"/>
                      <a:pt x="2" y="120"/>
                      <a:pt x="1" y="111"/>
                    </a:cubicBezTo>
                    <a:cubicBezTo>
                      <a:pt x="0" y="101"/>
                      <a:pt x="0" y="91"/>
                      <a:pt x="0" y="83"/>
                    </a:cubicBezTo>
                    <a:cubicBezTo>
                      <a:pt x="0" y="72"/>
                      <a:pt x="0" y="62"/>
                      <a:pt x="1" y="52"/>
                    </a:cubicBezTo>
                    <a:cubicBezTo>
                      <a:pt x="1" y="38"/>
                      <a:pt x="2" y="23"/>
                      <a:pt x="3" y="8"/>
                    </a:cubicBezTo>
                    <a:cubicBezTo>
                      <a:pt x="3" y="3"/>
                      <a:pt x="7" y="0"/>
                      <a:pt x="12" y="0"/>
                    </a:cubicBezTo>
                    <a:cubicBezTo>
                      <a:pt x="16" y="0"/>
                      <a:pt x="20" y="4"/>
                      <a:pt x="20" y="9"/>
                    </a:cubicBezTo>
                    <a:cubicBezTo>
                      <a:pt x="19" y="22"/>
                      <a:pt x="19" y="35"/>
                      <a:pt x="18" y="48"/>
                    </a:cubicBezTo>
                    <a:cubicBezTo>
                      <a:pt x="18" y="60"/>
                      <a:pt x="18" y="72"/>
                      <a:pt x="18" y="84"/>
                    </a:cubicBezTo>
                    <a:cubicBezTo>
                      <a:pt x="18" y="90"/>
                      <a:pt x="18" y="97"/>
                      <a:pt x="18" y="102"/>
                    </a:cubicBezTo>
                    <a:cubicBezTo>
                      <a:pt x="19" y="109"/>
                      <a:pt x="19" y="115"/>
                      <a:pt x="20" y="121"/>
                    </a:cubicBezTo>
                    <a:cubicBezTo>
                      <a:pt x="21" y="134"/>
                      <a:pt x="22" y="146"/>
                      <a:pt x="24" y="158"/>
                    </a:cubicBezTo>
                    <a:cubicBezTo>
                      <a:pt x="24" y="159"/>
                      <a:pt x="24" y="159"/>
                      <a:pt x="24" y="160"/>
                    </a:cubicBezTo>
                    <a:cubicBezTo>
                      <a:pt x="25" y="162"/>
                      <a:pt x="25" y="165"/>
                      <a:pt x="23" y="168"/>
                    </a:cubicBezTo>
                    <a:cubicBezTo>
                      <a:pt x="22" y="171"/>
                      <a:pt x="19" y="172"/>
                      <a:pt x="15" y="172"/>
                    </a:cubicBezTo>
                    <a:cubicBezTo>
                      <a:pt x="13" y="172"/>
                      <a:pt x="10" y="171"/>
                      <a:pt x="8" y="16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1"/>
              <p:cNvSpPr/>
              <p:nvPr/>
            </p:nvSpPr>
            <p:spPr>
              <a:xfrm>
                <a:off x="3846960" y="4072680"/>
                <a:ext cx="2160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1" extrusionOk="0">
                    <a:moveTo>
                      <a:pt x="9" y="130"/>
                    </a:moveTo>
                    <a:cubicBezTo>
                      <a:pt x="3" y="129"/>
                      <a:pt x="0" y="123"/>
                      <a:pt x="1" y="117"/>
                    </a:cubicBezTo>
                    <a:cubicBezTo>
                      <a:pt x="4" y="109"/>
                      <a:pt x="8" y="99"/>
                      <a:pt x="11" y="91"/>
                    </a:cubicBezTo>
                    <a:cubicBezTo>
                      <a:pt x="14" y="81"/>
                      <a:pt x="18" y="72"/>
                      <a:pt x="21" y="63"/>
                    </a:cubicBezTo>
                    <a:cubicBezTo>
                      <a:pt x="24" y="53"/>
                      <a:pt x="28" y="44"/>
                      <a:pt x="31" y="35"/>
                    </a:cubicBezTo>
                    <a:cubicBezTo>
                      <a:pt x="34" y="26"/>
                      <a:pt x="36" y="17"/>
                      <a:pt x="39" y="8"/>
                    </a:cubicBezTo>
                    <a:cubicBezTo>
                      <a:pt x="41" y="3"/>
                      <a:pt x="45" y="0"/>
                      <a:pt x="50" y="1"/>
                    </a:cubicBezTo>
                    <a:cubicBezTo>
                      <a:pt x="54" y="2"/>
                      <a:pt x="59" y="7"/>
                      <a:pt x="57" y="12"/>
                    </a:cubicBezTo>
                    <a:cubicBezTo>
                      <a:pt x="56" y="19"/>
                      <a:pt x="54" y="27"/>
                      <a:pt x="54" y="35"/>
                    </a:cubicBezTo>
                    <a:cubicBezTo>
                      <a:pt x="53" y="42"/>
                      <a:pt x="53" y="48"/>
                      <a:pt x="52" y="54"/>
                    </a:cubicBezTo>
                    <a:cubicBezTo>
                      <a:pt x="52" y="61"/>
                      <a:pt x="52" y="68"/>
                      <a:pt x="52" y="75"/>
                    </a:cubicBezTo>
                    <a:cubicBezTo>
                      <a:pt x="53" y="83"/>
                      <a:pt x="53" y="91"/>
                      <a:pt x="54" y="99"/>
                    </a:cubicBezTo>
                    <a:cubicBezTo>
                      <a:pt x="54" y="99"/>
                      <a:pt x="54" y="100"/>
                      <a:pt x="55" y="101"/>
                    </a:cubicBezTo>
                    <a:cubicBezTo>
                      <a:pt x="55" y="103"/>
                      <a:pt x="55" y="106"/>
                      <a:pt x="53" y="108"/>
                    </a:cubicBezTo>
                    <a:cubicBezTo>
                      <a:pt x="52" y="110"/>
                      <a:pt x="50" y="111"/>
                      <a:pt x="47" y="112"/>
                    </a:cubicBezTo>
                    <a:cubicBezTo>
                      <a:pt x="42" y="113"/>
                      <a:pt x="37" y="109"/>
                      <a:pt x="36" y="104"/>
                    </a:cubicBezTo>
                    <a:cubicBezTo>
                      <a:pt x="35" y="96"/>
                      <a:pt x="35" y="87"/>
                      <a:pt x="34" y="79"/>
                    </a:cubicBezTo>
                    <a:cubicBezTo>
                      <a:pt x="32" y="84"/>
                      <a:pt x="31" y="89"/>
                      <a:pt x="29" y="95"/>
                    </a:cubicBezTo>
                    <a:cubicBezTo>
                      <a:pt x="26" y="103"/>
                      <a:pt x="22" y="112"/>
                      <a:pt x="20" y="121"/>
                    </a:cubicBezTo>
                    <a:lnTo>
                      <a:pt x="20" y="122"/>
                    </a:lnTo>
                    <a:cubicBezTo>
                      <a:pt x="19" y="127"/>
                      <a:pt x="15" y="130"/>
                      <a:pt x="10" y="130"/>
                    </a:cubicBezTo>
                    <a:lnTo>
                      <a:pt x="9" y="1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1"/>
              <p:cNvSpPr/>
              <p:nvPr/>
            </p:nvSpPr>
            <p:spPr>
              <a:xfrm>
                <a:off x="3885840" y="4080600"/>
                <a:ext cx="28080" cy="9648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68" extrusionOk="0">
                    <a:moveTo>
                      <a:pt x="52" y="99"/>
                    </a:moveTo>
                    <a:cubicBezTo>
                      <a:pt x="51" y="103"/>
                      <a:pt x="49" y="106"/>
                      <a:pt x="47" y="110"/>
                    </a:cubicBezTo>
                    <a:cubicBezTo>
                      <a:pt x="47" y="112"/>
                      <a:pt x="45" y="113"/>
                      <a:pt x="45" y="115"/>
                    </a:cubicBezTo>
                    <a:cubicBezTo>
                      <a:pt x="47" y="113"/>
                      <a:pt x="49" y="113"/>
                      <a:pt x="52" y="113"/>
                    </a:cubicBezTo>
                    <a:cubicBezTo>
                      <a:pt x="52" y="108"/>
                      <a:pt x="52" y="103"/>
                      <a:pt x="53" y="98"/>
                    </a:cubicBezTo>
                    <a:cubicBezTo>
                      <a:pt x="52" y="98"/>
                      <a:pt x="52" y="99"/>
                      <a:pt x="52" y="99"/>
                    </a:cubicBezTo>
                    <a:moveTo>
                      <a:pt x="34" y="249"/>
                    </a:moveTo>
                    <a:cubicBezTo>
                      <a:pt x="34" y="248"/>
                      <a:pt x="34" y="248"/>
                      <a:pt x="34" y="248"/>
                    </a:cubicBezTo>
                    <a:lnTo>
                      <a:pt x="35" y="248"/>
                    </a:lnTo>
                    <a:lnTo>
                      <a:pt x="35" y="247"/>
                    </a:lnTo>
                    <a:cubicBezTo>
                      <a:pt x="35" y="246"/>
                      <a:pt x="35" y="246"/>
                      <a:pt x="36" y="246"/>
                    </a:cubicBezTo>
                    <a:cubicBezTo>
                      <a:pt x="37" y="242"/>
                      <a:pt x="38" y="239"/>
                      <a:pt x="39" y="235"/>
                    </a:cubicBezTo>
                    <a:lnTo>
                      <a:pt x="39" y="234"/>
                    </a:lnTo>
                    <a:cubicBezTo>
                      <a:pt x="39" y="235"/>
                      <a:pt x="39" y="235"/>
                      <a:pt x="39" y="235"/>
                    </a:cubicBezTo>
                    <a:cubicBezTo>
                      <a:pt x="39" y="234"/>
                      <a:pt x="39" y="234"/>
                      <a:pt x="39" y="233"/>
                    </a:cubicBezTo>
                    <a:cubicBezTo>
                      <a:pt x="41" y="225"/>
                      <a:pt x="42" y="216"/>
                      <a:pt x="44" y="207"/>
                    </a:cubicBezTo>
                    <a:cubicBezTo>
                      <a:pt x="45" y="199"/>
                      <a:pt x="47" y="190"/>
                      <a:pt x="47" y="182"/>
                    </a:cubicBezTo>
                    <a:cubicBezTo>
                      <a:pt x="48" y="173"/>
                      <a:pt x="49" y="163"/>
                      <a:pt x="50" y="154"/>
                    </a:cubicBezTo>
                    <a:cubicBezTo>
                      <a:pt x="50" y="148"/>
                      <a:pt x="51" y="142"/>
                      <a:pt x="51" y="136"/>
                    </a:cubicBezTo>
                    <a:cubicBezTo>
                      <a:pt x="45" y="144"/>
                      <a:pt x="40" y="153"/>
                      <a:pt x="35" y="162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1" y="168"/>
                      <a:pt x="28" y="175"/>
                      <a:pt x="26" y="182"/>
                    </a:cubicBezTo>
                    <a:cubicBezTo>
                      <a:pt x="24" y="187"/>
                      <a:pt x="22" y="192"/>
                      <a:pt x="21" y="197"/>
                    </a:cubicBezTo>
                    <a:lnTo>
                      <a:pt x="21" y="198"/>
                    </a:lnTo>
                    <a:cubicBezTo>
                      <a:pt x="21" y="197"/>
                      <a:pt x="21" y="197"/>
                      <a:pt x="21" y="197"/>
                    </a:cubicBezTo>
                    <a:cubicBezTo>
                      <a:pt x="20" y="201"/>
                      <a:pt x="19" y="205"/>
                      <a:pt x="19" y="208"/>
                    </a:cubicBezTo>
                    <a:cubicBezTo>
                      <a:pt x="19" y="212"/>
                      <a:pt x="19" y="215"/>
                      <a:pt x="19" y="219"/>
                    </a:cubicBezTo>
                    <a:cubicBezTo>
                      <a:pt x="19" y="222"/>
                      <a:pt x="19" y="224"/>
                      <a:pt x="19" y="227"/>
                    </a:cubicBezTo>
                    <a:cubicBezTo>
                      <a:pt x="20" y="229"/>
                      <a:pt x="20" y="231"/>
                      <a:pt x="20" y="233"/>
                    </a:cubicBezTo>
                    <a:cubicBezTo>
                      <a:pt x="21" y="235"/>
                      <a:pt x="21" y="236"/>
                      <a:pt x="22" y="237"/>
                    </a:cubicBezTo>
                    <a:cubicBezTo>
                      <a:pt x="23" y="239"/>
                      <a:pt x="23" y="239"/>
                      <a:pt x="24" y="240"/>
                    </a:cubicBezTo>
                    <a:cubicBezTo>
                      <a:pt x="25" y="242"/>
                      <a:pt x="27" y="243"/>
                      <a:pt x="28" y="245"/>
                    </a:cubicBezTo>
                    <a:cubicBezTo>
                      <a:pt x="28" y="246"/>
                      <a:pt x="29" y="246"/>
                      <a:pt x="30" y="246"/>
                    </a:cubicBezTo>
                    <a:cubicBezTo>
                      <a:pt x="30" y="247"/>
                      <a:pt x="31" y="247"/>
                      <a:pt x="32" y="248"/>
                    </a:cubicBezTo>
                    <a:lnTo>
                      <a:pt x="33" y="248"/>
                    </a:lnTo>
                    <a:lnTo>
                      <a:pt x="33" y="249"/>
                    </a:lnTo>
                    <a:lnTo>
                      <a:pt x="34" y="249"/>
                    </a:lnTo>
                    <a:moveTo>
                      <a:pt x="28" y="266"/>
                    </a:moveTo>
                    <a:cubicBezTo>
                      <a:pt x="21" y="264"/>
                      <a:pt x="17" y="260"/>
                      <a:pt x="13" y="256"/>
                    </a:cubicBezTo>
                    <a:cubicBezTo>
                      <a:pt x="11" y="253"/>
                      <a:pt x="9" y="251"/>
                      <a:pt x="8" y="249"/>
                    </a:cubicBezTo>
                    <a:cubicBezTo>
                      <a:pt x="6" y="247"/>
                      <a:pt x="5" y="244"/>
                      <a:pt x="5" y="242"/>
                    </a:cubicBezTo>
                    <a:cubicBezTo>
                      <a:pt x="2" y="235"/>
                      <a:pt x="1" y="228"/>
                      <a:pt x="1" y="222"/>
                    </a:cubicBezTo>
                    <a:cubicBezTo>
                      <a:pt x="0" y="197"/>
                      <a:pt x="9" y="172"/>
                      <a:pt x="21" y="151"/>
                    </a:cubicBezTo>
                    <a:cubicBezTo>
                      <a:pt x="26" y="141"/>
                      <a:pt x="32" y="133"/>
                      <a:pt x="38" y="124"/>
                    </a:cubicBezTo>
                    <a:cubicBezTo>
                      <a:pt x="37" y="124"/>
                      <a:pt x="37" y="125"/>
                      <a:pt x="36" y="126"/>
                    </a:cubicBezTo>
                    <a:cubicBezTo>
                      <a:pt x="33" y="129"/>
                      <a:pt x="27" y="131"/>
                      <a:pt x="22" y="130"/>
                    </a:cubicBezTo>
                    <a:cubicBezTo>
                      <a:pt x="20" y="129"/>
                      <a:pt x="18" y="128"/>
                      <a:pt x="16" y="126"/>
                    </a:cubicBezTo>
                    <a:cubicBezTo>
                      <a:pt x="14" y="124"/>
                      <a:pt x="13" y="122"/>
                      <a:pt x="13" y="119"/>
                    </a:cubicBezTo>
                    <a:cubicBezTo>
                      <a:pt x="12" y="114"/>
                      <a:pt x="11" y="109"/>
                      <a:pt x="10" y="103"/>
                    </a:cubicBezTo>
                    <a:cubicBezTo>
                      <a:pt x="9" y="95"/>
                      <a:pt x="9" y="85"/>
                      <a:pt x="9" y="77"/>
                    </a:cubicBezTo>
                    <a:cubicBezTo>
                      <a:pt x="9" y="66"/>
                      <a:pt x="9" y="55"/>
                      <a:pt x="9" y="45"/>
                    </a:cubicBezTo>
                    <a:cubicBezTo>
                      <a:pt x="9" y="40"/>
                      <a:pt x="9" y="35"/>
                      <a:pt x="9" y="31"/>
                    </a:cubicBezTo>
                    <a:cubicBezTo>
                      <a:pt x="10" y="22"/>
                      <a:pt x="10" y="14"/>
                      <a:pt x="13" y="6"/>
                    </a:cubicBezTo>
                    <a:cubicBezTo>
                      <a:pt x="15" y="1"/>
                      <a:pt x="21" y="0"/>
                      <a:pt x="26" y="1"/>
                    </a:cubicBezTo>
                    <a:cubicBezTo>
                      <a:pt x="30" y="4"/>
                      <a:pt x="33" y="10"/>
                      <a:pt x="30" y="14"/>
                    </a:cubicBezTo>
                    <a:cubicBezTo>
                      <a:pt x="30" y="15"/>
                      <a:pt x="30" y="15"/>
                      <a:pt x="30" y="16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20"/>
                      <a:pt x="28" y="21"/>
                      <a:pt x="28" y="24"/>
                    </a:cubicBezTo>
                    <a:cubicBezTo>
                      <a:pt x="28" y="23"/>
                      <a:pt x="28" y="23"/>
                      <a:pt x="28" y="22"/>
                    </a:cubicBezTo>
                    <a:cubicBezTo>
                      <a:pt x="27" y="29"/>
                      <a:pt x="27" y="36"/>
                      <a:pt x="27" y="43"/>
                    </a:cubicBezTo>
                    <a:cubicBezTo>
                      <a:pt x="27" y="51"/>
                      <a:pt x="27" y="59"/>
                      <a:pt x="27" y="66"/>
                    </a:cubicBezTo>
                    <a:cubicBezTo>
                      <a:pt x="27" y="79"/>
                      <a:pt x="27" y="92"/>
                      <a:pt x="29" y="105"/>
                    </a:cubicBezTo>
                    <a:cubicBezTo>
                      <a:pt x="29" y="105"/>
                      <a:pt x="29" y="104"/>
                      <a:pt x="29" y="103"/>
                    </a:cubicBezTo>
                    <a:cubicBezTo>
                      <a:pt x="29" y="104"/>
                      <a:pt x="29" y="105"/>
                      <a:pt x="30" y="105"/>
                    </a:cubicBezTo>
                    <a:cubicBezTo>
                      <a:pt x="30" y="103"/>
                      <a:pt x="30" y="103"/>
                      <a:pt x="31" y="102"/>
                    </a:cubicBezTo>
                    <a:cubicBezTo>
                      <a:pt x="35" y="93"/>
                      <a:pt x="40" y="84"/>
                      <a:pt x="43" y="75"/>
                    </a:cubicBezTo>
                    <a:cubicBezTo>
                      <a:pt x="48" y="62"/>
                      <a:pt x="52" y="49"/>
                      <a:pt x="55" y="35"/>
                    </a:cubicBezTo>
                    <a:lnTo>
                      <a:pt x="55" y="36"/>
                    </a:lnTo>
                    <a:cubicBezTo>
                      <a:pt x="55" y="35"/>
                      <a:pt x="55" y="35"/>
                      <a:pt x="55" y="35"/>
                    </a:cubicBezTo>
                    <a:cubicBezTo>
                      <a:pt x="56" y="33"/>
                      <a:pt x="56" y="32"/>
                      <a:pt x="56" y="30"/>
                    </a:cubicBezTo>
                    <a:cubicBezTo>
                      <a:pt x="57" y="28"/>
                      <a:pt x="57" y="26"/>
                      <a:pt x="58" y="24"/>
                    </a:cubicBezTo>
                    <a:cubicBezTo>
                      <a:pt x="59" y="20"/>
                      <a:pt x="63" y="17"/>
                      <a:pt x="68" y="18"/>
                    </a:cubicBezTo>
                    <a:cubicBezTo>
                      <a:pt x="73" y="19"/>
                      <a:pt x="77" y="24"/>
                      <a:pt x="76" y="29"/>
                    </a:cubicBezTo>
                    <a:cubicBezTo>
                      <a:pt x="76" y="29"/>
                      <a:pt x="76" y="30"/>
                      <a:pt x="76" y="31"/>
                    </a:cubicBezTo>
                    <a:cubicBezTo>
                      <a:pt x="75" y="34"/>
                      <a:pt x="75" y="35"/>
                      <a:pt x="75" y="38"/>
                    </a:cubicBezTo>
                    <a:lnTo>
                      <a:pt x="75" y="37"/>
                    </a:lnTo>
                    <a:lnTo>
                      <a:pt x="75" y="38"/>
                    </a:lnTo>
                    <a:lnTo>
                      <a:pt x="75" y="37"/>
                    </a:lnTo>
                    <a:lnTo>
                      <a:pt x="75" y="36"/>
                    </a:lnTo>
                    <a:cubicBezTo>
                      <a:pt x="75" y="37"/>
                      <a:pt x="75" y="38"/>
                      <a:pt x="75" y="38"/>
                    </a:cubicBezTo>
                    <a:lnTo>
                      <a:pt x="75" y="39"/>
                    </a:lnTo>
                    <a:cubicBezTo>
                      <a:pt x="75" y="39"/>
                      <a:pt x="74" y="40"/>
                      <a:pt x="74" y="41"/>
                    </a:cubicBezTo>
                    <a:lnTo>
                      <a:pt x="74" y="40"/>
                    </a:lnTo>
                    <a:cubicBezTo>
                      <a:pt x="74" y="43"/>
                      <a:pt x="74" y="45"/>
                      <a:pt x="73" y="48"/>
                    </a:cubicBezTo>
                    <a:cubicBezTo>
                      <a:pt x="73" y="48"/>
                      <a:pt x="73" y="47"/>
                      <a:pt x="73" y="46"/>
                    </a:cubicBezTo>
                    <a:cubicBezTo>
                      <a:pt x="72" y="66"/>
                      <a:pt x="70" y="86"/>
                      <a:pt x="70" y="105"/>
                    </a:cubicBezTo>
                    <a:cubicBezTo>
                      <a:pt x="69" y="126"/>
                      <a:pt x="68" y="146"/>
                      <a:pt x="66" y="166"/>
                    </a:cubicBezTo>
                    <a:cubicBezTo>
                      <a:pt x="65" y="185"/>
                      <a:pt x="62" y="205"/>
                      <a:pt x="59" y="224"/>
                    </a:cubicBezTo>
                    <a:cubicBezTo>
                      <a:pt x="58" y="229"/>
                      <a:pt x="58" y="234"/>
                      <a:pt x="56" y="239"/>
                    </a:cubicBezTo>
                    <a:cubicBezTo>
                      <a:pt x="55" y="249"/>
                      <a:pt x="52" y="260"/>
                      <a:pt x="43" y="265"/>
                    </a:cubicBezTo>
                    <a:cubicBezTo>
                      <a:pt x="40" y="266"/>
                      <a:pt x="37" y="267"/>
                      <a:pt x="34" y="267"/>
                    </a:cubicBezTo>
                    <a:cubicBezTo>
                      <a:pt x="31" y="267"/>
                      <a:pt x="30" y="267"/>
                      <a:pt x="28" y="2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1"/>
              <p:cNvSpPr/>
              <p:nvPr/>
            </p:nvSpPr>
            <p:spPr>
              <a:xfrm>
                <a:off x="3934800" y="4078080"/>
                <a:ext cx="24840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69" h="88" extrusionOk="0">
                    <a:moveTo>
                      <a:pt x="8" y="80"/>
                    </a:moveTo>
                    <a:cubicBezTo>
                      <a:pt x="4" y="74"/>
                      <a:pt x="7" y="66"/>
                      <a:pt x="10" y="60"/>
                    </a:cubicBezTo>
                    <a:lnTo>
                      <a:pt x="10" y="59"/>
                    </a:lnTo>
                    <a:cubicBezTo>
                      <a:pt x="12" y="54"/>
                      <a:pt x="14" y="49"/>
                      <a:pt x="15" y="43"/>
                    </a:cubicBezTo>
                    <a:cubicBezTo>
                      <a:pt x="11" y="42"/>
                      <a:pt x="6" y="40"/>
                      <a:pt x="4" y="35"/>
                    </a:cubicBezTo>
                    <a:cubicBezTo>
                      <a:pt x="0" y="28"/>
                      <a:pt x="3" y="20"/>
                      <a:pt x="7" y="13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7" y="3"/>
                      <a:pt x="20" y="1"/>
                      <a:pt x="24" y="0"/>
                    </a:cubicBezTo>
                    <a:cubicBezTo>
                      <a:pt x="28" y="0"/>
                      <a:pt x="32" y="2"/>
                      <a:pt x="35" y="4"/>
                    </a:cubicBezTo>
                    <a:cubicBezTo>
                      <a:pt x="38" y="8"/>
                      <a:pt x="39" y="12"/>
                      <a:pt x="39" y="16"/>
                    </a:cubicBezTo>
                    <a:cubicBezTo>
                      <a:pt x="40" y="24"/>
                      <a:pt x="38" y="31"/>
                      <a:pt x="36" y="39"/>
                    </a:cubicBezTo>
                    <a:cubicBezTo>
                      <a:pt x="35" y="43"/>
                      <a:pt x="33" y="46"/>
                      <a:pt x="32" y="50"/>
                    </a:cubicBezTo>
                    <a:cubicBezTo>
                      <a:pt x="31" y="54"/>
                      <a:pt x="30" y="57"/>
                      <a:pt x="29" y="61"/>
                    </a:cubicBezTo>
                    <a:cubicBezTo>
                      <a:pt x="28" y="63"/>
                      <a:pt x="28" y="64"/>
                      <a:pt x="27" y="66"/>
                    </a:cubicBezTo>
                    <a:cubicBezTo>
                      <a:pt x="28" y="66"/>
                      <a:pt x="30" y="65"/>
                      <a:pt x="31" y="64"/>
                    </a:cubicBezTo>
                    <a:cubicBezTo>
                      <a:pt x="34" y="63"/>
                      <a:pt x="37" y="62"/>
                      <a:pt x="40" y="60"/>
                    </a:cubicBezTo>
                    <a:cubicBezTo>
                      <a:pt x="43" y="59"/>
                      <a:pt x="46" y="57"/>
                      <a:pt x="49" y="55"/>
                    </a:cubicBezTo>
                    <a:cubicBezTo>
                      <a:pt x="50" y="55"/>
                      <a:pt x="52" y="53"/>
                      <a:pt x="53" y="52"/>
                    </a:cubicBezTo>
                    <a:cubicBezTo>
                      <a:pt x="58" y="50"/>
                      <a:pt x="63" y="50"/>
                      <a:pt x="66" y="55"/>
                    </a:cubicBezTo>
                    <a:cubicBezTo>
                      <a:pt x="68" y="59"/>
                      <a:pt x="68" y="64"/>
                      <a:pt x="64" y="67"/>
                    </a:cubicBezTo>
                    <a:cubicBezTo>
                      <a:pt x="54" y="73"/>
                      <a:pt x="45" y="79"/>
                      <a:pt x="34" y="83"/>
                    </a:cubicBezTo>
                    <a:cubicBezTo>
                      <a:pt x="30" y="85"/>
                      <a:pt x="25" y="87"/>
                      <a:pt x="21" y="87"/>
                    </a:cubicBezTo>
                    <a:cubicBezTo>
                      <a:pt x="15" y="87"/>
                      <a:pt x="11" y="85"/>
                      <a:pt x="8" y="8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1"/>
              <p:cNvSpPr/>
              <p:nvPr/>
            </p:nvSpPr>
            <p:spPr>
              <a:xfrm>
                <a:off x="3223080" y="4553640"/>
                <a:ext cx="16920" cy="24840"/>
              </a:xfrm>
              <a:custGeom>
                <a:avLst/>
                <a:gdLst/>
                <a:ahLst/>
                <a:cxnLst/>
                <a:rect l="l" t="t" r="r" b="b"/>
                <a:pathLst>
                  <a:path w="47" h="69" extrusionOk="0">
                    <a:moveTo>
                      <a:pt x="29" y="65"/>
                    </a:moveTo>
                    <a:cubicBezTo>
                      <a:pt x="20" y="56"/>
                      <a:pt x="11" y="45"/>
                      <a:pt x="4" y="34"/>
                    </a:cubicBezTo>
                    <a:cubicBezTo>
                      <a:pt x="3" y="31"/>
                      <a:pt x="2" y="29"/>
                      <a:pt x="1" y="26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2"/>
                      <a:pt x="2" y="7"/>
                      <a:pt x="6" y="4"/>
                    </a:cubicBezTo>
                    <a:cubicBezTo>
                      <a:pt x="11" y="0"/>
                      <a:pt x="18" y="3"/>
                      <a:pt x="23" y="6"/>
                    </a:cubicBezTo>
                    <a:cubicBezTo>
                      <a:pt x="27" y="8"/>
                      <a:pt x="28" y="15"/>
                      <a:pt x="26" y="19"/>
                    </a:cubicBezTo>
                    <a:cubicBezTo>
                      <a:pt x="24" y="21"/>
                      <a:pt x="22" y="23"/>
                      <a:pt x="20" y="23"/>
                    </a:cubicBezTo>
                    <a:cubicBezTo>
                      <a:pt x="20" y="25"/>
                      <a:pt x="21" y="25"/>
                      <a:pt x="21" y="26"/>
                    </a:cubicBezTo>
                    <a:cubicBezTo>
                      <a:pt x="24" y="31"/>
                      <a:pt x="28" y="36"/>
                      <a:pt x="31" y="40"/>
                    </a:cubicBezTo>
                    <a:cubicBezTo>
                      <a:pt x="31" y="40"/>
                      <a:pt x="31" y="39"/>
                      <a:pt x="30" y="39"/>
                    </a:cubicBezTo>
                    <a:cubicBezTo>
                      <a:pt x="34" y="44"/>
                      <a:pt x="38" y="49"/>
                      <a:pt x="43" y="53"/>
                    </a:cubicBezTo>
                    <a:cubicBezTo>
                      <a:pt x="46" y="56"/>
                      <a:pt x="46" y="62"/>
                      <a:pt x="42" y="65"/>
                    </a:cubicBezTo>
                    <a:cubicBezTo>
                      <a:pt x="41" y="67"/>
                      <a:pt x="38" y="68"/>
                      <a:pt x="36" y="68"/>
                    </a:cubicBezTo>
                    <a:cubicBezTo>
                      <a:pt x="34" y="68"/>
                      <a:pt x="32" y="67"/>
                      <a:pt x="29" y="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1"/>
              <p:cNvSpPr/>
              <p:nvPr/>
            </p:nvSpPr>
            <p:spPr>
              <a:xfrm>
                <a:off x="3265920" y="4587840"/>
                <a:ext cx="29880" cy="21240"/>
              </a:xfrm>
              <a:custGeom>
                <a:avLst/>
                <a:gdLst/>
                <a:ahLst/>
                <a:cxnLst/>
                <a:rect l="l" t="t" r="r" b="b"/>
                <a:pathLst>
                  <a:path w="83" h="59" extrusionOk="0">
                    <a:moveTo>
                      <a:pt x="67" y="57"/>
                    </a:moveTo>
                    <a:cubicBezTo>
                      <a:pt x="55" y="50"/>
                      <a:pt x="43" y="44"/>
                      <a:pt x="32" y="37"/>
                    </a:cubicBezTo>
                    <a:cubicBezTo>
                      <a:pt x="26" y="33"/>
                      <a:pt x="22" y="30"/>
                      <a:pt x="17" y="26"/>
                    </a:cubicBezTo>
                    <a:cubicBezTo>
                      <a:pt x="12" y="23"/>
                      <a:pt x="7" y="19"/>
                      <a:pt x="3" y="16"/>
                    </a:cubicBezTo>
                    <a:cubicBezTo>
                      <a:pt x="0" y="12"/>
                      <a:pt x="0" y="5"/>
                      <a:pt x="4" y="2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6" y="1"/>
                      <a:pt x="18" y="4"/>
                    </a:cubicBezTo>
                    <a:lnTo>
                      <a:pt x="19" y="5"/>
                    </a:lnTo>
                    <a:cubicBezTo>
                      <a:pt x="23" y="8"/>
                      <a:pt x="28" y="12"/>
                      <a:pt x="32" y="15"/>
                    </a:cubicBezTo>
                    <a:cubicBezTo>
                      <a:pt x="46" y="25"/>
                      <a:pt x="61" y="33"/>
                      <a:pt x="77" y="42"/>
                    </a:cubicBezTo>
                    <a:cubicBezTo>
                      <a:pt x="81" y="44"/>
                      <a:pt x="82" y="50"/>
                      <a:pt x="79" y="54"/>
                    </a:cubicBezTo>
                    <a:cubicBezTo>
                      <a:pt x="78" y="57"/>
                      <a:pt x="75" y="58"/>
                      <a:pt x="72" y="58"/>
                    </a:cubicBezTo>
                    <a:cubicBezTo>
                      <a:pt x="70" y="58"/>
                      <a:pt x="68" y="58"/>
                      <a:pt x="67" y="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1"/>
              <p:cNvSpPr/>
              <p:nvPr/>
            </p:nvSpPr>
            <p:spPr>
              <a:xfrm>
                <a:off x="3329280" y="4628520"/>
                <a:ext cx="3708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44" extrusionOk="0">
                    <a:moveTo>
                      <a:pt x="91" y="43"/>
                    </a:moveTo>
                    <a:cubicBezTo>
                      <a:pt x="76" y="40"/>
                      <a:pt x="60" y="37"/>
                      <a:pt x="45" y="33"/>
                    </a:cubicBezTo>
                    <a:cubicBezTo>
                      <a:pt x="38" y="32"/>
                      <a:pt x="32" y="29"/>
                      <a:pt x="25" y="27"/>
                    </a:cubicBezTo>
                    <a:cubicBezTo>
                      <a:pt x="19" y="25"/>
                      <a:pt x="13" y="22"/>
                      <a:pt x="7" y="19"/>
                    </a:cubicBezTo>
                    <a:cubicBezTo>
                      <a:pt x="3" y="16"/>
                      <a:pt x="0" y="11"/>
                      <a:pt x="3" y="5"/>
                    </a:cubicBezTo>
                    <a:cubicBezTo>
                      <a:pt x="6" y="1"/>
                      <a:pt x="13" y="0"/>
                      <a:pt x="17" y="3"/>
                    </a:cubicBezTo>
                    <a:cubicBezTo>
                      <a:pt x="22" y="5"/>
                      <a:pt x="26" y="7"/>
                      <a:pt x="31" y="9"/>
                    </a:cubicBezTo>
                    <a:cubicBezTo>
                      <a:pt x="35" y="11"/>
                      <a:pt x="39" y="12"/>
                      <a:pt x="44" y="14"/>
                    </a:cubicBezTo>
                    <a:cubicBezTo>
                      <a:pt x="49" y="15"/>
                      <a:pt x="55" y="16"/>
                      <a:pt x="59" y="18"/>
                    </a:cubicBezTo>
                    <a:cubicBezTo>
                      <a:pt x="71" y="21"/>
                      <a:pt x="82" y="23"/>
                      <a:pt x="94" y="25"/>
                    </a:cubicBezTo>
                    <a:cubicBezTo>
                      <a:pt x="98" y="26"/>
                      <a:pt x="102" y="30"/>
                      <a:pt x="101" y="35"/>
                    </a:cubicBezTo>
                    <a:cubicBezTo>
                      <a:pt x="100" y="40"/>
                      <a:pt x="96" y="43"/>
                      <a:pt x="92" y="43"/>
                    </a:cubicBezTo>
                    <a:lnTo>
                      <a:pt x="91" y="4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1"/>
              <p:cNvSpPr/>
              <p:nvPr/>
            </p:nvSpPr>
            <p:spPr>
              <a:xfrm>
                <a:off x="3410640" y="4617720"/>
                <a:ext cx="5112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4" extrusionOk="0">
                    <a:moveTo>
                      <a:pt x="14" y="63"/>
                    </a:moveTo>
                    <a:cubicBezTo>
                      <a:pt x="13" y="63"/>
                      <a:pt x="11" y="63"/>
                      <a:pt x="9" y="63"/>
                    </a:cubicBezTo>
                    <a:cubicBezTo>
                      <a:pt x="4" y="63"/>
                      <a:pt x="0" y="58"/>
                      <a:pt x="0" y="53"/>
                    </a:cubicBezTo>
                    <a:cubicBezTo>
                      <a:pt x="0" y="48"/>
                      <a:pt x="5" y="44"/>
                      <a:pt x="10" y="44"/>
                    </a:cubicBezTo>
                    <a:cubicBezTo>
                      <a:pt x="18" y="45"/>
                      <a:pt x="25" y="45"/>
                      <a:pt x="32" y="45"/>
                    </a:cubicBezTo>
                    <a:cubicBezTo>
                      <a:pt x="34" y="45"/>
                      <a:pt x="36" y="45"/>
                      <a:pt x="38" y="44"/>
                    </a:cubicBezTo>
                    <a:cubicBezTo>
                      <a:pt x="43" y="44"/>
                      <a:pt x="49" y="42"/>
                      <a:pt x="54" y="41"/>
                    </a:cubicBezTo>
                    <a:cubicBezTo>
                      <a:pt x="57" y="40"/>
                      <a:pt x="60" y="39"/>
                      <a:pt x="63" y="38"/>
                    </a:cubicBezTo>
                    <a:cubicBezTo>
                      <a:pt x="66" y="37"/>
                      <a:pt x="69" y="35"/>
                      <a:pt x="72" y="34"/>
                    </a:cubicBezTo>
                    <a:cubicBezTo>
                      <a:pt x="77" y="31"/>
                      <a:pt x="82" y="29"/>
                      <a:pt x="87" y="26"/>
                    </a:cubicBezTo>
                    <a:cubicBezTo>
                      <a:pt x="92" y="23"/>
                      <a:pt x="97" y="21"/>
                      <a:pt x="102" y="18"/>
                    </a:cubicBezTo>
                    <a:cubicBezTo>
                      <a:pt x="105" y="16"/>
                      <a:pt x="107" y="14"/>
                      <a:pt x="110" y="13"/>
                    </a:cubicBezTo>
                    <a:lnTo>
                      <a:pt x="109" y="13"/>
                    </a:lnTo>
                    <a:cubicBezTo>
                      <a:pt x="115" y="10"/>
                      <a:pt x="120" y="6"/>
                      <a:pt x="126" y="3"/>
                    </a:cubicBezTo>
                    <a:cubicBezTo>
                      <a:pt x="130" y="0"/>
                      <a:pt x="135" y="1"/>
                      <a:pt x="138" y="5"/>
                    </a:cubicBezTo>
                    <a:cubicBezTo>
                      <a:pt x="141" y="9"/>
                      <a:pt x="140" y="14"/>
                      <a:pt x="136" y="17"/>
                    </a:cubicBezTo>
                    <a:cubicBezTo>
                      <a:pt x="127" y="23"/>
                      <a:pt x="118" y="29"/>
                      <a:pt x="109" y="34"/>
                    </a:cubicBezTo>
                    <a:cubicBezTo>
                      <a:pt x="104" y="37"/>
                      <a:pt x="99" y="40"/>
                      <a:pt x="95" y="42"/>
                    </a:cubicBezTo>
                    <a:cubicBezTo>
                      <a:pt x="90" y="45"/>
                      <a:pt x="85" y="47"/>
                      <a:pt x="81" y="49"/>
                    </a:cubicBezTo>
                    <a:cubicBezTo>
                      <a:pt x="72" y="53"/>
                      <a:pt x="63" y="57"/>
                      <a:pt x="53" y="59"/>
                    </a:cubicBezTo>
                    <a:cubicBezTo>
                      <a:pt x="49" y="60"/>
                      <a:pt x="45" y="62"/>
                      <a:pt x="42" y="62"/>
                    </a:cubicBezTo>
                    <a:cubicBezTo>
                      <a:pt x="37" y="63"/>
                      <a:pt x="33" y="63"/>
                      <a:pt x="29" y="63"/>
                    </a:cubicBezTo>
                    <a:cubicBezTo>
                      <a:pt x="26" y="63"/>
                      <a:pt x="25" y="63"/>
                      <a:pt x="22" y="63"/>
                    </a:cubicBezTo>
                    <a:cubicBezTo>
                      <a:pt x="19" y="63"/>
                      <a:pt x="17" y="63"/>
                      <a:pt x="14" y="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1"/>
              <p:cNvSpPr/>
              <p:nvPr/>
            </p:nvSpPr>
            <p:spPr>
              <a:xfrm>
                <a:off x="3494160" y="4562640"/>
                <a:ext cx="43560" cy="3348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93" extrusionOk="0">
                    <a:moveTo>
                      <a:pt x="3" y="88"/>
                    </a:moveTo>
                    <a:cubicBezTo>
                      <a:pt x="0" y="84"/>
                      <a:pt x="1" y="78"/>
                      <a:pt x="5" y="75"/>
                    </a:cubicBezTo>
                    <a:cubicBezTo>
                      <a:pt x="22" y="64"/>
                      <a:pt x="39" y="52"/>
                      <a:pt x="55" y="40"/>
                    </a:cubicBezTo>
                    <a:cubicBezTo>
                      <a:pt x="71" y="28"/>
                      <a:pt x="88" y="15"/>
                      <a:pt x="104" y="3"/>
                    </a:cubicBezTo>
                    <a:cubicBezTo>
                      <a:pt x="108" y="0"/>
                      <a:pt x="114" y="1"/>
                      <a:pt x="117" y="5"/>
                    </a:cubicBezTo>
                    <a:cubicBezTo>
                      <a:pt x="120" y="10"/>
                      <a:pt x="118" y="15"/>
                      <a:pt x="114" y="18"/>
                    </a:cubicBezTo>
                    <a:cubicBezTo>
                      <a:pt x="98" y="30"/>
                      <a:pt x="82" y="43"/>
                      <a:pt x="65" y="55"/>
                    </a:cubicBezTo>
                    <a:cubicBezTo>
                      <a:pt x="49" y="67"/>
                      <a:pt x="33" y="79"/>
                      <a:pt x="16" y="91"/>
                    </a:cubicBezTo>
                    <a:cubicBezTo>
                      <a:pt x="15" y="92"/>
                      <a:pt x="13" y="92"/>
                      <a:pt x="11" y="92"/>
                    </a:cubicBezTo>
                    <a:cubicBezTo>
                      <a:pt x="8" y="92"/>
                      <a:pt x="5" y="91"/>
                      <a:pt x="3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1"/>
              <p:cNvSpPr/>
              <p:nvPr/>
            </p:nvSpPr>
            <p:spPr>
              <a:xfrm>
                <a:off x="3557520" y="4492080"/>
                <a:ext cx="41040" cy="4968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38" extrusionOk="0">
                    <a:moveTo>
                      <a:pt x="7" y="136"/>
                    </a:moveTo>
                    <a:cubicBezTo>
                      <a:pt x="2" y="134"/>
                      <a:pt x="0" y="128"/>
                      <a:pt x="2" y="123"/>
                    </a:cubicBezTo>
                    <a:cubicBezTo>
                      <a:pt x="5" y="118"/>
                      <a:pt x="8" y="113"/>
                      <a:pt x="12" y="108"/>
                    </a:cubicBezTo>
                    <a:cubicBezTo>
                      <a:pt x="16" y="103"/>
                      <a:pt x="19" y="98"/>
                      <a:pt x="23" y="94"/>
                    </a:cubicBezTo>
                    <a:cubicBezTo>
                      <a:pt x="26" y="91"/>
                      <a:pt x="28" y="88"/>
                      <a:pt x="30" y="85"/>
                    </a:cubicBezTo>
                    <a:cubicBezTo>
                      <a:pt x="39" y="74"/>
                      <a:pt x="48" y="63"/>
                      <a:pt x="57" y="52"/>
                    </a:cubicBezTo>
                    <a:cubicBezTo>
                      <a:pt x="69" y="38"/>
                      <a:pt x="81" y="24"/>
                      <a:pt x="93" y="9"/>
                    </a:cubicBezTo>
                    <a:cubicBezTo>
                      <a:pt x="94" y="8"/>
                      <a:pt x="95" y="6"/>
                      <a:pt x="96" y="5"/>
                    </a:cubicBezTo>
                    <a:cubicBezTo>
                      <a:pt x="100" y="1"/>
                      <a:pt x="105" y="0"/>
                      <a:pt x="109" y="4"/>
                    </a:cubicBezTo>
                    <a:cubicBezTo>
                      <a:pt x="113" y="7"/>
                      <a:pt x="113" y="13"/>
                      <a:pt x="110" y="17"/>
                    </a:cubicBezTo>
                    <a:cubicBezTo>
                      <a:pt x="99" y="31"/>
                      <a:pt x="86" y="45"/>
                      <a:pt x="75" y="60"/>
                    </a:cubicBezTo>
                    <a:cubicBezTo>
                      <a:pt x="67" y="70"/>
                      <a:pt x="58" y="80"/>
                      <a:pt x="50" y="91"/>
                    </a:cubicBezTo>
                    <a:cubicBezTo>
                      <a:pt x="42" y="100"/>
                      <a:pt x="34" y="110"/>
                      <a:pt x="27" y="120"/>
                    </a:cubicBezTo>
                    <a:cubicBezTo>
                      <a:pt x="25" y="123"/>
                      <a:pt x="22" y="127"/>
                      <a:pt x="19" y="131"/>
                    </a:cubicBezTo>
                    <a:cubicBezTo>
                      <a:pt x="18" y="134"/>
                      <a:pt x="14" y="137"/>
                      <a:pt x="11" y="137"/>
                    </a:cubicBezTo>
                    <a:cubicBezTo>
                      <a:pt x="9" y="137"/>
                      <a:pt x="8" y="137"/>
                      <a:pt x="7" y="13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1"/>
              <p:cNvSpPr/>
              <p:nvPr/>
            </p:nvSpPr>
            <p:spPr>
              <a:xfrm>
                <a:off x="3616560" y="4430160"/>
                <a:ext cx="36720" cy="3996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11" extrusionOk="0">
                    <a:moveTo>
                      <a:pt x="6" y="108"/>
                    </a:moveTo>
                    <a:cubicBezTo>
                      <a:pt x="1" y="105"/>
                      <a:pt x="0" y="100"/>
                      <a:pt x="3" y="96"/>
                    </a:cubicBezTo>
                    <a:cubicBezTo>
                      <a:pt x="8" y="87"/>
                      <a:pt x="13" y="79"/>
                      <a:pt x="18" y="71"/>
                    </a:cubicBezTo>
                    <a:cubicBezTo>
                      <a:pt x="24" y="63"/>
                      <a:pt x="30" y="55"/>
                      <a:pt x="36" y="48"/>
                    </a:cubicBezTo>
                    <a:cubicBezTo>
                      <a:pt x="40" y="44"/>
                      <a:pt x="44" y="40"/>
                      <a:pt x="48" y="36"/>
                    </a:cubicBezTo>
                    <a:cubicBezTo>
                      <a:pt x="51" y="32"/>
                      <a:pt x="55" y="29"/>
                      <a:pt x="59" y="25"/>
                    </a:cubicBezTo>
                    <a:cubicBezTo>
                      <a:pt x="66" y="19"/>
                      <a:pt x="74" y="12"/>
                      <a:pt x="81" y="6"/>
                    </a:cubicBezTo>
                    <a:cubicBezTo>
                      <a:pt x="83" y="5"/>
                      <a:pt x="84" y="4"/>
                      <a:pt x="85" y="3"/>
                    </a:cubicBezTo>
                    <a:cubicBezTo>
                      <a:pt x="89" y="0"/>
                      <a:pt x="94" y="0"/>
                      <a:pt x="98" y="3"/>
                    </a:cubicBezTo>
                    <a:cubicBezTo>
                      <a:pt x="101" y="7"/>
                      <a:pt x="101" y="13"/>
                      <a:pt x="97" y="16"/>
                    </a:cubicBezTo>
                    <a:cubicBezTo>
                      <a:pt x="89" y="23"/>
                      <a:pt x="81" y="30"/>
                      <a:pt x="74" y="37"/>
                    </a:cubicBezTo>
                    <a:cubicBezTo>
                      <a:pt x="67" y="42"/>
                      <a:pt x="62" y="47"/>
                      <a:pt x="56" y="53"/>
                    </a:cubicBezTo>
                    <a:cubicBezTo>
                      <a:pt x="53" y="56"/>
                      <a:pt x="51" y="59"/>
                      <a:pt x="48" y="62"/>
                    </a:cubicBezTo>
                    <a:cubicBezTo>
                      <a:pt x="45" y="65"/>
                      <a:pt x="42" y="69"/>
                      <a:pt x="39" y="72"/>
                    </a:cubicBezTo>
                    <a:cubicBezTo>
                      <a:pt x="32" y="83"/>
                      <a:pt x="25" y="94"/>
                      <a:pt x="18" y="105"/>
                    </a:cubicBezTo>
                    <a:cubicBezTo>
                      <a:pt x="17" y="108"/>
                      <a:pt x="14" y="110"/>
                      <a:pt x="10" y="110"/>
                    </a:cubicBezTo>
                    <a:cubicBezTo>
                      <a:pt x="9" y="110"/>
                      <a:pt x="7" y="110"/>
                      <a:pt x="6" y="1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1"/>
              <p:cNvSpPr/>
              <p:nvPr/>
            </p:nvSpPr>
            <p:spPr>
              <a:xfrm>
                <a:off x="3675960" y="4374000"/>
                <a:ext cx="44280" cy="3348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3" extrusionOk="0">
                    <a:moveTo>
                      <a:pt x="5" y="90"/>
                    </a:moveTo>
                    <a:cubicBezTo>
                      <a:pt x="1" y="86"/>
                      <a:pt x="0" y="80"/>
                      <a:pt x="4" y="76"/>
                    </a:cubicBezTo>
                    <a:cubicBezTo>
                      <a:pt x="10" y="69"/>
                      <a:pt x="17" y="63"/>
                      <a:pt x="24" y="57"/>
                    </a:cubicBezTo>
                    <a:cubicBezTo>
                      <a:pt x="31" y="50"/>
                      <a:pt x="39" y="44"/>
                      <a:pt x="47" y="37"/>
                    </a:cubicBezTo>
                    <a:cubicBezTo>
                      <a:pt x="55" y="31"/>
                      <a:pt x="63" y="25"/>
                      <a:pt x="73" y="20"/>
                    </a:cubicBezTo>
                    <a:cubicBezTo>
                      <a:pt x="81" y="15"/>
                      <a:pt x="90" y="10"/>
                      <a:pt x="99" y="6"/>
                    </a:cubicBezTo>
                    <a:cubicBezTo>
                      <a:pt x="102" y="4"/>
                      <a:pt x="105" y="3"/>
                      <a:pt x="108" y="2"/>
                    </a:cubicBezTo>
                    <a:cubicBezTo>
                      <a:pt x="112" y="0"/>
                      <a:pt x="117" y="2"/>
                      <a:pt x="120" y="6"/>
                    </a:cubicBezTo>
                    <a:cubicBezTo>
                      <a:pt x="122" y="10"/>
                      <a:pt x="120" y="16"/>
                      <a:pt x="116" y="18"/>
                    </a:cubicBezTo>
                    <a:cubicBezTo>
                      <a:pt x="109" y="21"/>
                      <a:pt x="102" y="24"/>
                      <a:pt x="95" y="28"/>
                    </a:cubicBezTo>
                    <a:cubicBezTo>
                      <a:pt x="89" y="31"/>
                      <a:pt x="83" y="34"/>
                      <a:pt x="77" y="38"/>
                    </a:cubicBezTo>
                    <a:cubicBezTo>
                      <a:pt x="74" y="40"/>
                      <a:pt x="71" y="42"/>
                      <a:pt x="67" y="45"/>
                    </a:cubicBezTo>
                    <a:cubicBezTo>
                      <a:pt x="64" y="47"/>
                      <a:pt x="61" y="49"/>
                      <a:pt x="58" y="52"/>
                    </a:cubicBezTo>
                    <a:cubicBezTo>
                      <a:pt x="52" y="56"/>
                      <a:pt x="46" y="62"/>
                      <a:pt x="39" y="67"/>
                    </a:cubicBezTo>
                    <a:cubicBezTo>
                      <a:pt x="34" y="72"/>
                      <a:pt x="29" y="77"/>
                      <a:pt x="24" y="82"/>
                    </a:cubicBezTo>
                    <a:cubicBezTo>
                      <a:pt x="22" y="84"/>
                      <a:pt x="20" y="86"/>
                      <a:pt x="18" y="88"/>
                    </a:cubicBezTo>
                    <a:cubicBezTo>
                      <a:pt x="17" y="91"/>
                      <a:pt x="14" y="92"/>
                      <a:pt x="11" y="92"/>
                    </a:cubicBezTo>
                    <a:cubicBezTo>
                      <a:pt x="8" y="92"/>
                      <a:pt x="7" y="91"/>
                      <a:pt x="5" y="9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1"/>
              <p:cNvSpPr/>
              <p:nvPr/>
            </p:nvSpPr>
            <p:spPr>
              <a:xfrm>
                <a:off x="3752640" y="4352400"/>
                <a:ext cx="432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6" extrusionOk="0">
                    <a:moveTo>
                      <a:pt x="8" y="35"/>
                    </a:moveTo>
                    <a:cubicBezTo>
                      <a:pt x="3" y="34"/>
                      <a:pt x="0" y="28"/>
                      <a:pt x="2" y="23"/>
                    </a:cubicBezTo>
                    <a:cubicBezTo>
                      <a:pt x="3" y="19"/>
                      <a:pt x="6" y="17"/>
                      <a:pt x="10" y="16"/>
                    </a:cubicBezTo>
                    <a:cubicBezTo>
                      <a:pt x="11" y="16"/>
                      <a:pt x="12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27" y="13"/>
                      <a:pt x="42" y="9"/>
                      <a:pt x="57" y="6"/>
                    </a:cubicBezTo>
                    <a:cubicBezTo>
                      <a:pt x="65" y="4"/>
                      <a:pt x="73" y="3"/>
                      <a:pt x="82" y="2"/>
                    </a:cubicBezTo>
                    <a:cubicBezTo>
                      <a:pt x="91" y="1"/>
                      <a:pt x="100" y="1"/>
                      <a:pt x="109" y="0"/>
                    </a:cubicBezTo>
                    <a:cubicBezTo>
                      <a:pt x="114" y="0"/>
                      <a:pt x="119" y="3"/>
                      <a:pt x="119" y="9"/>
                    </a:cubicBezTo>
                    <a:cubicBezTo>
                      <a:pt x="119" y="13"/>
                      <a:pt x="116" y="18"/>
                      <a:pt x="111" y="18"/>
                    </a:cubicBezTo>
                    <a:cubicBezTo>
                      <a:pt x="104" y="19"/>
                      <a:pt x="98" y="19"/>
                      <a:pt x="92" y="20"/>
                    </a:cubicBezTo>
                    <a:cubicBezTo>
                      <a:pt x="87" y="20"/>
                      <a:pt x="82" y="20"/>
                      <a:pt x="76" y="21"/>
                    </a:cubicBezTo>
                    <a:cubicBezTo>
                      <a:pt x="65" y="23"/>
                      <a:pt x="55" y="25"/>
                      <a:pt x="44" y="28"/>
                    </a:cubicBezTo>
                    <a:cubicBezTo>
                      <a:pt x="34" y="31"/>
                      <a:pt x="24" y="33"/>
                      <a:pt x="13" y="35"/>
                    </a:cubicBezTo>
                    <a:lnTo>
                      <a:pt x="12" y="35"/>
                    </a:lnTo>
                    <a:lnTo>
                      <a:pt x="13" y="35"/>
                    </a:lnTo>
                    <a:cubicBezTo>
                      <a:pt x="12" y="35"/>
                      <a:pt x="11" y="35"/>
                      <a:pt x="10" y="35"/>
                    </a:cubicBezTo>
                    <a:cubicBezTo>
                      <a:pt x="10" y="35"/>
                      <a:pt x="9" y="35"/>
                      <a:pt x="8" y="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1"/>
              <p:cNvSpPr/>
              <p:nvPr/>
            </p:nvSpPr>
            <p:spPr>
              <a:xfrm>
                <a:off x="3812760" y="4357800"/>
                <a:ext cx="3528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55" extrusionOk="0">
                    <a:moveTo>
                      <a:pt x="84" y="53"/>
                    </a:moveTo>
                    <a:cubicBezTo>
                      <a:pt x="74" y="48"/>
                      <a:pt x="64" y="43"/>
                      <a:pt x="55" y="38"/>
                    </a:cubicBezTo>
                    <a:cubicBezTo>
                      <a:pt x="46" y="34"/>
                      <a:pt x="38" y="30"/>
                      <a:pt x="29" y="26"/>
                    </a:cubicBezTo>
                    <a:cubicBezTo>
                      <a:pt x="24" y="24"/>
                      <a:pt x="18" y="22"/>
                      <a:pt x="13" y="21"/>
                    </a:cubicBezTo>
                    <a:cubicBezTo>
                      <a:pt x="11" y="20"/>
                      <a:pt x="9" y="20"/>
                      <a:pt x="7" y="20"/>
                    </a:cubicBezTo>
                    <a:cubicBezTo>
                      <a:pt x="3" y="18"/>
                      <a:pt x="0" y="13"/>
                      <a:pt x="1" y="8"/>
                    </a:cubicBezTo>
                    <a:cubicBezTo>
                      <a:pt x="3" y="3"/>
                      <a:pt x="8" y="0"/>
                      <a:pt x="13" y="2"/>
                    </a:cubicBezTo>
                    <a:cubicBezTo>
                      <a:pt x="15" y="2"/>
                      <a:pt x="18" y="3"/>
                      <a:pt x="20" y="3"/>
                    </a:cubicBezTo>
                    <a:cubicBezTo>
                      <a:pt x="23" y="4"/>
                      <a:pt x="26" y="5"/>
                      <a:pt x="29" y="6"/>
                    </a:cubicBezTo>
                    <a:cubicBezTo>
                      <a:pt x="34" y="9"/>
                      <a:pt x="40" y="11"/>
                      <a:pt x="45" y="13"/>
                    </a:cubicBezTo>
                    <a:cubicBezTo>
                      <a:pt x="57" y="19"/>
                      <a:pt x="68" y="25"/>
                      <a:pt x="79" y="31"/>
                    </a:cubicBezTo>
                    <a:cubicBezTo>
                      <a:pt x="79" y="31"/>
                      <a:pt x="78" y="31"/>
                      <a:pt x="78" y="30"/>
                    </a:cubicBezTo>
                    <a:cubicBezTo>
                      <a:pt x="81" y="32"/>
                      <a:pt x="83" y="33"/>
                      <a:pt x="85" y="34"/>
                    </a:cubicBezTo>
                    <a:cubicBezTo>
                      <a:pt x="88" y="35"/>
                      <a:pt x="89" y="37"/>
                      <a:pt x="92" y="38"/>
                    </a:cubicBezTo>
                    <a:cubicBezTo>
                      <a:pt x="96" y="40"/>
                      <a:pt x="97" y="45"/>
                      <a:pt x="95" y="49"/>
                    </a:cubicBezTo>
                    <a:cubicBezTo>
                      <a:pt x="94" y="52"/>
                      <a:pt x="91" y="54"/>
                      <a:pt x="87" y="54"/>
                    </a:cubicBezTo>
                    <a:cubicBezTo>
                      <a:pt x="86" y="54"/>
                      <a:pt x="85" y="54"/>
                      <a:pt x="84" y="5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1"/>
              <p:cNvSpPr/>
              <p:nvPr/>
            </p:nvSpPr>
            <p:spPr>
              <a:xfrm>
                <a:off x="3894480" y="4399200"/>
                <a:ext cx="6120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43" extrusionOk="0">
                    <a:moveTo>
                      <a:pt x="154" y="140"/>
                    </a:moveTo>
                    <a:cubicBezTo>
                      <a:pt x="144" y="129"/>
                      <a:pt x="134" y="119"/>
                      <a:pt x="125" y="108"/>
                    </a:cubicBezTo>
                    <a:cubicBezTo>
                      <a:pt x="119" y="103"/>
                      <a:pt x="115" y="98"/>
                      <a:pt x="110" y="93"/>
                    </a:cubicBezTo>
                    <a:cubicBezTo>
                      <a:pt x="105" y="88"/>
                      <a:pt x="100" y="83"/>
                      <a:pt x="95" y="78"/>
                    </a:cubicBezTo>
                    <a:cubicBezTo>
                      <a:pt x="92" y="76"/>
                      <a:pt x="90" y="74"/>
                      <a:pt x="88" y="72"/>
                    </a:cubicBezTo>
                    <a:cubicBezTo>
                      <a:pt x="86" y="70"/>
                      <a:pt x="84" y="69"/>
                      <a:pt x="82" y="67"/>
                    </a:cubicBezTo>
                    <a:cubicBezTo>
                      <a:pt x="77" y="63"/>
                      <a:pt x="72" y="59"/>
                      <a:pt x="67" y="55"/>
                    </a:cubicBezTo>
                    <a:cubicBezTo>
                      <a:pt x="63" y="52"/>
                      <a:pt x="58" y="49"/>
                      <a:pt x="54" y="46"/>
                    </a:cubicBezTo>
                    <a:cubicBezTo>
                      <a:pt x="51" y="43"/>
                      <a:pt x="46" y="41"/>
                      <a:pt x="42" y="38"/>
                    </a:cubicBezTo>
                    <a:cubicBezTo>
                      <a:pt x="35" y="34"/>
                      <a:pt x="27" y="29"/>
                      <a:pt x="19" y="24"/>
                    </a:cubicBezTo>
                    <a:cubicBezTo>
                      <a:pt x="16" y="23"/>
                      <a:pt x="13" y="21"/>
                      <a:pt x="9" y="20"/>
                    </a:cubicBezTo>
                    <a:cubicBezTo>
                      <a:pt x="3" y="18"/>
                      <a:pt x="0" y="13"/>
                      <a:pt x="2" y="8"/>
                    </a:cubicBezTo>
                    <a:cubicBezTo>
                      <a:pt x="4" y="2"/>
                      <a:pt x="10" y="0"/>
                      <a:pt x="15" y="2"/>
                    </a:cubicBezTo>
                    <a:cubicBezTo>
                      <a:pt x="24" y="6"/>
                      <a:pt x="33" y="11"/>
                      <a:pt x="41" y="17"/>
                    </a:cubicBezTo>
                    <a:cubicBezTo>
                      <a:pt x="49" y="21"/>
                      <a:pt x="58" y="27"/>
                      <a:pt x="65" y="32"/>
                    </a:cubicBezTo>
                    <a:cubicBezTo>
                      <a:pt x="81" y="43"/>
                      <a:pt x="97" y="56"/>
                      <a:pt x="111" y="70"/>
                    </a:cubicBezTo>
                    <a:cubicBezTo>
                      <a:pt x="115" y="74"/>
                      <a:pt x="119" y="78"/>
                      <a:pt x="123" y="82"/>
                    </a:cubicBezTo>
                    <a:cubicBezTo>
                      <a:pt x="128" y="87"/>
                      <a:pt x="133" y="92"/>
                      <a:pt x="137" y="97"/>
                    </a:cubicBezTo>
                    <a:cubicBezTo>
                      <a:pt x="147" y="108"/>
                      <a:pt x="157" y="118"/>
                      <a:pt x="166" y="129"/>
                    </a:cubicBezTo>
                    <a:cubicBezTo>
                      <a:pt x="169" y="131"/>
                      <a:pt x="169" y="137"/>
                      <a:pt x="165" y="140"/>
                    </a:cubicBezTo>
                    <a:cubicBezTo>
                      <a:pt x="164" y="141"/>
                      <a:pt x="162" y="142"/>
                      <a:pt x="159" y="142"/>
                    </a:cubicBezTo>
                    <a:cubicBezTo>
                      <a:pt x="158" y="142"/>
                      <a:pt x="155" y="141"/>
                      <a:pt x="154" y="14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1"/>
              <p:cNvSpPr/>
              <p:nvPr/>
            </p:nvSpPr>
            <p:spPr>
              <a:xfrm>
                <a:off x="3988440" y="4491360"/>
                <a:ext cx="52920" cy="4608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28" extrusionOk="0">
                    <a:moveTo>
                      <a:pt x="132" y="125"/>
                    </a:moveTo>
                    <a:cubicBezTo>
                      <a:pt x="116" y="112"/>
                      <a:pt x="101" y="99"/>
                      <a:pt x="85" y="86"/>
                    </a:cubicBezTo>
                    <a:cubicBezTo>
                      <a:pt x="70" y="72"/>
                      <a:pt x="55" y="60"/>
                      <a:pt x="39" y="46"/>
                    </a:cubicBezTo>
                    <a:cubicBezTo>
                      <a:pt x="32" y="41"/>
                      <a:pt x="26" y="36"/>
                      <a:pt x="20" y="30"/>
                    </a:cubicBezTo>
                    <a:cubicBezTo>
                      <a:pt x="17" y="28"/>
                      <a:pt x="14" y="26"/>
                      <a:pt x="12" y="23"/>
                    </a:cubicBezTo>
                    <a:cubicBezTo>
                      <a:pt x="10" y="22"/>
                      <a:pt x="8" y="21"/>
                      <a:pt x="6" y="19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0" y="11"/>
                      <a:pt x="1" y="4"/>
                      <a:pt x="6" y="2"/>
                    </a:cubicBezTo>
                    <a:cubicBezTo>
                      <a:pt x="11" y="0"/>
                      <a:pt x="16" y="1"/>
                      <a:pt x="19" y="5"/>
                    </a:cubicBezTo>
                    <a:cubicBezTo>
                      <a:pt x="25" y="11"/>
                      <a:pt x="32" y="17"/>
                      <a:pt x="39" y="23"/>
                    </a:cubicBezTo>
                    <a:cubicBezTo>
                      <a:pt x="46" y="29"/>
                      <a:pt x="54" y="36"/>
                      <a:pt x="62" y="42"/>
                    </a:cubicBezTo>
                    <a:cubicBezTo>
                      <a:pt x="76" y="54"/>
                      <a:pt x="90" y="67"/>
                      <a:pt x="104" y="79"/>
                    </a:cubicBezTo>
                    <a:cubicBezTo>
                      <a:pt x="117" y="90"/>
                      <a:pt x="130" y="102"/>
                      <a:pt x="142" y="113"/>
                    </a:cubicBezTo>
                    <a:cubicBezTo>
                      <a:pt x="146" y="115"/>
                      <a:pt x="146" y="121"/>
                      <a:pt x="143" y="124"/>
                    </a:cubicBezTo>
                    <a:cubicBezTo>
                      <a:pt x="141" y="126"/>
                      <a:pt x="139" y="127"/>
                      <a:pt x="137" y="127"/>
                    </a:cubicBezTo>
                    <a:cubicBezTo>
                      <a:pt x="135" y="127"/>
                      <a:pt x="133" y="127"/>
                      <a:pt x="132" y="1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1"/>
              <p:cNvSpPr/>
              <p:nvPr/>
            </p:nvSpPr>
            <p:spPr>
              <a:xfrm>
                <a:off x="4081680" y="4574520"/>
                <a:ext cx="2268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63" h="77" extrusionOk="0">
                    <a:moveTo>
                      <a:pt x="44" y="72"/>
                    </a:moveTo>
                    <a:cubicBezTo>
                      <a:pt x="38" y="63"/>
                      <a:pt x="32" y="55"/>
                      <a:pt x="25" y="46"/>
                    </a:cubicBezTo>
                    <a:cubicBezTo>
                      <a:pt x="20" y="38"/>
                      <a:pt x="15" y="31"/>
                      <a:pt x="9" y="23"/>
                    </a:cubicBezTo>
                    <a:lnTo>
                      <a:pt x="10" y="24"/>
                    </a:lnTo>
                    <a:cubicBezTo>
                      <a:pt x="9" y="23"/>
                      <a:pt x="8" y="21"/>
                      <a:pt x="7" y="20"/>
                    </a:cubicBezTo>
                    <a:cubicBezTo>
                      <a:pt x="7" y="21"/>
                      <a:pt x="8" y="21"/>
                      <a:pt x="8" y="21"/>
                    </a:cubicBezTo>
                    <a:cubicBezTo>
                      <a:pt x="7" y="20"/>
                      <a:pt x="6" y="19"/>
                      <a:pt x="5" y="18"/>
                    </a:cubicBezTo>
                    <a:cubicBezTo>
                      <a:pt x="1" y="16"/>
                      <a:pt x="0" y="10"/>
                      <a:pt x="3" y="6"/>
                    </a:cubicBezTo>
                    <a:cubicBezTo>
                      <a:pt x="6" y="0"/>
                      <a:pt x="13" y="0"/>
                      <a:pt x="17" y="3"/>
                    </a:cubicBezTo>
                    <a:cubicBezTo>
                      <a:pt x="19" y="5"/>
                      <a:pt x="20" y="6"/>
                      <a:pt x="21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7" y="15"/>
                      <a:pt x="32" y="23"/>
                      <a:pt x="38" y="32"/>
                    </a:cubicBezTo>
                    <a:cubicBezTo>
                      <a:pt x="44" y="42"/>
                      <a:pt x="52" y="52"/>
                      <a:pt x="59" y="62"/>
                    </a:cubicBezTo>
                    <a:cubicBezTo>
                      <a:pt x="62" y="65"/>
                      <a:pt x="61" y="71"/>
                      <a:pt x="57" y="74"/>
                    </a:cubicBezTo>
                    <a:cubicBezTo>
                      <a:pt x="55" y="75"/>
                      <a:pt x="54" y="76"/>
                      <a:pt x="52" y="76"/>
                    </a:cubicBezTo>
                    <a:cubicBezTo>
                      <a:pt x="49" y="76"/>
                      <a:pt x="46" y="74"/>
                      <a:pt x="44" y="7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1"/>
              <p:cNvSpPr/>
              <p:nvPr/>
            </p:nvSpPr>
            <p:spPr>
              <a:xfrm>
                <a:off x="4173120" y="4628520"/>
                <a:ext cx="29880" cy="1764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9" extrusionOk="0">
                    <a:moveTo>
                      <a:pt x="69" y="47"/>
                    </a:moveTo>
                    <a:cubicBezTo>
                      <a:pt x="61" y="45"/>
                      <a:pt x="54" y="43"/>
                      <a:pt x="47" y="40"/>
                    </a:cubicBezTo>
                    <a:cubicBezTo>
                      <a:pt x="39" y="37"/>
                      <a:pt x="31" y="33"/>
                      <a:pt x="23" y="29"/>
                    </a:cubicBezTo>
                    <a:cubicBezTo>
                      <a:pt x="20" y="28"/>
                      <a:pt x="16" y="25"/>
                      <a:pt x="14" y="23"/>
                    </a:cubicBezTo>
                    <a:cubicBezTo>
                      <a:pt x="12" y="22"/>
                      <a:pt x="10" y="21"/>
                      <a:pt x="9" y="20"/>
                    </a:cubicBezTo>
                    <a:cubicBezTo>
                      <a:pt x="8" y="19"/>
                      <a:pt x="7" y="19"/>
                      <a:pt x="5" y="18"/>
                    </a:cubicBezTo>
                    <a:cubicBezTo>
                      <a:pt x="1" y="15"/>
                      <a:pt x="0" y="8"/>
                      <a:pt x="4" y="4"/>
                    </a:cubicBezTo>
                    <a:cubicBezTo>
                      <a:pt x="7" y="0"/>
                      <a:pt x="15" y="0"/>
                      <a:pt x="18" y="4"/>
                    </a:cubicBezTo>
                    <a:cubicBezTo>
                      <a:pt x="19" y="4"/>
                      <a:pt x="19" y="5"/>
                      <a:pt x="19" y="5"/>
                    </a:cubicBezTo>
                    <a:cubicBezTo>
                      <a:pt x="24" y="8"/>
                      <a:pt x="28" y="11"/>
                      <a:pt x="33" y="14"/>
                    </a:cubicBezTo>
                    <a:cubicBezTo>
                      <a:pt x="37" y="15"/>
                      <a:pt x="40" y="17"/>
                      <a:pt x="44" y="19"/>
                    </a:cubicBezTo>
                    <a:cubicBezTo>
                      <a:pt x="49" y="21"/>
                      <a:pt x="53" y="23"/>
                      <a:pt x="57" y="25"/>
                    </a:cubicBezTo>
                    <a:cubicBezTo>
                      <a:pt x="63" y="26"/>
                      <a:pt x="68" y="28"/>
                      <a:pt x="74" y="30"/>
                    </a:cubicBezTo>
                    <a:cubicBezTo>
                      <a:pt x="79" y="32"/>
                      <a:pt x="82" y="37"/>
                      <a:pt x="80" y="41"/>
                    </a:cubicBezTo>
                    <a:cubicBezTo>
                      <a:pt x="79" y="46"/>
                      <a:pt x="75" y="48"/>
                      <a:pt x="71" y="48"/>
                    </a:cubicBezTo>
                    <a:cubicBezTo>
                      <a:pt x="71" y="48"/>
                      <a:pt x="69" y="48"/>
                      <a:pt x="69" y="4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1"/>
              <p:cNvSpPr/>
              <p:nvPr/>
            </p:nvSpPr>
            <p:spPr>
              <a:xfrm>
                <a:off x="4237920" y="4626360"/>
                <a:ext cx="45360" cy="1908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3" extrusionOk="0">
                    <a:moveTo>
                      <a:pt x="1" y="45"/>
                    </a:moveTo>
                    <a:cubicBezTo>
                      <a:pt x="0" y="39"/>
                      <a:pt x="3" y="34"/>
                      <a:pt x="8" y="33"/>
                    </a:cubicBezTo>
                    <a:cubicBezTo>
                      <a:pt x="22" y="30"/>
                      <a:pt x="35" y="27"/>
                      <a:pt x="49" y="22"/>
                    </a:cubicBezTo>
                    <a:cubicBezTo>
                      <a:pt x="70" y="17"/>
                      <a:pt x="91" y="9"/>
                      <a:pt x="112" y="2"/>
                    </a:cubicBezTo>
                    <a:cubicBezTo>
                      <a:pt x="117" y="0"/>
                      <a:pt x="122" y="2"/>
                      <a:pt x="124" y="7"/>
                    </a:cubicBezTo>
                    <a:cubicBezTo>
                      <a:pt x="125" y="11"/>
                      <a:pt x="123" y="17"/>
                      <a:pt x="118" y="18"/>
                    </a:cubicBezTo>
                    <a:cubicBezTo>
                      <a:pt x="100" y="25"/>
                      <a:pt x="82" y="32"/>
                      <a:pt x="63" y="37"/>
                    </a:cubicBezTo>
                    <a:cubicBezTo>
                      <a:pt x="55" y="40"/>
                      <a:pt x="47" y="42"/>
                      <a:pt x="39" y="45"/>
                    </a:cubicBezTo>
                    <a:cubicBezTo>
                      <a:pt x="30" y="47"/>
                      <a:pt x="21" y="49"/>
                      <a:pt x="12" y="52"/>
                    </a:cubicBezTo>
                    <a:cubicBezTo>
                      <a:pt x="11" y="52"/>
                      <a:pt x="11" y="52"/>
                      <a:pt x="10" y="52"/>
                    </a:cubicBezTo>
                    <a:cubicBezTo>
                      <a:pt x="6" y="52"/>
                      <a:pt x="2" y="49"/>
                      <a:pt x="1" y="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1"/>
              <p:cNvSpPr/>
              <p:nvPr/>
            </p:nvSpPr>
            <p:spPr>
              <a:xfrm>
                <a:off x="4312440" y="4589640"/>
                <a:ext cx="2376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66" h="62" extrusionOk="0">
                    <a:moveTo>
                      <a:pt x="3" y="57"/>
                    </a:moveTo>
                    <a:cubicBezTo>
                      <a:pt x="0" y="54"/>
                      <a:pt x="0" y="48"/>
                      <a:pt x="4" y="44"/>
                    </a:cubicBezTo>
                    <a:cubicBezTo>
                      <a:pt x="11" y="38"/>
                      <a:pt x="18" y="32"/>
                      <a:pt x="24" y="25"/>
                    </a:cubicBezTo>
                    <a:cubicBezTo>
                      <a:pt x="32" y="18"/>
                      <a:pt x="40" y="11"/>
                      <a:pt x="49" y="4"/>
                    </a:cubicBezTo>
                    <a:cubicBezTo>
                      <a:pt x="52" y="0"/>
                      <a:pt x="58" y="1"/>
                      <a:pt x="61" y="4"/>
                    </a:cubicBezTo>
                    <a:cubicBezTo>
                      <a:pt x="65" y="9"/>
                      <a:pt x="65" y="14"/>
                      <a:pt x="61" y="17"/>
                    </a:cubicBezTo>
                    <a:cubicBezTo>
                      <a:pt x="53" y="25"/>
                      <a:pt x="45" y="32"/>
                      <a:pt x="37" y="39"/>
                    </a:cubicBezTo>
                    <a:cubicBezTo>
                      <a:pt x="30" y="45"/>
                      <a:pt x="24" y="52"/>
                      <a:pt x="17" y="59"/>
                    </a:cubicBezTo>
                    <a:cubicBezTo>
                      <a:pt x="15" y="60"/>
                      <a:pt x="12" y="61"/>
                      <a:pt x="10" y="61"/>
                    </a:cubicBezTo>
                    <a:cubicBezTo>
                      <a:pt x="8" y="61"/>
                      <a:pt x="5" y="60"/>
                      <a:pt x="3" y="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31"/>
              <p:cNvSpPr/>
              <p:nvPr/>
            </p:nvSpPr>
            <p:spPr>
              <a:xfrm>
                <a:off x="4367520" y="4523760"/>
                <a:ext cx="34560" cy="32040"/>
              </a:xfrm>
              <a:custGeom>
                <a:avLst/>
                <a:gdLst/>
                <a:ahLst/>
                <a:cxnLst/>
                <a:rect l="l" t="t" r="r" b="b"/>
                <a:pathLst>
                  <a:path w="96" h="89" extrusionOk="0">
                    <a:moveTo>
                      <a:pt x="4" y="86"/>
                    </a:moveTo>
                    <a:cubicBezTo>
                      <a:pt x="2" y="84"/>
                      <a:pt x="1" y="81"/>
                      <a:pt x="0" y="79"/>
                    </a:cubicBezTo>
                    <a:cubicBezTo>
                      <a:pt x="0" y="76"/>
                      <a:pt x="1" y="73"/>
                      <a:pt x="4" y="71"/>
                    </a:cubicBezTo>
                    <a:cubicBezTo>
                      <a:pt x="9" y="66"/>
                      <a:pt x="14" y="61"/>
                      <a:pt x="20" y="56"/>
                    </a:cubicBezTo>
                    <a:cubicBezTo>
                      <a:pt x="27" y="51"/>
                      <a:pt x="32" y="46"/>
                      <a:pt x="38" y="41"/>
                    </a:cubicBezTo>
                    <a:cubicBezTo>
                      <a:pt x="52" y="28"/>
                      <a:pt x="66" y="16"/>
                      <a:pt x="78" y="3"/>
                    </a:cubicBezTo>
                    <a:cubicBezTo>
                      <a:pt x="82" y="0"/>
                      <a:pt x="88" y="0"/>
                      <a:pt x="91" y="4"/>
                    </a:cubicBezTo>
                    <a:cubicBezTo>
                      <a:pt x="95" y="8"/>
                      <a:pt x="94" y="13"/>
                      <a:pt x="91" y="17"/>
                    </a:cubicBezTo>
                    <a:cubicBezTo>
                      <a:pt x="79" y="28"/>
                      <a:pt x="67" y="39"/>
                      <a:pt x="55" y="50"/>
                    </a:cubicBezTo>
                    <a:cubicBezTo>
                      <a:pt x="49" y="55"/>
                      <a:pt x="43" y="60"/>
                      <a:pt x="38" y="66"/>
                    </a:cubicBezTo>
                    <a:cubicBezTo>
                      <a:pt x="32" y="70"/>
                      <a:pt x="26" y="76"/>
                      <a:pt x="21" y="81"/>
                    </a:cubicBezTo>
                    <a:cubicBezTo>
                      <a:pt x="21" y="80"/>
                      <a:pt x="21" y="80"/>
                      <a:pt x="21" y="80"/>
                    </a:cubicBezTo>
                    <a:lnTo>
                      <a:pt x="21" y="81"/>
                    </a:lnTo>
                    <a:cubicBezTo>
                      <a:pt x="20" y="82"/>
                      <a:pt x="18" y="83"/>
                      <a:pt x="17" y="84"/>
                    </a:cubicBezTo>
                    <a:cubicBezTo>
                      <a:pt x="15" y="87"/>
                      <a:pt x="13" y="88"/>
                      <a:pt x="10" y="88"/>
                    </a:cubicBezTo>
                    <a:cubicBezTo>
                      <a:pt x="8" y="88"/>
                      <a:pt x="6" y="87"/>
                      <a:pt x="4" y="8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31"/>
              <p:cNvSpPr/>
              <p:nvPr/>
            </p:nvSpPr>
            <p:spPr>
              <a:xfrm>
                <a:off x="4428360" y="4454280"/>
                <a:ext cx="3708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7" extrusionOk="0">
                    <a:moveTo>
                      <a:pt x="9" y="106"/>
                    </a:moveTo>
                    <a:cubicBezTo>
                      <a:pt x="3" y="104"/>
                      <a:pt x="0" y="98"/>
                      <a:pt x="3" y="92"/>
                    </a:cubicBezTo>
                    <a:cubicBezTo>
                      <a:pt x="7" y="84"/>
                      <a:pt x="14" y="76"/>
                      <a:pt x="20" y="69"/>
                    </a:cubicBezTo>
                    <a:cubicBezTo>
                      <a:pt x="27" y="62"/>
                      <a:pt x="34" y="56"/>
                      <a:pt x="41" y="49"/>
                    </a:cubicBezTo>
                    <a:cubicBezTo>
                      <a:pt x="56" y="35"/>
                      <a:pt x="71" y="21"/>
                      <a:pt x="85" y="6"/>
                    </a:cubicBezTo>
                    <a:cubicBezTo>
                      <a:pt x="86" y="6"/>
                      <a:pt x="87" y="4"/>
                      <a:pt x="87" y="4"/>
                    </a:cubicBezTo>
                    <a:cubicBezTo>
                      <a:pt x="91" y="0"/>
                      <a:pt x="97" y="1"/>
                      <a:pt x="100" y="4"/>
                    </a:cubicBezTo>
                    <a:cubicBezTo>
                      <a:pt x="101" y="6"/>
                      <a:pt x="102" y="9"/>
                      <a:pt x="102" y="11"/>
                    </a:cubicBezTo>
                    <a:cubicBezTo>
                      <a:pt x="102" y="13"/>
                      <a:pt x="101" y="16"/>
                      <a:pt x="99" y="17"/>
                    </a:cubicBezTo>
                    <a:cubicBezTo>
                      <a:pt x="88" y="28"/>
                      <a:pt x="77" y="39"/>
                      <a:pt x="66" y="51"/>
                    </a:cubicBezTo>
                    <a:cubicBezTo>
                      <a:pt x="56" y="60"/>
                      <a:pt x="45" y="71"/>
                      <a:pt x="35" y="81"/>
                    </a:cubicBezTo>
                    <a:cubicBezTo>
                      <a:pt x="31" y="85"/>
                      <a:pt x="28" y="88"/>
                      <a:pt x="25" y="92"/>
                    </a:cubicBezTo>
                    <a:cubicBezTo>
                      <a:pt x="24" y="94"/>
                      <a:pt x="23" y="95"/>
                      <a:pt x="21" y="97"/>
                    </a:cubicBezTo>
                    <a:cubicBezTo>
                      <a:pt x="21" y="98"/>
                      <a:pt x="21" y="99"/>
                      <a:pt x="20" y="101"/>
                    </a:cubicBezTo>
                    <a:cubicBezTo>
                      <a:pt x="20" y="100"/>
                      <a:pt x="20" y="100"/>
                      <a:pt x="20" y="99"/>
                    </a:cubicBezTo>
                    <a:cubicBezTo>
                      <a:pt x="20" y="102"/>
                      <a:pt x="18" y="104"/>
                      <a:pt x="16" y="105"/>
                    </a:cubicBezTo>
                    <a:cubicBezTo>
                      <a:pt x="14" y="106"/>
                      <a:pt x="13" y="106"/>
                      <a:pt x="11" y="106"/>
                    </a:cubicBezTo>
                    <a:cubicBezTo>
                      <a:pt x="10" y="106"/>
                      <a:pt x="10" y="106"/>
                      <a:pt x="9" y="10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1"/>
              <p:cNvSpPr/>
              <p:nvPr/>
            </p:nvSpPr>
            <p:spPr>
              <a:xfrm>
                <a:off x="4491000" y="4366440"/>
                <a:ext cx="4968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9" extrusionOk="0">
                    <a:moveTo>
                      <a:pt x="9" y="167"/>
                    </a:moveTo>
                    <a:cubicBezTo>
                      <a:pt x="4" y="166"/>
                      <a:pt x="0" y="161"/>
                      <a:pt x="1" y="157"/>
                    </a:cubicBezTo>
                    <a:cubicBezTo>
                      <a:pt x="4" y="147"/>
                      <a:pt x="8" y="139"/>
                      <a:pt x="14" y="131"/>
                    </a:cubicBezTo>
                    <a:cubicBezTo>
                      <a:pt x="20" y="123"/>
                      <a:pt x="26" y="116"/>
                      <a:pt x="33" y="109"/>
                    </a:cubicBezTo>
                    <a:cubicBezTo>
                      <a:pt x="40" y="102"/>
                      <a:pt x="46" y="95"/>
                      <a:pt x="52" y="88"/>
                    </a:cubicBezTo>
                    <a:cubicBezTo>
                      <a:pt x="58" y="81"/>
                      <a:pt x="64" y="74"/>
                      <a:pt x="69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8" y="56"/>
                      <a:pt x="84" y="45"/>
                      <a:pt x="91" y="35"/>
                    </a:cubicBezTo>
                    <a:cubicBezTo>
                      <a:pt x="99" y="23"/>
                      <a:pt x="110" y="13"/>
                      <a:pt x="121" y="3"/>
                    </a:cubicBezTo>
                    <a:cubicBezTo>
                      <a:pt x="125" y="0"/>
                      <a:pt x="131" y="0"/>
                      <a:pt x="133" y="4"/>
                    </a:cubicBezTo>
                    <a:cubicBezTo>
                      <a:pt x="137" y="7"/>
                      <a:pt x="137" y="13"/>
                      <a:pt x="133" y="17"/>
                    </a:cubicBezTo>
                    <a:cubicBezTo>
                      <a:pt x="128" y="21"/>
                      <a:pt x="124" y="25"/>
                      <a:pt x="119" y="30"/>
                    </a:cubicBezTo>
                    <a:cubicBezTo>
                      <a:pt x="117" y="32"/>
                      <a:pt x="115" y="34"/>
                      <a:pt x="114" y="35"/>
                    </a:cubicBezTo>
                    <a:cubicBezTo>
                      <a:pt x="112" y="37"/>
                      <a:pt x="111" y="39"/>
                      <a:pt x="110" y="41"/>
                    </a:cubicBezTo>
                    <a:cubicBezTo>
                      <a:pt x="104" y="48"/>
                      <a:pt x="100" y="56"/>
                      <a:pt x="94" y="64"/>
                    </a:cubicBezTo>
                    <a:cubicBezTo>
                      <a:pt x="88" y="72"/>
                      <a:pt x="82" y="80"/>
                      <a:pt x="76" y="87"/>
                    </a:cubicBezTo>
                    <a:cubicBezTo>
                      <a:pt x="64" y="103"/>
                      <a:pt x="50" y="117"/>
                      <a:pt x="37" y="132"/>
                    </a:cubicBezTo>
                    <a:cubicBezTo>
                      <a:pt x="34" y="135"/>
                      <a:pt x="31" y="139"/>
                      <a:pt x="29" y="143"/>
                    </a:cubicBezTo>
                    <a:cubicBezTo>
                      <a:pt x="27" y="145"/>
                      <a:pt x="26" y="148"/>
                      <a:pt x="24" y="150"/>
                    </a:cubicBezTo>
                    <a:cubicBezTo>
                      <a:pt x="23" y="153"/>
                      <a:pt x="22" y="155"/>
                      <a:pt x="21" y="157"/>
                    </a:cubicBezTo>
                    <a:lnTo>
                      <a:pt x="20" y="157"/>
                    </a:lnTo>
                    <a:cubicBezTo>
                      <a:pt x="20" y="158"/>
                      <a:pt x="20" y="158"/>
                      <a:pt x="20" y="158"/>
                    </a:cubicBezTo>
                    <a:cubicBezTo>
                      <a:pt x="20" y="159"/>
                      <a:pt x="20" y="159"/>
                      <a:pt x="20" y="160"/>
                    </a:cubicBezTo>
                    <a:cubicBezTo>
                      <a:pt x="19" y="164"/>
                      <a:pt x="15" y="168"/>
                      <a:pt x="10" y="168"/>
                    </a:cubicBezTo>
                    <a:lnTo>
                      <a:pt x="9" y="16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1"/>
              <p:cNvSpPr/>
              <p:nvPr/>
            </p:nvSpPr>
            <p:spPr>
              <a:xfrm>
                <a:off x="4010400" y="4615200"/>
                <a:ext cx="2916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81" h="64" extrusionOk="0">
                    <a:moveTo>
                      <a:pt x="5" y="61"/>
                    </a:moveTo>
                    <a:cubicBezTo>
                      <a:pt x="1" y="58"/>
                      <a:pt x="0" y="52"/>
                      <a:pt x="4" y="48"/>
                    </a:cubicBezTo>
                    <a:cubicBezTo>
                      <a:pt x="8" y="42"/>
                      <a:pt x="14" y="38"/>
                      <a:pt x="20" y="35"/>
                    </a:cubicBezTo>
                    <a:cubicBezTo>
                      <a:pt x="24" y="33"/>
                      <a:pt x="29" y="31"/>
                      <a:pt x="33" y="28"/>
                    </a:cubicBezTo>
                    <a:cubicBezTo>
                      <a:pt x="39" y="24"/>
                      <a:pt x="45" y="20"/>
                      <a:pt x="51" y="16"/>
                    </a:cubicBezTo>
                    <a:cubicBezTo>
                      <a:pt x="55" y="12"/>
                      <a:pt x="60" y="7"/>
                      <a:pt x="64" y="3"/>
                    </a:cubicBezTo>
                    <a:cubicBezTo>
                      <a:pt x="68" y="0"/>
                      <a:pt x="74" y="0"/>
                      <a:pt x="77" y="4"/>
                    </a:cubicBezTo>
                    <a:cubicBezTo>
                      <a:pt x="80" y="8"/>
                      <a:pt x="80" y="13"/>
                      <a:pt x="76" y="17"/>
                    </a:cubicBezTo>
                    <a:cubicBezTo>
                      <a:pt x="72" y="21"/>
                      <a:pt x="68" y="26"/>
                      <a:pt x="62" y="30"/>
                    </a:cubicBezTo>
                    <a:lnTo>
                      <a:pt x="63" y="30"/>
                    </a:lnTo>
                    <a:cubicBezTo>
                      <a:pt x="57" y="35"/>
                      <a:pt x="50" y="40"/>
                      <a:pt x="44" y="44"/>
                    </a:cubicBezTo>
                    <a:cubicBezTo>
                      <a:pt x="37" y="47"/>
                      <a:pt x="32" y="50"/>
                      <a:pt x="25" y="53"/>
                    </a:cubicBezTo>
                    <a:cubicBezTo>
                      <a:pt x="24" y="55"/>
                      <a:pt x="23" y="55"/>
                      <a:pt x="22" y="56"/>
                    </a:cubicBezTo>
                    <a:cubicBezTo>
                      <a:pt x="21" y="56"/>
                      <a:pt x="20" y="57"/>
                      <a:pt x="20" y="58"/>
                    </a:cubicBezTo>
                    <a:cubicBezTo>
                      <a:pt x="19" y="58"/>
                      <a:pt x="19" y="59"/>
                      <a:pt x="18" y="60"/>
                    </a:cubicBezTo>
                    <a:cubicBezTo>
                      <a:pt x="16" y="62"/>
                      <a:pt x="13" y="63"/>
                      <a:pt x="11" y="63"/>
                    </a:cubicBezTo>
                    <a:cubicBezTo>
                      <a:pt x="9" y="63"/>
                      <a:pt x="6" y="62"/>
                      <a:pt x="5" y="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1"/>
              <p:cNvSpPr/>
              <p:nvPr/>
            </p:nvSpPr>
            <p:spPr>
              <a:xfrm>
                <a:off x="4053600" y="4540320"/>
                <a:ext cx="30960" cy="42840"/>
              </a:xfrm>
              <a:custGeom>
                <a:avLst/>
                <a:gdLst/>
                <a:ahLst/>
                <a:cxnLst/>
                <a:rect l="l" t="t" r="r" b="b"/>
                <a:pathLst>
                  <a:path w="86" h="119" extrusionOk="0">
                    <a:moveTo>
                      <a:pt x="6" y="116"/>
                    </a:moveTo>
                    <a:cubicBezTo>
                      <a:pt x="2" y="113"/>
                      <a:pt x="0" y="107"/>
                      <a:pt x="3" y="103"/>
                    </a:cubicBezTo>
                    <a:cubicBezTo>
                      <a:pt x="8" y="96"/>
                      <a:pt x="13" y="89"/>
                      <a:pt x="18" y="82"/>
                    </a:cubicBezTo>
                    <a:cubicBezTo>
                      <a:pt x="23" y="74"/>
                      <a:pt x="29" y="66"/>
                      <a:pt x="34" y="58"/>
                    </a:cubicBezTo>
                    <a:cubicBezTo>
                      <a:pt x="46" y="41"/>
                      <a:pt x="57" y="23"/>
                      <a:pt x="68" y="6"/>
                    </a:cubicBezTo>
                    <a:cubicBezTo>
                      <a:pt x="70" y="2"/>
                      <a:pt x="76" y="0"/>
                      <a:pt x="80" y="3"/>
                    </a:cubicBezTo>
                    <a:cubicBezTo>
                      <a:pt x="84" y="6"/>
                      <a:pt x="85" y="12"/>
                      <a:pt x="82" y="16"/>
                    </a:cubicBezTo>
                    <a:cubicBezTo>
                      <a:pt x="72" y="33"/>
                      <a:pt x="61" y="50"/>
                      <a:pt x="50" y="67"/>
                    </a:cubicBezTo>
                    <a:cubicBezTo>
                      <a:pt x="45" y="75"/>
                      <a:pt x="39" y="83"/>
                      <a:pt x="34" y="91"/>
                    </a:cubicBezTo>
                    <a:cubicBezTo>
                      <a:pt x="29" y="99"/>
                      <a:pt x="24" y="106"/>
                      <a:pt x="19" y="113"/>
                    </a:cubicBezTo>
                    <a:cubicBezTo>
                      <a:pt x="17" y="116"/>
                      <a:pt x="14" y="118"/>
                      <a:pt x="11" y="118"/>
                    </a:cubicBezTo>
                    <a:cubicBezTo>
                      <a:pt x="10" y="118"/>
                      <a:pt x="8" y="117"/>
                      <a:pt x="6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1"/>
              <p:cNvSpPr/>
              <p:nvPr/>
            </p:nvSpPr>
            <p:spPr>
              <a:xfrm>
                <a:off x="4088520" y="4478040"/>
                <a:ext cx="27000" cy="46080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8" extrusionOk="0">
                    <a:moveTo>
                      <a:pt x="10" y="127"/>
                    </a:moveTo>
                    <a:cubicBezTo>
                      <a:pt x="4" y="127"/>
                      <a:pt x="0" y="122"/>
                      <a:pt x="2" y="116"/>
                    </a:cubicBezTo>
                    <a:cubicBezTo>
                      <a:pt x="3" y="111"/>
                      <a:pt x="4" y="106"/>
                      <a:pt x="6" y="101"/>
                    </a:cubicBezTo>
                    <a:cubicBezTo>
                      <a:pt x="7" y="97"/>
                      <a:pt x="10" y="92"/>
                      <a:pt x="11" y="87"/>
                    </a:cubicBezTo>
                    <a:cubicBezTo>
                      <a:pt x="15" y="78"/>
                      <a:pt x="19" y="70"/>
                      <a:pt x="24" y="62"/>
                    </a:cubicBezTo>
                    <a:cubicBezTo>
                      <a:pt x="33" y="45"/>
                      <a:pt x="43" y="27"/>
                      <a:pt x="53" y="10"/>
                    </a:cubicBezTo>
                    <a:cubicBezTo>
                      <a:pt x="55" y="9"/>
                      <a:pt x="55" y="7"/>
                      <a:pt x="56" y="6"/>
                    </a:cubicBezTo>
                    <a:cubicBezTo>
                      <a:pt x="59" y="2"/>
                      <a:pt x="64" y="0"/>
                      <a:pt x="68" y="3"/>
                    </a:cubicBezTo>
                    <a:cubicBezTo>
                      <a:pt x="73" y="6"/>
                      <a:pt x="74" y="11"/>
                      <a:pt x="71" y="16"/>
                    </a:cubicBezTo>
                    <a:cubicBezTo>
                      <a:pt x="63" y="28"/>
                      <a:pt x="56" y="41"/>
                      <a:pt x="49" y="53"/>
                    </a:cubicBezTo>
                    <a:cubicBezTo>
                      <a:pt x="48" y="54"/>
                      <a:pt x="48" y="55"/>
                      <a:pt x="48" y="55"/>
                    </a:cubicBezTo>
                    <a:cubicBezTo>
                      <a:pt x="48" y="56"/>
                      <a:pt x="47" y="56"/>
                      <a:pt x="47" y="57"/>
                    </a:cubicBezTo>
                    <a:cubicBezTo>
                      <a:pt x="47" y="56"/>
                      <a:pt x="47" y="56"/>
                      <a:pt x="48" y="56"/>
                    </a:cubicBezTo>
                    <a:cubicBezTo>
                      <a:pt x="46" y="58"/>
                      <a:pt x="45" y="60"/>
                      <a:pt x="43" y="63"/>
                    </a:cubicBezTo>
                    <a:cubicBezTo>
                      <a:pt x="43" y="62"/>
                      <a:pt x="44" y="62"/>
                      <a:pt x="44" y="62"/>
                    </a:cubicBezTo>
                    <a:cubicBezTo>
                      <a:pt x="41" y="69"/>
                      <a:pt x="37" y="75"/>
                      <a:pt x="34" y="81"/>
                    </a:cubicBezTo>
                    <a:cubicBezTo>
                      <a:pt x="31" y="87"/>
                      <a:pt x="29" y="94"/>
                      <a:pt x="27" y="99"/>
                    </a:cubicBezTo>
                    <a:cubicBezTo>
                      <a:pt x="25" y="104"/>
                      <a:pt x="23" y="109"/>
                      <a:pt x="22" y="114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1" y="116"/>
                      <a:pt x="21" y="118"/>
                      <a:pt x="21" y="120"/>
                    </a:cubicBezTo>
                    <a:cubicBezTo>
                      <a:pt x="20" y="125"/>
                      <a:pt x="16" y="127"/>
                      <a:pt x="11" y="127"/>
                    </a:cubicBezTo>
                    <a:lnTo>
                      <a:pt x="10" y="12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1"/>
              <p:cNvSpPr/>
              <p:nvPr/>
            </p:nvSpPr>
            <p:spPr>
              <a:xfrm>
                <a:off x="4122720" y="4394880"/>
                <a:ext cx="3060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" extrusionOk="0">
                    <a:moveTo>
                      <a:pt x="6" y="122"/>
                    </a:moveTo>
                    <a:cubicBezTo>
                      <a:pt x="1" y="119"/>
                      <a:pt x="0" y="112"/>
                      <a:pt x="4" y="108"/>
                    </a:cubicBezTo>
                    <a:cubicBezTo>
                      <a:pt x="5" y="108"/>
                      <a:pt x="5" y="108"/>
                      <a:pt x="5" y="108"/>
                    </a:cubicBezTo>
                    <a:lnTo>
                      <a:pt x="4" y="108"/>
                    </a:lnTo>
                    <a:cubicBezTo>
                      <a:pt x="5" y="108"/>
                      <a:pt x="5" y="108"/>
                      <a:pt x="5" y="107"/>
                    </a:cubicBezTo>
                    <a:cubicBezTo>
                      <a:pt x="7" y="104"/>
                      <a:pt x="9" y="100"/>
                      <a:pt x="11" y="96"/>
                    </a:cubicBezTo>
                    <a:cubicBezTo>
                      <a:pt x="13" y="93"/>
                      <a:pt x="16" y="89"/>
                      <a:pt x="18" y="85"/>
                    </a:cubicBezTo>
                    <a:cubicBezTo>
                      <a:pt x="23" y="76"/>
                      <a:pt x="28" y="68"/>
                      <a:pt x="33" y="59"/>
                    </a:cubicBezTo>
                    <a:cubicBezTo>
                      <a:pt x="44" y="41"/>
                      <a:pt x="55" y="23"/>
                      <a:pt x="67" y="5"/>
                    </a:cubicBezTo>
                    <a:cubicBezTo>
                      <a:pt x="69" y="1"/>
                      <a:pt x="75" y="0"/>
                      <a:pt x="79" y="2"/>
                    </a:cubicBezTo>
                    <a:cubicBezTo>
                      <a:pt x="83" y="5"/>
                      <a:pt x="84" y="11"/>
                      <a:pt x="81" y="15"/>
                    </a:cubicBezTo>
                    <a:cubicBezTo>
                      <a:pt x="63" y="43"/>
                      <a:pt x="45" y="72"/>
                      <a:pt x="29" y="102"/>
                    </a:cubicBezTo>
                    <a:cubicBezTo>
                      <a:pt x="26" y="106"/>
                      <a:pt x="24" y="111"/>
                      <a:pt x="21" y="115"/>
                    </a:cubicBezTo>
                    <a:lnTo>
                      <a:pt x="22" y="115"/>
                    </a:lnTo>
                    <a:lnTo>
                      <a:pt x="21" y="115"/>
                    </a:lnTo>
                    <a:lnTo>
                      <a:pt x="21" y="116"/>
                    </a:lnTo>
                    <a:lnTo>
                      <a:pt x="21" y="115"/>
                    </a:lnTo>
                    <a:cubicBezTo>
                      <a:pt x="21" y="116"/>
                      <a:pt x="21" y="117"/>
                      <a:pt x="21" y="117"/>
                    </a:cubicBezTo>
                    <a:cubicBezTo>
                      <a:pt x="20" y="117"/>
                      <a:pt x="20" y="118"/>
                      <a:pt x="20" y="118"/>
                    </a:cubicBezTo>
                    <a:cubicBezTo>
                      <a:pt x="19" y="121"/>
                      <a:pt x="15" y="124"/>
                      <a:pt x="12" y="124"/>
                    </a:cubicBezTo>
                    <a:cubicBezTo>
                      <a:pt x="10" y="124"/>
                      <a:pt x="8" y="123"/>
                      <a:pt x="6" y="12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1"/>
              <p:cNvSpPr/>
              <p:nvPr/>
            </p:nvSpPr>
            <p:spPr>
              <a:xfrm>
                <a:off x="4166640" y="4354920"/>
                <a:ext cx="2556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71" h="54" extrusionOk="0">
                    <a:moveTo>
                      <a:pt x="5" y="51"/>
                    </a:moveTo>
                    <a:cubicBezTo>
                      <a:pt x="1" y="48"/>
                      <a:pt x="0" y="42"/>
                      <a:pt x="4" y="38"/>
                    </a:cubicBezTo>
                    <a:cubicBezTo>
                      <a:pt x="6" y="34"/>
                      <a:pt x="10" y="31"/>
                      <a:pt x="14" y="28"/>
                    </a:cubicBezTo>
                    <a:cubicBezTo>
                      <a:pt x="18" y="25"/>
                      <a:pt x="22" y="22"/>
                      <a:pt x="26" y="20"/>
                    </a:cubicBezTo>
                    <a:cubicBezTo>
                      <a:pt x="30" y="17"/>
                      <a:pt x="34" y="14"/>
                      <a:pt x="39" y="11"/>
                    </a:cubicBezTo>
                    <a:cubicBezTo>
                      <a:pt x="44" y="8"/>
                      <a:pt x="50" y="6"/>
                      <a:pt x="55" y="3"/>
                    </a:cubicBezTo>
                    <a:cubicBezTo>
                      <a:pt x="60" y="0"/>
                      <a:pt x="65" y="2"/>
                      <a:pt x="68" y="7"/>
                    </a:cubicBezTo>
                    <a:cubicBezTo>
                      <a:pt x="70" y="11"/>
                      <a:pt x="68" y="17"/>
                      <a:pt x="64" y="19"/>
                    </a:cubicBezTo>
                    <a:cubicBezTo>
                      <a:pt x="58" y="21"/>
                      <a:pt x="53" y="24"/>
                      <a:pt x="47" y="27"/>
                    </a:cubicBezTo>
                    <a:cubicBezTo>
                      <a:pt x="40" y="32"/>
                      <a:pt x="32" y="38"/>
                      <a:pt x="25" y="43"/>
                    </a:cubicBezTo>
                    <a:cubicBezTo>
                      <a:pt x="23" y="44"/>
                      <a:pt x="22" y="45"/>
                      <a:pt x="21" y="46"/>
                    </a:cubicBezTo>
                    <a:cubicBezTo>
                      <a:pt x="20" y="47"/>
                      <a:pt x="19" y="48"/>
                      <a:pt x="19" y="49"/>
                    </a:cubicBezTo>
                    <a:cubicBezTo>
                      <a:pt x="19" y="48"/>
                      <a:pt x="19" y="48"/>
                      <a:pt x="20" y="48"/>
                    </a:cubicBezTo>
                    <a:cubicBezTo>
                      <a:pt x="19" y="48"/>
                      <a:pt x="19" y="49"/>
                      <a:pt x="18" y="50"/>
                    </a:cubicBezTo>
                    <a:cubicBezTo>
                      <a:pt x="16" y="52"/>
                      <a:pt x="13" y="53"/>
                      <a:pt x="11" y="53"/>
                    </a:cubicBezTo>
                    <a:cubicBezTo>
                      <a:pt x="9" y="53"/>
                      <a:pt x="6" y="52"/>
                      <a:pt x="5" y="5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1"/>
              <p:cNvSpPr/>
              <p:nvPr/>
            </p:nvSpPr>
            <p:spPr>
              <a:xfrm>
                <a:off x="4212360" y="4354920"/>
                <a:ext cx="2952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82" h="68" extrusionOk="0">
                    <a:moveTo>
                      <a:pt x="65" y="65"/>
                    </a:moveTo>
                    <a:cubicBezTo>
                      <a:pt x="56" y="58"/>
                      <a:pt x="47" y="50"/>
                      <a:pt x="38" y="43"/>
                    </a:cubicBezTo>
                    <a:cubicBezTo>
                      <a:pt x="32" y="39"/>
                      <a:pt x="26" y="35"/>
                      <a:pt x="21" y="32"/>
                    </a:cubicBezTo>
                    <a:cubicBezTo>
                      <a:pt x="17" y="29"/>
                      <a:pt x="14" y="27"/>
                      <a:pt x="11" y="25"/>
                    </a:cubicBezTo>
                    <a:cubicBezTo>
                      <a:pt x="8" y="23"/>
                      <a:pt x="6" y="21"/>
                      <a:pt x="4" y="18"/>
                    </a:cubicBezTo>
                    <a:cubicBezTo>
                      <a:pt x="0" y="15"/>
                      <a:pt x="0" y="9"/>
                      <a:pt x="3" y="5"/>
                    </a:cubicBezTo>
                    <a:cubicBezTo>
                      <a:pt x="6" y="1"/>
                      <a:pt x="12" y="0"/>
                      <a:pt x="16" y="4"/>
                    </a:cubicBezTo>
                    <a:cubicBezTo>
                      <a:pt x="18" y="5"/>
                      <a:pt x="18" y="7"/>
                      <a:pt x="20" y="8"/>
                    </a:cubicBezTo>
                    <a:cubicBezTo>
                      <a:pt x="22" y="9"/>
                      <a:pt x="24" y="11"/>
                      <a:pt x="25" y="12"/>
                    </a:cubicBezTo>
                    <a:lnTo>
                      <a:pt x="25" y="11"/>
                    </a:ln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7" y="13"/>
                      <a:pt x="28" y="14"/>
                    </a:cubicBezTo>
                    <a:cubicBezTo>
                      <a:pt x="27" y="14"/>
                      <a:pt x="27" y="13"/>
                      <a:pt x="26" y="13"/>
                    </a:cubicBezTo>
                    <a:cubicBezTo>
                      <a:pt x="35" y="19"/>
                      <a:pt x="43" y="24"/>
                      <a:pt x="51" y="30"/>
                    </a:cubicBezTo>
                    <a:cubicBezTo>
                      <a:pt x="60" y="37"/>
                      <a:pt x="68" y="44"/>
                      <a:pt x="77" y="51"/>
                    </a:cubicBezTo>
                    <a:cubicBezTo>
                      <a:pt x="80" y="54"/>
                      <a:pt x="81" y="60"/>
                      <a:pt x="78" y="64"/>
                    </a:cubicBezTo>
                    <a:cubicBezTo>
                      <a:pt x="76" y="66"/>
                      <a:pt x="73" y="67"/>
                      <a:pt x="71" y="67"/>
                    </a:cubicBezTo>
                    <a:cubicBezTo>
                      <a:pt x="68" y="67"/>
                      <a:pt x="67" y="67"/>
                      <a:pt x="65" y="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1"/>
              <p:cNvSpPr/>
              <p:nvPr/>
            </p:nvSpPr>
            <p:spPr>
              <a:xfrm>
                <a:off x="4257720" y="4390560"/>
                <a:ext cx="2052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85" extrusionOk="0">
                    <a:moveTo>
                      <a:pt x="37" y="79"/>
                    </a:moveTo>
                    <a:cubicBezTo>
                      <a:pt x="36" y="76"/>
                      <a:pt x="34" y="73"/>
                      <a:pt x="32" y="70"/>
                    </a:cubicBezTo>
                    <a:cubicBezTo>
                      <a:pt x="26" y="60"/>
                      <a:pt x="20" y="51"/>
                      <a:pt x="15" y="42"/>
                    </a:cubicBezTo>
                    <a:cubicBezTo>
                      <a:pt x="10" y="33"/>
                      <a:pt x="6" y="24"/>
                      <a:pt x="2" y="15"/>
                    </a:cubicBezTo>
                    <a:cubicBezTo>
                      <a:pt x="0" y="10"/>
                      <a:pt x="2" y="4"/>
                      <a:pt x="8" y="2"/>
                    </a:cubicBezTo>
                    <a:cubicBezTo>
                      <a:pt x="13" y="0"/>
                      <a:pt x="19" y="4"/>
                      <a:pt x="20" y="9"/>
                    </a:cubicBezTo>
                    <a:lnTo>
                      <a:pt x="20" y="10"/>
                    </a:lnTo>
                    <a:cubicBezTo>
                      <a:pt x="20" y="9"/>
                      <a:pt x="20" y="9"/>
                      <a:pt x="20" y="9"/>
                    </a:cubicBezTo>
                    <a:lnTo>
                      <a:pt x="20" y="10"/>
                    </a:lnTo>
                    <a:cubicBezTo>
                      <a:pt x="21" y="12"/>
                      <a:pt x="22" y="14"/>
                      <a:pt x="23" y="16"/>
                    </a:cubicBezTo>
                    <a:lnTo>
                      <a:pt x="23" y="15"/>
                    </a:lnTo>
                    <a:cubicBezTo>
                      <a:pt x="26" y="22"/>
                      <a:pt x="29" y="28"/>
                      <a:pt x="32" y="33"/>
                    </a:cubicBezTo>
                    <a:cubicBezTo>
                      <a:pt x="39" y="46"/>
                      <a:pt x="47" y="58"/>
                      <a:pt x="54" y="71"/>
                    </a:cubicBezTo>
                    <a:cubicBezTo>
                      <a:pt x="56" y="75"/>
                      <a:pt x="54" y="81"/>
                      <a:pt x="49" y="83"/>
                    </a:cubicBezTo>
                    <a:cubicBezTo>
                      <a:pt x="48" y="84"/>
                      <a:pt x="47" y="84"/>
                      <a:pt x="46" y="84"/>
                    </a:cubicBezTo>
                    <a:cubicBezTo>
                      <a:pt x="42" y="84"/>
                      <a:pt x="39" y="82"/>
                      <a:pt x="37" y="7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1"/>
              <p:cNvSpPr/>
              <p:nvPr/>
            </p:nvSpPr>
            <p:spPr>
              <a:xfrm>
                <a:off x="4285800" y="4442400"/>
                <a:ext cx="2268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63" h="86" extrusionOk="0">
                    <a:moveTo>
                      <a:pt x="44" y="82"/>
                    </a:moveTo>
                    <a:cubicBezTo>
                      <a:pt x="37" y="70"/>
                      <a:pt x="29" y="59"/>
                      <a:pt x="22" y="46"/>
                    </a:cubicBezTo>
                    <a:cubicBezTo>
                      <a:pt x="15" y="36"/>
                      <a:pt x="9" y="27"/>
                      <a:pt x="3" y="17"/>
                    </a:cubicBezTo>
                    <a:cubicBezTo>
                      <a:pt x="0" y="13"/>
                      <a:pt x="1" y="6"/>
                      <a:pt x="5" y="3"/>
                    </a:cubicBezTo>
                    <a:cubicBezTo>
                      <a:pt x="9" y="0"/>
                      <a:pt x="16" y="2"/>
                      <a:pt x="19" y="6"/>
                    </a:cubicBezTo>
                    <a:cubicBezTo>
                      <a:pt x="20" y="9"/>
                      <a:pt x="22" y="12"/>
                      <a:pt x="25" y="15"/>
                    </a:cubicBezTo>
                    <a:cubicBezTo>
                      <a:pt x="24" y="15"/>
                      <a:pt x="24" y="14"/>
                      <a:pt x="23" y="14"/>
                    </a:cubicBezTo>
                    <a:cubicBezTo>
                      <a:pt x="24" y="14"/>
                      <a:pt x="24" y="15"/>
                      <a:pt x="25" y="16"/>
                    </a:cubicBezTo>
                    <a:lnTo>
                      <a:pt x="25" y="15"/>
                    </a:lnTo>
                    <a:cubicBezTo>
                      <a:pt x="27" y="20"/>
                      <a:pt x="30" y="26"/>
                      <a:pt x="34" y="31"/>
                    </a:cubicBezTo>
                    <a:cubicBezTo>
                      <a:pt x="35" y="33"/>
                      <a:pt x="36" y="35"/>
                      <a:pt x="37" y="36"/>
                    </a:cubicBezTo>
                    <a:cubicBezTo>
                      <a:pt x="44" y="48"/>
                      <a:pt x="52" y="60"/>
                      <a:pt x="59" y="71"/>
                    </a:cubicBezTo>
                    <a:cubicBezTo>
                      <a:pt x="62" y="76"/>
                      <a:pt x="61" y="81"/>
                      <a:pt x="57" y="84"/>
                    </a:cubicBezTo>
                    <a:cubicBezTo>
                      <a:pt x="55" y="85"/>
                      <a:pt x="54" y="85"/>
                      <a:pt x="52" y="85"/>
                    </a:cubicBezTo>
                    <a:cubicBezTo>
                      <a:pt x="49" y="85"/>
                      <a:pt x="46" y="84"/>
                      <a:pt x="44" y="8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1"/>
              <p:cNvSpPr/>
              <p:nvPr/>
            </p:nvSpPr>
            <p:spPr>
              <a:xfrm>
                <a:off x="4316040" y="4496400"/>
                <a:ext cx="2196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2" extrusionOk="0">
                    <a:moveTo>
                      <a:pt x="42" y="97"/>
                    </a:moveTo>
                    <a:cubicBezTo>
                      <a:pt x="38" y="89"/>
                      <a:pt x="34" y="82"/>
                      <a:pt x="30" y="74"/>
                    </a:cubicBezTo>
                    <a:cubicBezTo>
                      <a:pt x="26" y="68"/>
                      <a:pt x="23" y="61"/>
                      <a:pt x="19" y="54"/>
                    </a:cubicBezTo>
                    <a:cubicBezTo>
                      <a:pt x="15" y="47"/>
                      <a:pt x="12" y="41"/>
                      <a:pt x="9" y="34"/>
                    </a:cubicBezTo>
                    <a:cubicBezTo>
                      <a:pt x="5" y="27"/>
                      <a:pt x="2" y="20"/>
                      <a:pt x="1" y="12"/>
                    </a:cubicBezTo>
                    <a:cubicBezTo>
                      <a:pt x="0" y="7"/>
                      <a:pt x="3" y="2"/>
                      <a:pt x="8" y="1"/>
                    </a:cubicBezTo>
                    <a:cubicBezTo>
                      <a:pt x="13" y="0"/>
                      <a:pt x="19" y="2"/>
                      <a:pt x="19" y="8"/>
                    </a:cubicBezTo>
                    <a:cubicBezTo>
                      <a:pt x="19" y="9"/>
                      <a:pt x="20" y="11"/>
                      <a:pt x="21" y="13"/>
                    </a:cubicBezTo>
                    <a:cubicBezTo>
                      <a:pt x="21" y="16"/>
                      <a:pt x="22" y="19"/>
                      <a:pt x="24" y="23"/>
                    </a:cubicBezTo>
                    <a:cubicBezTo>
                      <a:pt x="24" y="22"/>
                      <a:pt x="24" y="22"/>
                      <a:pt x="23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6" y="27"/>
                      <a:pt x="28" y="32"/>
                      <a:pt x="30" y="37"/>
                    </a:cubicBezTo>
                    <a:cubicBezTo>
                      <a:pt x="33" y="43"/>
                      <a:pt x="36" y="48"/>
                      <a:pt x="40" y="54"/>
                    </a:cubicBezTo>
                    <a:cubicBezTo>
                      <a:pt x="46" y="65"/>
                      <a:pt x="52" y="77"/>
                      <a:pt x="58" y="89"/>
                    </a:cubicBezTo>
                    <a:cubicBezTo>
                      <a:pt x="60" y="93"/>
                      <a:pt x="58" y="98"/>
                      <a:pt x="54" y="100"/>
                    </a:cubicBezTo>
                    <a:cubicBezTo>
                      <a:pt x="53" y="101"/>
                      <a:pt x="51" y="101"/>
                      <a:pt x="50" y="101"/>
                    </a:cubicBezTo>
                    <a:cubicBezTo>
                      <a:pt x="47" y="101"/>
                      <a:pt x="43" y="100"/>
                      <a:pt x="42" y="9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1"/>
              <p:cNvSpPr/>
              <p:nvPr/>
            </p:nvSpPr>
            <p:spPr>
              <a:xfrm>
                <a:off x="4346280" y="4576320"/>
                <a:ext cx="16200" cy="22680"/>
              </a:xfrm>
              <a:custGeom>
                <a:avLst/>
                <a:gdLst/>
                <a:ahLst/>
                <a:cxnLst/>
                <a:rect l="l" t="t" r="r" b="b"/>
                <a:pathLst>
                  <a:path w="45" h="63" extrusionOk="0">
                    <a:moveTo>
                      <a:pt x="26" y="57"/>
                    </a:moveTo>
                    <a:cubicBezTo>
                      <a:pt x="21" y="49"/>
                      <a:pt x="17" y="41"/>
                      <a:pt x="13" y="34"/>
                    </a:cubicBezTo>
                    <a:cubicBezTo>
                      <a:pt x="10" y="27"/>
                      <a:pt x="6" y="22"/>
                      <a:pt x="2" y="15"/>
                    </a:cubicBezTo>
                    <a:cubicBezTo>
                      <a:pt x="0" y="11"/>
                      <a:pt x="2" y="5"/>
                      <a:pt x="6" y="2"/>
                    </a:cubicBezTo>
                    <a:cubicBezTo>
                      <a:pt x="11" y="0"/>
                      <a:pt x="17" y="2"/>
                      <a:pt x="19" y="7"/>
                    </a:cubicBezTo>
                    <a:cubicBezTo>
                      <a:pt x="23" y="13"/>
                      <a:pt x="25" y="19"/>
                      <a:pt x="29" y="26"/>
                    </a:cubicBezTo>
                    <a:cubicBezTo>
                      <a:pt x="33" y="33"/>
                      <a:pt x="38" y="41"/>
                      <a:pt x="42" y="48"/>
                    </a:cubicBezTo>
                    <a:cubicBezTo>
                      <a:pt x="44" y="53"/>
                      <a:pt x="42" y="59"/>
                      <a:pt x="38" y="61"/>
                    </a:cubicBezTo>
                    <a:cubicBezTo>
                      <a:pt x="37" y="61"/>
                      <a:pt x="35" y="62"/>
                      <a:pt x="34" y="62"/>
                    </a:cubicBezTo>
                    <a:cubicBezTo>
                      <a:pt x="31" y="62"/>
                      <a:pt x="28" y="60"/>
                      <a:pt x="26" y="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1"/>
              <p:cNvSpPr/>
              <p:nvPr/>
            </p:nvSpPr>
            <p:spPr>
              <a:xfrm>
                <a:off x="3965400" y="4628520"/>
                <a:ext cx="19080" cy="1872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36" y="50"/>
                    </a:moveTo>
                    <a:cubicBezTo>
                      <a:pt x="35" y="49"/>
                      <a:pt x="34" y="48"/>
                      <a:pt x="33" y="47"/>
                    </a:cubicBezTo>
                    <a:cubicBezTo>
                      <a:pt x="31" y="46"/>
                      <a:pt x="30" y="44"/>
                      <a:pt x="29" y="43"/>
                    </a:cubicBezTo>
                    <a:cubicBezTo>
                      <a:pt x="27" y="40"/>
                      <a:pt x="24" y="38"/>
                      <a:pt x="21" y="35"/>
                    </a:cubicBezTo>
                    <a:cubicBezTo>
                      <a:pt x="15" y="29"/>
                      <a:pt x="9" y="22"/>
                      <a:pt x="3" y="16"/>
                    </a:cubicBezTo>
                    <a:cubicBezTo>
                      <a:pt x="0" y="12"/>
                      <a:pt x="0" y="6"/>
                      <a:pt x="4" y="3"/>
                    </a:cubicBezTo>
                    <a:cubicBezTo>
                      <a:pt x="8" y="0"/>
                      <a:pt x="13" y="0"/>
                      <a:pt x="17" y="4"/>
                    </a:cubicBezTo>
                    <a:cubicBezTo>
                      <a:pt x="25" y="12"/>
                      <a:pt x="33" y="21"/>
                      <a:pt x="42" y="29"/>
                    </a:cubicBezTo>
                    <a:cubicBezTo>
                      <a:pt x="42" y="29"/>
                      <a:pt x="41" y="29"/>
                      <a:pt x="41" y="28"/>
                    </a:cubicBezTo>
                    <a:cubicBezTo>
                      <a:pt x="43" y="30"/>
                      <a:pt x="45" y="32"/>
                      <a:pt x="47" y="34"/>
                    </a:cubicBezTo>
                    <a:cubicBezTo>
                      <a:pt x="51" y="37"/>
                      <a:pt x="52" y="43"/>
                      <a:pt x="49" y="47"/>
                    </a:cubicBezTo>
                    <a:cubicBezTo>
                      <a:pt x="48" y="50"/>
                      <a:pt x="44" y="51"/>
                      <a:pt x="41" y="51"/>
                    </a:cubicBezTo>
                    <a:cubicBezTo>
                      <a:pt x="40" y="51"/>
                      <a:pt x="38" y="51"/>
                      <a:pt x="36" y="5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1"/>
              <p:cNvSpPr/>
              <p:nvPr/>
            </p:nvSpPr>
            <p:spPr>
              <a:xfrm>
                <a:off x="3922920" y="4566960"/>
                <a:ext cx="1980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55" h="77" extrusionOk="0">
                    <a:moveTo>
                      <a:pt x="36" y="73"/>
                    </a:moveTo>
                    <a:cubicBezTo>
                      <a:pt x="29" y="65"/>
                      <a:pt x="24" y="55"/>
                      <a:pt x="18" y="46"/>
                    </a:cubicBezTo>
                    <a:cubicBezTo>
                      <a:pt x="15" y="42"/>
                      <a:pt x="13" y="37"/>
                      <a:pt x="11" y="33"/>
                    </a:cubicBezTo>
                    <a:cubicBezTo>
                      <a:pt x="8" y="26"/>
                      <a:pt x="5" y="20"/>
                      <a:pt x="1" y="14"/>
                    </a:cubicBezTo>
                    <a:cubicBezTo>
                      <a:pt x="0" y="10"/>
                      <a:pt x="1" y="5"/>
                      <a:pt x="5" y="2"/>
                    </a:cubicBezTo>
                    <a:cubicBezTo>
                      <a:pt x="10" y="0"/>
                      <a:pt x="15" y="2"/>
                      <a:pt x="18" y="6"/>
                    </a:cubicBezTo>
                    <a:cubicBezTo>
                      <a:pt x="23" y="16"/>
                      <a:pt x="28" y="27"/>
                      <a:pt x="34" y="37"/>
                    </a:cubicBezTo>
                    <a:cubicBezTo>
                      <a:pt x="37" y="42"/>
                      <a:pt x="41" y="48"/>
                      <a:pt x="45" y="53"/>
                    </a:cubicBezTo>
                    <a:cubicBezTo>
                      <a:pt x="46" y="55"/>
                      <a:pt x="49" y="58"/>
                      <a:pt x="50" y="60"/>
                    </a:cubicBezTo>
                    <a:cubicBezTo>
                      <a:pt x="54" y="63"/>
                      <a:pt x="54" y="70"/>
                      <a:pt x="50" y="73"/>
                    </a:cubicBezTo>
                    <a:cubicBezTo>
                      <a:pt x="48" y="75"/>
                      <a:pt x="46" y="76"/>
                      <a:pt x="43" y="76"/>
                    </a:cubicBezTo>
                    <a:cubicBezTo>
                      <a:pt x="41" y="76"/>
                      <a:pt x="38" y="74"/>
                      <a:pt x="36" y="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1"/>
              <p:cNvSpPr/>
              <p:nvPr/>
            </p:nvSpPr>
            <p:spPr>
              <a:xfrm>
                <a:off x="3897360" y="4487040"/>
                <a:ext cx="1764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49" h="86" extrusionOk="0">
                    <a:moveTo>
                      <a:pt x="29" y="79"/>
                    </a:moveTo>
                    <a:cubicBezTo>
                      <a:pt x="29" y="79"/>
                      <a:pt x="28" y="78"/>
                      <a:pt x="28" y="77"/>
                    </a:cubicBezTo>
                    <a:cubicBezTo>
                      <a:pt x="26" y="73"/>
                      <a:pt x="23" y="68"/>
                      <a:pt x="21" y="63"/>
                    </a:cubicBezTo>
                    <a:cubicBezTo>
                      <a:pt x="18" y="59"/>
                      <a:pt x="16" y="53"/>
                      <a:pt x="14" y="49"/>
                    </a:cubicBezTo>
                    <a:cubicBezTo>
                      <a:pt x="9" y="37"/>
                      <a:pt x="5" y="25"/>
                      <a:pt x="1" y="13"/>
                    </a:cubicBezTo>
                    <a:cubicBezTo>
                      <a:pt x="0" y="9"/>
                      <a:pt x="2" y="3"/>
                      <a:pt x="7" y="2"/>
                    </a:cubicBezTo>
                    <a:cubicBezTo>
                      <a:pt x="11" y="0"/>
                      <a:pt x="17" y="2"/>
                      <a:pt x="19" y="7"/>
                    </a:cubicBezTo>
                    <a:cubicBezTo>
                      <a:pt x="22" y="20"/>
                      <a:pt x="27" y="32"/>
                      <a:pt x="32" y="44"/>
                    </a:cubicBezTo>
                    <a:cubicBezTo>
                      <a:pt x="34" y="49"/>
                      <a:pt x="37" y="54"/>
                      <a:pt x="39" y="59"/>
                    </a:cubicBezTo>
                    <a:cubicBezTo>
                      <a:pt x="42" y="63"/>
                      <a:pt x="44" y="67"/>
                      <a:pt x="46" y="71"/>
                    </a:cubicBezTo>
                    <a:cubicBezTo>
                      <a:pt x="48" y="76"/>
                      <a:pt x="47" y="81"/>
                      <a:pt x="42" y="84"/>
                    </a:cubicBezTo>
                    <a:cubicBezTo>
                      <a:pt x="40" y="85"/>
                      <a:pt x="39" y="85"/>
                      <a:pt x="37" y="85"/>
                    </a:cubicBezTo>
                    <a:cubicBezTo>
                      <a:pt x="34" y="85"/>
                      <a:pt x="30" y="83"/>
                      <a:pt x="29" y="7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1"/>
              <p:cNvSpPr/>
              <p:nvPr/>
            </p:nvSpPr>
            <p:spPr>
              <a:xfrm>
                <a:off x="3874680" y="4423680"/>
                <a:ext cx="1296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22" y="50"/>
                    </a:moveTo>
                    <a:cubicBezTo>
                      <a:pt x="19" y="49"/>
                      <a:pt x="17" y="47"/>
                      <a:pt x="16" y="45"/>
                    </a:cubicBezTo>
                    <a:cubicBezTo>
                      <a:pt x="14" y="41"/>
                      <a:pt x="12" y="38"/>
                      <a:pt x="10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8" y="28"/>
                      <a:pt x="5" y="21"/>
                      <a:pt x="3" y="14"/>
                    </a:cubicBezTo>
                    <a:cubicBezTo>
                      <a:pt x="0" y="10"/>
                      <a:pt x="3" y="4"/>
                      <a:pt x="8" y="2"/>
                    </a:cubicBezTo>
                    <a:cubicBezTo>
                      <a:pt x="12" y="0"/>
                      <a:pt x="18" y="3"/>
                      <a:pt x="19" y="8"/>
                    </a:cubicBezTo>
                    <a:cubicBezTo>
                      <a:pt x="21" y="11"/>
                      <a:pt x="22" y="15"/>
                      <a:pt x="24" y="19"/>
                    </a:cubicBezTo>
                    <a:cubicBezTo>
                      <a:pt x="26" y="24"/>
                      <a:pt x="28" y="29"/>
                      <a:pt x="31" y="33"/>
                    </a:cubicBezTo>
                    <a:cubicBezTo>
                      <a:pt x="31" y="34"/>
                      <a:pt x="32" y="34"/>
                      <a:pt x="32" y="35"/>
                    </a:cubicBezTo>
                    <a:cubicBezTo>
                      <a:pt x="35" y="39"/>
                      <a:pt x="34" y="45"/>
                      <a:pt x="29" y="48"/>
                    </a:cubicBezTo>
                    <a:cubicBezTo>
                      <a:pt x="28" y="49"/>
                      <a:pt x="26" y="50"/>
                      <a:pt x="24" y="50"/>
                    </a:cubicBezTo>
                    <a:cubicBezTo>
                      <a:pt x="24" y="50"/>
                      <a:pt x="23" y="50"/>
                      <a:pt x="22" y="5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1"/>
              <p:cNvSpPr/>
              <p:nvPr/>
            </p:nvSpPr>
            <p:spPr>
              <a:xfrm>
                <a:off x="3826800" y="4368600"/>
                <a:ext cx="30240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84" h="78" extrusionOk="0">
                    <a:moveTo>
                      <a:pt x="64" y="73"/>
                    </a:moveTo>
                    <a:cubicBezTo>
                      <a:pt x="63" y="71"/>
                      <a:pt x="63" y="70"/>
                      <a:pt x="61" y="68"/>
                    </a:cubicBezTo>
                    <a:cubicBezTo>
                      <a:pt x="58" y="65"/>
                      <a:pt x="56" y="62"/>
                      <a:pt x="53" y="59"/>
                    </a:cubicBezTo>
                    <a:cubicBezTo>
                      <a:pt x="46" y="52"/>
                      <a:pt x="38" y="46"/>
                      <a:pt x="30" y="39"/>
                    </a:cubicBezTo>
                    <a:cubicBezTo>
                      <a:pt x="21" y="32"/>
                      <a:pt x="13" y="24"/>
                      <a:pt x="4" y="17"/>
                    </a:cubicBezTo>
                    <a:cubicBezTo>
                      <a:pt x="1" y="13"/>
                      <a:pt x="0" y="8"/>
                      <a:pt x="3" y="4"/>
                    </a:cubicBezTo>
                    <a:cubicBezTo>
                      <a:pt x="6" y="0"/>
                      <a:pt x="12" y="0"/>
                      <a:pt x="16" y="3"/>
                    </a:cubicBezTo>
                    <a:cubicBezTo>
                      <a:pt x="25" y="11"/>
                      <a:pt x="33" y="18"/>
                      <a:pt x="43" y="26"/>
                    </a:cubicBezTo>
                    <a:cubicBezTo>
                      <a:pt x="51" y="33"/>
                      <a:pt x="60" y="40"/>
                      <a:pt x="68" y="48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72" y="53"/>
                      <a:pt x="77" y="57"/>
                      <a:pt x="80" y="62"/>
                    </a:cubicBezTo>
                    <a:cubicBezTo>
                      <a:pt x="83" y="66"/>
                      <a:pt x="82" y="72"/>
                      <a:pt x="78" y="75"/>
                    </a:cubicBezTo>
                    <a:cubicBezTo>
                      <a:pt x="76" y="76"/>
                      <a:pt x="74" y="77"/>
                      <a:pt x="72" y="77"/>
                    </a:cubicBezTo>
                    <a:cubicBezTo>
                      <a:pt x="69" y="77"/>
                      <a:pt x="66" y="75"/>
                      <a:pt x="64" y="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1"/>
              <p:cNvSpPr/>
              <p:nvPr/>
            </p:nvSpPr>
            <p:spPr>
              <a:xfrm>
                <a:off x="3780720" y="4350960"/>
                <a:ext cx="1944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2" extrusionOk="0">
                    <a:moveTo>
                      <a:pt x="1" y="15"/>
                    </a:moveTo>
                    <a:cubicBezTo>
                      <a:pt x="0" y="10"/>
                      <a:pt x="2" y="5"/>
                      <a:pt x="7" y="3"/>
                    </a:cubicBezTo>
                    <a:cubicBezTo>
                      <a:pt x="12" y="1"/>
                      <a:pt x="18" y="0"/>
                      <a:pt x="24" y="0"/>
                    </a:cubicBezTo>
                    <a:cubicBezTo>
                      <a:pt x="27" y="0"/>
                      <a:pt x="29" y="0"/>
                      <a:pt x="32" y="0"/>
                    </a:cubicBezTo>
                    <a:cubicBezTo>
                      <a:pt x="35" y="0"/>
                      <a:pt x="38" y="0"/>
                      <a:pt x="40" y="1"/>
                    </a:cubicBezTo>
                    <a:cubicBezTo>
                      <a:pt x="41" y="1"/>
                      <a:pt x="42" y="1"/>
                      <a:pt x="43" y="1"/>
                    </a:cubicBezTo>
                    <a:cubicBezTo>
                      <a:pt x="48" y="1"/>
                      <a:pt x="53" y="6"/>
                      <a:pt x="52" y="11"/>
                    </a:cubicBezTo>
                    <a:cubicBezTo>
                      <a:pt x="52" y="16"/>
                      <a:pt x="47" y="21"/>
                      <a:pt x="42" y="20"/>
                    </a:cubicBezTo>
                    <a:cubicBezTo>
                      <a:pt x="42" y="20"/>
                      <a:pt x="41" y="20"/>
                      <a:pt x="40" y="20"/>
                    </a:cubicBezTo>
                    <a:cubicBezTo>
                      <a:pt x="38" y="20"/>
                      <a:pt x="35" y="20"/>
                      <a:pt x="33" y="19"/>
                    </a:cubicBezTo>
                    <a:cubicBezTo>
                      <a:pt x="31" y="19"/>
                      <a:pt x="28" y="18"/>
                      <a:pt x="24" y="18"/>
                    </a:cubicBezTo>
                    <a:cubicBezTo>
                      <a:pt x="23" y="19"/>
                      <a:pt x="22" y="19"/>
                      <a:pt x="20" y="19"/>
                    </a:cubicBezTo>
                    <a:cubicBezTo>
                      <a:pt x="19" y="19"/>
                      <a:pt x="18" y="20"/>
                      <a:pt x="18" y="20"/>
                    </a:cubicBezTo>
                    <a:lnTo>
                      <a:pt x="19" y="19"/>
                    </a:lnTo>
                    <a:cubicBezTo>
                      <a:pt x="18" y="20"/>
                      <a:pt x="16" y="20"/>
                      <a:pt x="15" y="20"/>
                    </a:cubicBezTo>
                    <a:cubicBezTo>
                      <a:pt x="14" y="20"/>
                      <a:pt x="14" y="21"/>
                      <a:pt x="13" y="21"/>
                    </a:cubicBezTo>
                    <a:cubicBezTo>
                      <a:pt x="12" y="21"/>
                      <a:pt x="11" y="21"/>
                      <a:pt x="10" y="21"/>
                    </a:cubicBezTo>
                    <a:cubicBezTo>
                      <a:pt x="6" y="21"/>
                      <a:pt x="3" y="19"/>
                      <a:pt x="1" y="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1"/>
              <p:cNvSpPr/>
              <p:nvPr/>
            </p:nvSpPr>
            <p:spPr>
              <a:xfrm>
                <a:off x="3744360" y="4369680"/>
                <a:ext cx="1764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49" h="51" extrusionOk="0">
                    <a:moveTo>
                      <a:pt x="6" y="48"/>
                    </a:moveTo>
                    <a:cubicBezTo>
                      <a:pt x="1" y="46"/>
                      <a:pt x="0" y="39"/>
                      <a:pt x="3" y="35"/>
                    </a:cubicBezTo>
                    <a:cubicBezTo>
                      <a:pt x="6" y="31"/>
                      <a:pt x="8" y="28"/>
                      <a:pt x="11" y="23"/>
                    </a:cubicBezTo>
                    <a:lnTo>
                      <a:pt x="11" y="24"/>
                    </a:lnTo>
                    <a:cubicBezTo>
                      <a:pt x="14" y="20"/>
                      <a:pt x="17" y="16"/>
                      <a:pt x="20" y="12"/>
                    </a:cubicBezTo>
                    <a:cubicBezTo>
                      <a:pt x="22" y="11"/>
                      <a:pt x="24" y="9"/>
                      <a:pt x="26" y="8"/>
                    </a:cubicBezTo>
                    <a:cubicBezTo>
                      <a:pt x="27" y="7"/>
                      <a:pt x="29" y="5"/>
                      <a:pt x="30" y="4"/>
                    </a:cubicBezTo>
                    <a:cubicBezTo>
                      <a:pt x="33" y="1"/>
                      <a:pt x="38" y="0"/>
                      <a:pt x="42" y="3"/>
                    </a:cubicBezTo>
                    <a:cubicBezTo>
                      <a:pt x="47" y="6"/>
                      <a:pt x="48" y="12"/>
                      <a:pt x="45" y="17"/>
                    </a:cubicBezTo>
                    <a:cubicBezTo>
                      <a:pt x="42" y="19"/>
                      <a:pt x="40" y="21"/>
                      <a:pt x="37" y="22"/>
                    </a:cubicBezTo>
                    <a:cubicBezTo>
                      <a:pt x="36" y="23"/>
                      <a:pt x="36" y="24"/>
                      <a:pt x="35" y="25"/>
                    </a:cubicBezTo>
                    <a:cubicBezTo>
                      <a:pt x="28" y="32"/>
                      <a:pt x="23" y="39"/>
                      <a:pt x="18" y="46"/>
                    </a:cubicBezTo>
                    <a:cubicBezTo>
                      <a:pt x="16" y="49"/>
                      <a:pt x="13" y="50"/>
                      <a:pt x="11" y="50"/>
                    </a:cubicBezTo>
                    <a:cubicBezTo>
                      <a:pt x="9" y="50"/>
                      <a:pt x="7" y="49"/>
                      <a:pt x="6" y="4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1"/>
              <p:cNvSpPr/>
              <p:nvPr/>
            </p:nvSpPr>
            <p:spPr>
              <a:xfrm>
                <a:off x="3705840" y="4419000"/>
                <a:ext cx="18360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51" h="76" extrusionOk="0">
                    <a:moveTo>
                      <a:pt x="7" y="74"/>
                    </a:moveTo>
                    <a:cubicBezTo>
                      <a:pt x="2" y="72"/>
                      <a:pt x="0" y="67"/>
                      <a:pt x="2" y="62"/>
                    </a:cubicBezTo>
                    <a:cubicBezTo>
                      <a:pt x="6" y="54"/>
                      <a:pt x="9" y="47"/>
                      <a:pt x="13" y="39"/>
                    </a:cubicBezTo>
                    <a:cubicBezTo>
                      <a:pt x="17" y="32"/>
                      <a:pt x="20" y="25"/>
                      <a:pt x="24" y="18"/>
                    </a:cubicBezTo>
                    <a:cubicBezTo>
                      <a:pt x="25" y="17"/>
                      <a:pt x="25" y="16"/>
                      <a:pt x="25" y="16"/>
                    </a:cubicBezTo>
                    <a:lnTo>
                      <a:pt x="25" y="17"/>
                    </a:lnTo>
                    <a:cubicBezTo>
                      <a:pt x="25" y="15"/>
                      <a:pt x="26" y="14"/>
                      <a:pt x="27" y="13"/>
                    </a:cubicBezTo>
                    <a:lnTo>
                      <a:pt x="26" y="14"/>
                    </a:lnTo>
                    <a:cubicBezTo>
                      <a:pt x="28" y="11"/>
                      <a:pt x="30" y="8"/>
                      <a:pt x="31" y="5"/>
                    </a:cubicBezTo>
                    <a:cubicBezTo>
                      <a:pt x="34" y="1"/>
                      <a:pt x="40" y="0"/>
                      <a:pt x="44" y="2"/>
                    </a:cubicBezTo>
                    <a:cubicBezTo>
                      <a:pt x="49" y="5"/>
                      <a:pt x="50" y="11"/>
                      <a:pt x="47" y="15"/>
                    </a:cubicBezTo>
                    <a:cubicBezTo>
                      <a:pt x="44" y="21"/>
                      <a:pt x="40" y="27"/>
                      <a:pt x="37" y="33"/>
                    </a:cubicBezTo>
                    <a:cubicBezTo>
                      <a:pt x="31" y="45"/>
                      <a:pt x="25" y="57"/>
                      <a:pt x="19" y="69"/>
                    </a:cubicBezTo>
                    <a:cubicBezTo>
                      <a:pt x="18" y="73"/>
                      <a:pt x="14" y="75"/>
                      <a:pt x="11" y="75"/>
                    </a:cubicBezTo>
                    <a:cubicBezTo>
                      <a:pt x="9" y="75"/>
                      <a:pt x="8" y="75"/>
                      <a:pt x="7" y="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31"/>
              <p:cNvSpPr/>
              <p:nvPr/>
            </p:nvSpPr>
            <p:spPr>
              <a:xfrm>
                <a:off x="3680640" y="4475160"/>
                <a:ext cx="17640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49" h="78" extrusionOk="0">
                    <a:moveTo>
                      <a:pt x="7" y="76"/>
                    </a:moveTo>
                    <a:cubicBezTo>
                      <a:pt x="2" y="74"/>
                      <a:pt x="0" y="68"/>
                      <a:pt x="2" y="64"/>
                    </a:cubicBezTo>
                    <a:cubicBezTo>
                      <a:pt x="7" y="54"/>
                      <a:pt x="11" y="44"/>
                      <a:pt x="15" y="34"/>
                    </a:cubicBezTo>
                    <a:cubicBezTo>
                      <a:pt x="19" y="25"/>
                      <a:pt x="24" y="15"/>
                      <a:pt x="28" y="7"/>
                    </a:cubicBezTo>
                    <a:cubicBezTo>
                      <a:pt x="30" y="1"/>
                      <a:pt x="36" y="0"/>
                      <a:pt x="41" y="2"/>
                    </a:cubicBezTo>
                    <a:cubicBezTo>
                      <a:pt x="46" y="4"/>
                      <a:pt x="48" y="10"/>
                      <a:pt x="46" y="14"/>
                    </a:cubicBezTo>
                    <a:cubicBezTo>
                      <a:pt x="41" y="24"/>
                      <a:pt x="36" y="32"/>
                      <a:pt x="32" y="42"/>
                    </a:cubicBezTo>
                    <a:cubicBezTo>
                      <a:pt x="28" y="52"/>
                      <a:pt x="23" y="61"/>
                      <a:pt x="19" y="71"/>
                    </a:cubicBezTo>
                    <a:cubicBezTo>
                      <a:pt x="18" y="75"/>
                      <a:pt x="14" y="77"/>
                      <a:pt x="11" y="77"/>
                    </a:cubicBezTo>
                    <a:cubicBezTo>
                      <a:pt x="9" y="77"/>
                      <a:pt x="8" y="77"/>
                      <a:pt x="7" y="7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31"/>
              <p:cNvSpPr/>
              <p:nvPr/>
            </p:nvSpPr>
            <p:spPr>
              <a:xfrm>
                <a:off x="3659400" y="4545360"/>
                <a:ext cx="792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0"/>
                    </a:moveTo>
                    <a:cubicBezTo>
                      <a:pt x="0" y="5"/>
                      <a:pt x="5" y="0"/>
                      <a:pt x="10" y="0"/>
                    </a:cubicBezTo>
                    <a:cubicBezTo>
                      <a:pt x="16" y="0"/>
                      <a:pt x="21" y="6"/>
                      <a:pt x="20" y="12"/>
                    </a:cubicBezTo>
                    <a:cubicBezTo>
                      <a:pt x="20" y="17"/>
                      <a:pt x="15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31"/>
              <p:cNvSpPr/>
              <p:nvPr/>
            </p:nvSpPr>
            <p:spPr>
              <a:xfrm>
                <a:off x="3562560" y="4623480"/>
                <a:ext cx="3816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6" extrusionOk="0">
                    <a:moveTo>
                      <a:pt x="74" y="45"/>
                    </a:moveTo>
                    <a:cubicBezTo>
                      <a:pt x="68" y="44"/>
                      <a:pt x="63" y="43"/>
                      <a:pt x="57" y="42"/>
                    </a:cubicBezTo>
                    <a:cubicBezTo>
                      <a:pt x="54" y="41"/>
                      <a:pt x="50" y="40"/>
                      <a:pt x="47" y="38"/>
                    </a:cubicBezTo>
                    <a:cubicBezTo>
                      <a:pt x="33" y="32"/>
                      <a:pt x="20" y="25"/>
                      <a:pt x="7" y="18"/>
                    </a:cubicBezTo>
                    <a:cubicBezTo>
                      <a:pt x="3" y="15"/>
                      <a:pt x="0" y="11"/>
                      <a:pt x="3" y="6"/>
                    </a:cubicBezTo>
                    <a:cubicBezTo>
                      <a:pt x="4" y="2"/>
                      <a:pt x="10" y="0"/>
                      <a:pt x="14" y="2"/>
                    </a:cubicBezTo>
                    <a:cubicBezTo>
                      <a:pt x="28" y="9"/>
                      <a:pt x="41" y="16"/>
                      <a:pt x="55" y="22"/>
                    </a:cubicBezTo>
                    <a:cubicBezTo>
                      <a:pt x="59" y="23"/>
                      <a:pt x="63" y="24"/>
                      <a:pt x="67" y="25"/>
                    </a:cubicBezTo>
                    <a:cubicBezTo>
                      <a:pt x="68" y="26"/>
                      <a:pt x="71" y="26"/>
                      <a:pt x="72" y="26"/>
                    </a:cubicBezTo>
                    <a:cubicBezTo>
                      <a:pt x="75" y="26"/>
                      <a:pt x="78" y="26"/>
                      <a:pt x="81" y="26"/>
                    </a:cubicBezTo>
                    <a:lnTo>
                      <a:pt x="82" y="26"/>
                    </a:lnTo>
                    <a:cubicBezTo>
                      <a:pt x="82" y="26"/>
                      <a:pt x="83" y="26"/>
                      <a:pt x="84" y="26"/>
                    </a:cubicBezTo>
                    <a:lnTo>
                      <a:pt x="85" y="26"/>
                    </a:lnTo>
                    <a:cubicBezTo>
                      <a:pt x="85" y="25"/>
                      <a:pt x="86" y="25"/>
                      <a:pt x="86" y="25"/>
                    </a:cubicBezTo>
                    <a:cubicBezTo>
                      <a:pt x="86" y="25"/>
                      <a:pt x="87" y="25"/>
                      <a:pt x="87" y="24"/>
                    </a:cubicBezTo>
                    <a:lnTo>
                      <a:pt x="88" y="24"/>
                    </a:lnTo>
                    <a:cubicBezTo>
                      <a:pt x="91" y="21"/>
                      <a:pt x="97" y="21"/>
                      <a:pt x="101" y="25"/>
                    </a:cubicBezTo>
                    <a:cubicBezTo>
                      <a:pt x="105" y="29"/>
                      <a:pt x="104" y="36"/>
                      <a:pt x="99" y="39"/>
                    </a:cubicBezTo>
                    <a:cubicBezTo>
                      <a:pt x="96" y="41"/>
                      <a:pt x="93" y="43"/>
                      <a:pt x="90" y="44"/>
                    </a:cubicBezTo>
                    <a:cubicBezTo>
                      <a:pt x="86" y="45"/>
                      <a:pt x="83" y="45"/>
                      <a:pt x="79" y="45"/>
                    </a:cubicBezTo>
                    <a:cubicBezTo>
                      <a:pt x="77" y="45"/>
                      <a:pt x="75" y="45"/>
                      <a:pt x="74" y="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31"/>
              <p:cNvSpPr/>
              <p:nvPr/>
            </p:nvSpPr>
            <p:spPr>
              <a:xfrm>
                <a:off x="3638880" y="4560120"/>
                <a:ext cx="2556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0" extrusionOk="0">
                    <a:moveTo>
                      <a:pt x="7" y="119"/>
                    </a:moveTo>
                    <a:cubicBezTo>
                      <a:pt x="2" y="116"/>
                      <a:pt x="0" y="111"/>
                      <a:pt x="2" y="106"/>
                    </a:cubicBezTo>
                    <a:cubicBezTo>
                      <a:pt x="11" y="89"/>
                      <a:pt x="19" y="72"/>
                      <a:pt x="28" y="54"/>
                    </a:cubicBezTo>
                    <a:cubicBezTo>
                      <a:pt x="31" y="46"/>
                      <a:pt x="35" y="38"/>
                      <a:pt x="39" y="29"/>
                    </a:cubicBezTo>
                    <a:cubicBezTo>
                      <a:pt x="42" y="21"/>
                      <a:pt x="47" y="14"/>
                      <a:pt x="51" y="6"/>
                    </a:cubicBezTo>
                    <a:cubicBezTo>
                      <a:pt x="54" y="2"/>
                      <a:pt x="60" y="0"/>
                      <a:pt x="64" y="3"/>
                    </a:cubicBezTo>
                    <a:cubicBezTo>
                      <a:pt x="69" y="6"/>
                      <a:pt x="70" y="12"/>
                      <a:pt x="67" y="17"/>
                    </a:cubicBezTo>
                    <a:cubicBezTo>
                      <a:pt x="64" y="21"/>
                      <a:pt x="61" y="26"/>
                      <a:pt x="58" y="30"/>
                    </a:cubicBezTo>
                    <a:cubicBezTo>
                      <a:pt x="58" y="30"/>
                      <a:pt x="59" y="30"/>
                      <a:pt x="59" y="29"/>
                    </a:cubicBezTo>
                    <a:cubicBezTo>
                      <a:pt x="53" y="43"/>
                      <a:pt x="46" y="56"/>
                      <a:pt x="40" y="70"/>
                    </a:cubicBezTo>
                    <a:cubicBezTo>
                      <a:pt x="33" y="84"/>
                      <a:pt x="26" y="99"/>
                      <a:pt x="18" y="114"/>
                    </a:cubicBezTo>
                    <a:cubicBezTo>
                      <a:pt x="16" y="117"/>
                      <a:pt x="14" y="119"/>
                      <a:pt x="10" y="119"/>
                    </a:cubicBezTo>
                    <a:cubicBezTo>
                      <a:pt x="9" y="119"/>
                      <a:pt x="8" y="119"/>
                      <a:pt x="7" y="1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31"/>
              <p:cNvSpPr/>
              <p:nvPr/>
            </p:nvSpPr>
            <p:spPr>
              <a:xfrm>
                <a:off x="3552120" y="4615920"/>
                <a:ext cx="4212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66" extrusionOk="0">
                    <a:moveTo>
                      <a:pt x="101" y="64"/>
                    </a:moveTo>
                    <a:lnTo>
                      <a:pt x="101" y="65"/>
                    </a:lnTo>
                    <a:cubicBezTo>
                      <a:pt x="101" y="64"/>
                      <a:pt x="100" y="64"/>
                      <a:pt x="99" y="64"/>
                    </a:cubicBezTo>
                    <a:cubicBezTo>
                      <a:pt x="96" y="63"/>
                      <a:pt x="92" y="61"/>
                      <a:pt x="89" y="60"/>
                    </a:cubicBezTo>
                    <a:cubicBezTo>
                      <a:pt x="82" y="59"/>
                      <a:pt x="74" y="58"/>
                      <a:pt x="67" y="56"/>
                    </a:cubicBezTo>
                    <a:cubicBezTo>
                      <a:pt x="59" y="53"/>
                      <a:pt x="52" y="51"/>
                      <a:pt x="45" y="47"/>
                    </a:cubicBezTo>
                    <a:cubicBezTo>
                      <a:pt x="41" y="46"/>
                      <a:pt x="37" y="43"/>
                      <a:pt x="33" y="41"/>
                    </a:cubicBezTo>
                    <a:cubicBezTo>
                      <a:pt x="30" y="39"/>
                      <a:pt x="27" y="37"/>
                      <a:pt x="23" y="34"/>
                    </a:cubicBezTo>
                    <a:cubicBezTo>
                      <a:pt x="16" y="29"/>
                      <a:pt x="10" y="22"/>
                      <a:pt x="3" y="15"/>
                    </a:cubicBezTo>
                    <a:cubicBezTo>
                      <a:pt x="0" y="12"/>
                      <a:pt x="1" y="6"/>
                      <a:pt x="4" y="3"/>
                    </a:cubicBezTo>
                    <a:cubicBezTo>
                      <a:pt x="8" y="0"/>
                      <a:pt x="14" y="0"/>
                      <a:pt x="17" y="3"/>
                    </a:cubicBezTo>
                    <a:cubicBezTo>
                      <a:pt x="19" y="6"/>
                      <a:pt x="22" y="8"/>
                      <a:pt x="24" y="11"/>
                    </a:cubicBezTo>
                    <a:cubicBezTo>
                      <a:pt x="27" y="13"/>
                      <a:pt x="28" y="15"/>
                      <a:pt x="31" y="17"/>
                    </a:cubicBezTo>
                    <a:cubicBezTo>
                      <a:pt x="33" y="19"/>
                      <a:pt x="35" y="21"/>
                      <a:pt x="38" y="22"/>
                    </a:cubicBezTo>
                    <a:cubicBezTo>
                      <a:pt x="41" y="24"/>
                      <a:pt x="44" y="26"/>
                      <a:pt x="48" y="28"/>
                    </a:cubicBezTo>
                    <a:cubicBezTo>
                      <a:pt x="52" y="31"/>
                      <a:pt x="56" y="32"/>
                      <a:pt x="60" y="34"/>
                    </a:cubicBezTo>
                    <a:cubicBezTo>
                      <a:pt x="62" y="35"/>
                      <a:pt x="65" y="36"/>
                      <a:pt x="68" y="37"/>
                    </a:cubicBezTo>
                    <a:cubicBezTo>
                      <a:pt x="72" y="38"/>
                      <a:pt x="75" y="39"/>
                      <a:pt x="78" y="39"/>
                    </a:cubicBezTo>
                    <a:cubicBezTo>
                      <a:pt x="83" y="40"/>
                      <a:pt x="89" y="42"/>
                      <a:pt x="94" y="43"/>
                    </a:cubicBezTo>
                    <a:cubicBezTo>
                      <a:pt x="100" y="44"/>
                      <a:pt x="104" y="46"/>
                      <a:pt x="108" y="47"/>
                    </a:cubicBezTo>
                    <a:cubicBezTo>
                      <a:pt x="114" y="49"/>
                      <a:pt x="116" y="55"/>
                      <a:pt x="114" y="60"/>
                    </a:cubicBezTo>
                    <a:cubicBezTo>
                      <a:pt x="112" y="64"/>
                      <a:pt x="109" y="65"/>
                      <a:pt x="105" y="65"/>
                    </a:cubicBezTo>
                    <a:cubicBezTo>
                      <a:pt x="104" y="65"/>
                      <a:pt x="102" y="65"/>
                      <a:pt x="101" y="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31"/>
              <p:cNvSpPr/>
              <p:nvPr/>
            </p:nvSpPr>
            <p:spPr>
              <a:xfrm>
                <a:off x="3510000" y="4552200"/>
                <a:ext cx="16920" cy="27720"/>
              </a:xfrm>
              <a:custGeom>
                <a:avLst/>
                <a:gdLst/>
                <a:ahLst/>
                <a:cxnLst/>
                <a:rect l="l" t="t" r="r" b="b"/>
                <a:pathLst>
                  <a:path w="47" h="77" extrusionOk="0">
                    <a:moveTo>
                      <a:pt x="28" y="70"/>
                    </a:moveTo>
                    <a:cubicBezTo>
                      <a:pt x="24" y="58"/>
                      <a:pt x="21" y="47"/>
                      <a:pt x="16" y="36"/>
                    </a:cubicBezTo>
                    <a:lnTo>
                      <a:pt x="16" y="37"/>
                    </a:lnTo>
                    <a:cubicBezTo>
                      <a:pt x="16" y="36"/>
                      <a:pt x="16" y="36"/>
                      <a:pt x="16" y="36"/>
                    </a:cubicBezTo>
                    <a:cubicBezTo>
                      <a:pt x="14" y="33"/>
                      <a:pt x="13" y="30"/>
                      <a:pt x="12" y="28"/>
                    </a:cubicBezTo>
                    <a:cubicBezTo>
                      <a:pt x="10" y="29"/>
                      <a:pt x="9" y="28"/>
                      <a:pt x="7" y="27"/>
                    </a:cubicBezTo>
                    <a:cubicBezTo>
                      <a:pt x="4" y="26"/>
                      <a:pt x="2" y="24"/>
                      <a:pt x="2" y="21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0"/>
                      <a:pt x="1" y="8"/>
                      <a:pt x="2" y="6"/>
                    </a:cubicBezTo>
                    <a:cubicBezTo>
                      <a:pt x="5" y="2"/>
                      <a:pt x="10" y="0"/>
                      <a:pt x="14" y="2"/>
                    </a:cubicBezTo>
                    <a:cubicBezTo>
                      <a:pt x="16" y="3"/>
                      <a:pt x="18" y="4"/>
                      <a:pt x="20" y="6"/>
                    </a:cubicBezTo>
                    <a:cubicBezTo>
                      <a:pt x="21" y="8"/>
                      <a:pt x="23" y="10"/>
                      <a:pt x="24" y="12"/>
                    </a:cubicBezTo>
                    <a:cubicBezTo>
                      <a:pt x="27" y="15"/>
                      <a:pt x="28" y="19"/>
                      <a:pt x="30" y="23"/>
                    </a:cubicBezTo>
                    <a:cubicBezTo>
                      <a:pt x="31" y="27"/>
                      <a:pt x="34" y="31"/>
                      <a:pt x="35" y="35"/>
                    </a:cubicBezTo>
                    <a:cubicBezTo>
                      <a:pt x="39" y="45"/>
                      <a:pt x="42" y="54"/>
                      <a:pt x="45" y="64"/>
                    </a:cubicBezTo>
                    <a:cubicBezTo>
                      <a:pt x="46" y="68"/>
                      <a:pt x="44" y="74"/>
                      <a:pt x="39" y="75"/>
                    </a:cubicBezTo>
                    <a:cubicBezTo>
                      <a:pt x="38" y="76"/>
                      <a:pt x="38" y="76"/>
                      <a:pt x="37" y="76"/>
                    </a:cubicBezTo>
                    <a:cubicBezTo>
                      <a:pt x="32" y="76"/>
                      <a:pt x="29" y="74"/>
                      <a:pt x="28" y="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31"/>
              <p:cNvSpPr/>
              <p:nvPr/>
            </p:nvSpPr>
            <p:spPr>
              <a:xfrm>
                <a:off x="3475440" y="4480560"/>
                <a:ext cx="2124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59" h="113" extrusionOk="0">
                    <a:moveTo>
                      <a:pt x="46" y="111"/>
                    </a:moveTo>
                    <a:cubicBezTo>
                      <a:pt x="43" y="111"/>
                      <a:pt x="41" y="108"/>
                      <a:pt x="40" y="106"/>
                    </a:cubicBezTo>
                    <a:cubicBezTo>
                      <a:pt x="34" y="90"/>
                      <a:pt x="27" y="74"/>
                      <a:pt x="20" y="59"/>
                    </a:cubicBezTo>
                    <a:cubicBezTo>
                      <a:pt x="19" y="56"/>
                      <a:pt x="17" y="53"/>
                      <a:pt x="16" y="49"/>
                    </a:cubicBezTo>
                    <a:cubicBezTo>
                      <a:pt x="16" y="50"/>
                      <a:pt x="16" y="50"/>
                      <a:pt x="17" y="51"/>
                    </a:cubicBezTo>
                    <a:cubicBezTo>
                      <a:pt x="14" y="45"/>
                      <a:pt x="12" y="39"/>
                      <a:pt x="9" y="34"/>
                    </a:cubicBezTo>
                    <a:cubicBezTo>
                      <a:pt x="7" y="31"/>
                      <a:pt x="6" y="28"/>
                      <a:pt x="5" y="25"/>
                    </a:cubicBezTo>
                    <a:cubicBezTo>
                      <a:pt x="3" y="20"/>
                      <a:pt x="0" y="13"/>
                      <a:pt x="3" y="8"/>
                    </a:cubicBezTo>
                    <a:cubicBezTo>
                      <a:pt x="5" y="3"/>
                      <a:pt x="12" y="0"/>
                      <a:pt x="16" y="4"/>
                    </a:cubicBezTo>
                    <a:cubicBezTo>
                      <a:pt x="20" y="6"/>
                      <a:pt x="21" y="9"/>
                      <a:pt x="21" y="13"/>
                    </a:cubicBezTo>
                    <a:lnTo>
                      <a:pt x="21" y="14"/>
                    </a:lnTo>
                    <a:lnTo>
                      <a:pt x="21" y="13"/>
                    </a:lnTo>
                    <a:cubicBezTo>
                      <a:pt x="23" y="20"/>
                      <a:pt x="26" y="27"/>
                      <a:pt x="28" y="33"/>
                    </a:cubicBezTo>
                    <a:cubicBezTo>
                      <a:pt x="31" y="38"/>
                      <a:pt x="33" y="44"/>
                      <a:pt x="35" y="48"/>
                    </a:cubicBezTo>
                    <a:cubicBezTo>
                      <a:pt x="40" y="59"/>
                      <a:pt x="44" y="70"/>
                      <a:pt x="48" y="81"/>
                    </a:cubicBezTo>
                    <a:cubicBezTo>
                      <a:pt x="51" y="87"/>
                      <a:pt x="54" y="92"/>
                      <a:pt x="56" y="99"/>
                    </a:cubicBezTo>
                    <a:cubicBezTo>
                      <a:pt x="58" y="103"/>
                      <a:pt x="57" y="108"/>
                      <a:pt x="52" y="111"/>
                    </a:cubicBezTo>
                    <a:cubicBezTo>
                      <a:pt x="51" y="111"/>
                      <a:pt x="50" y="112"/>
                      <a:pt x="48" y="112"/>
                    </a:cubicBezTo>
                    <a:cubicBezTo>
                      <a:pt x="48" y="112"/>
                      <a:pt x="47" y="112"/>
                      <a:pt x="46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31"/>
              <p:cNvSpPr/>
              <p:nvPr/>
            </p:nvSpPr>
            <p:spPr>
              <a:xfrm>
                <a:off x="3443760" y="4426560"/>
                <a:ext cx="183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51" h="87" extrusionOk="0">
                    <a:moveTo>
                      <a:pt x="31" y="80"/>
                    </a:moveTo>
                    <a:cubicBezTo>
                      <a:pt x="28" y="72"/>
                      <a:pt x="24" y="63"/>
                      <a:pt x="21" y="55"/>
                    </a:cubicBezTo>
                    <a:lnTo>
                      <a:pt x="21" y="56"/>
                    </a:lnTo>
                    <a:cubicBezTo>
                      <a:pt x="17" y="48"/>
                      <a:pt x="14" y="41"/>
                      <a:pt x="10" y="33"/>
                    </a:cubicBezTo>
                    <a:cubicBezTo>
                      <a:pt x="9" y="29"/>
                      <a:pt x="6" y="25"/>
                      <a:pt x="5" y="21"/>
                    </a:cubicBezTo>
                    <a:cubicBezTo>
                      <a:pt x="3" y="17"/>
                      <a:pt x="0" y="13"/>
                      <a:pt x="1" y="9"/>
                    </a:cubicBezTo>
                    <a:cubicBezTo>
                      <a:pt x="2" y="6"/>
                      <a:pt x="4" y="3"/>
                      <a:pt x="7" y="2"/>
                    </a:cubicBezTo>
                    <a:cubicBezTo>
                      <a:pt x="13" y="0"/>
                      <a:pt x="20" y="3"/>
                      <a:pt x="20" y="10"/>
                    </a:cubicBezTo>
                    <a:cubicBezTo>
                      <a:pt x="20" y="10"/>
                      <a:pt x="20" y="12"/>
                      <a:pt x="21" y="12"/>
                    </a:cubicBezTo>
                    <a:cubicBezTo>
                      <a:pt x="25" y="22"/>
                      <a:pt x="30" y="31"/>
                      <a:pt x="34" y="41"/>
                    </a:cubicBezTo>
                    <a:cubicBezTo>
                      <a:pt x="39" y="52"/>
                      <a:pt x="44" y="63"/>
                      <a:pt x="48" y="74"/>
                    </a:cubicBezTo>
                    <a:cubicBezTo>
                      <a:pt x="50" y="79"/>
                      <a:pt x="47" y="84"/>
                      <a:pt x="42" y="86"/>
                    </a:cubicBezTo>
                    <a:cubicBezTo>
                      <a:pt x="42" y="86"/>
                      <a:pt x="41" y="86"/>
                      <a:pt x="40" y="86"/>
                    </a:cubicBezTo>
                    <a:cubicBezTo>
                      <a:pt x="36" y="86"/>
                      <a:pt x="33" y="84"/>
                      <a:pt x="31" y="8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31"/>
              <p:cNvSpPr/>
              <p:nvPr/>
            </p:nvSpPr>
            <p:spPr>
              <a:xfrm>
                <a:off x="3410280" y="4368600"/>
                <a:ext cx="2268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63" h="83" extrusionOk="0">
                    <a:moveTo>
                      <a:pt x="44" y="77"/>
                    </a:moveTo>
                    <a:cubicBezTo>
                      <a:pt x="43" y="75"/>
                      <a:pt x="43" y="74"/>
                      <a:pt x="42" y="73"/>
                    </a:cubicBezTo>
                    <a:cubicBezTo>
                      <a:pt x="41" y="73"/>
                      <a:pt x="41" y="73"/>
                      <a:pt x="41" y="72"/>
                    </a:cubicBezTo>
                    <a:lnTo>
                      <a:pt x="41" y="73"/>
                    </a:lnTo>
                    <a:cubicBezTo>
                      <a:pt x="38" y="63"/>
                      <a:pt x="34" y="54"/>
                      <a:pt x="29" y="46"/>
                    </a:cubicBezTo>
                    <a:cubicBezTo>
                      <a:pt x="26" y="41"/>
                      <a:pt x="23" y="36"/>
                      <a:pt x="19" y="31"/>
                    </a:cubicBezTo>
                    <a:cubicBezTo>
                      <a:pt x="18" y="29"/>
                      <a:pt x="16" y="28"/>
                      <a:pt x="15" y="26"/>
                    </a:cubicBezTo>
                    <a:cubicBezTo>
                      <a:pt x="13" y="25"/>
                      <a:pt x="11" y="23"/>
                      <a:pt x="9" y="21"/>
                    </a:cubicBezTo>
                    <a:lnTo>
                      <a:pt x="8" y="21"/>
                    </a:lnTo>
                    <a:cubicBezTo>
                      <a:pt x="8" y="21"/>
                      <a:pt x="7" y="20"/>
                      <a:pt x="7" y="19"/>
                    </a:cubicBezTo>
                    <a:cubicBezTo>
                      <a:pt x="2" y="18"/>
                      <a:pt x="0" y="12"/>
                      <a:pt x="2" y="7"/>
                    </a:cubicBezTo>
                    <a:cubicBezTo>
                      <a:pt x="4" y="2"/>
                      <a:pt x="11" y="0"/>
                      <a:pt x="15" y="3"/>
                    </a:cubicBezTo>
                    <a:cubicBezTo>
                      <a:pt x="23" y="7"/>
                      <a:pt x="29" y="14"/>
                      <a:pt x="34" y="21"/>
                    </a:cubicBezTo>
                    <a:cubicBezTo>
                      <a:pt x="38" y="25"/>
                      <a:pt x="41" y="31"/>
                      <a:pt x="44" y="36"/>
                    </a:cubicBezTo>
                    <a:cubicBezTo>
                      <a:pt x="48" y="45"/>
                      <a:pt x="53" y="53"/>
                      <a:pt x="56" y="62"/>
                    </a:cubicBezTo>
                    <a:cubicBezTo>
                      <a:pt x="57" y="63"/>
                      <a:pt x="57" y="64"/>
                      <a:pt x="58" y="65"/>
                    </a:cubicBezTo>
                    <a:cubicBezTo>
                      <a:pt x="57" y="65"/>
                      <a:pt x="57" y="64"/>
                      <a:pt x="57" y="64"/>
                    </a:cubicBezTo>
                    <a:cubicBezTo>
                      <a:pt x="58" y="66"/>
                      <a:pt x="59" y="68"/>
                      <a:pt x="60" y="71"/>
                    </a:cubicBezTo>
                    <a:cubicBezTo>
                      <a:pt x="62" y="75"/>
                      <a:pt x="59" y="81"/>
                      <a:pt x="55" y="82"/>
                    </a:cubicBezTo>
                    <a:cubicBezTo>
                      <a:pt x="54" y="82"/>
                      <a:pt x="53" y="82"/>
                      <a:pt x="52" y="82"/>
                    </a:cubicBezTo>
                    <a:cubicBezTo>
                      <a:pt x="48" y="82"/>
                      <a:pt x="45" y="80"/>
                      <a:pt x="44" y="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31"/>
              <p:cNvSpPr/>
              <p:nvPr/>
            </p:nvSpPr>
            <p:spPr>
              <a:xfrm>
                <a:off x="3371040" y="4348800"/>
                <a:ext cx="2412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67" h="34" extrusionOk="0">
                    <a:moveTo>
                      <a:pt x="54" y="32"/>
                    </a:moveTo>
                    <a:cubicBezTo>
                      <a:pt x="43" y="28"/>
                      <a:pt x="31" y="25"/>
                      <a:pt x="20" y="22"/>
                    </a:cubicBezTo>
                    <a:lnTo>
                      <a:pt x="21" y="22"/>
                    </a:lnTo>
                    <a:cubicBezTo>
                      <a:pt x="19" y="21"/>
                      <a:pt x="17" y="21"/>
                      <a:pt x="15" y="21"/>
                    </a:cubicBezTo>
                    <a:cubicBezTo>
                      <a:pt x="12" y="20"/>
                      <a:pt x="9" y="20"/>
                      <a:pt x="6" y="19"/>
                    </a:cubicBezTo>
                    <a:cubicBezTo>
                      <a:pt x="3" y="17"/>
                      <a:pt x="1" y="14"/>
                      <a:pt x="1" y="11"/>
                    </a:cubicBezTo>
                    <a:cubicBezTo>
                      <a:pt x="0" y="7"/>
                      <a:pt x="2" y="4"/>
                      <a:pt x="5" y="2"/>
                    </a:cubicBezTo>
                    <a:cubicBezTo>
                      <a:pt x="7" y="0"/>
                      <a:pt x="10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21" y="3"/>
                      <a:pt x="28" y="5"/>
                      <a:pt x="34" y="7"/>
                    </a:cubicBezTo>
                    <a:cubicBezTo>
                      <a:pt x="43" y="9"/>
                      <a:pt x="51" y="12"/>
                      <a:pt x="59" y="15"/>
                    </a:cubicBezTo>
                    <a:cubicBezTo>
                      <a:pt x="64" y="17"/>
                      <a:pt x="66" y="21"/>
                      <a:pt x="65" y="26"/>
                    </a:cubicBezTo>
                    <a:cubicBezTo>
                      <a:pt x="64" y="30"/>
                      <a:pt x="60" y="33"/>
                      <a:pt x="56" y="33"/>
                    </a:cubicBezTo>
                    <a:lnTo>
                      <a:pt x="54" y="3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31"/>
              <p:cNvSpPr/>
              <p:nvPr/>
            </p:nvSpPr>
            <p:spPr>
              <a:xfrm>
                <a:off x="3325320" y="4353840"/>
                <a:ext cx="37080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6" extrusionOk="0">
                    <a:moveTo>
                      <a:pt x="5" y="114"/>
                    </a:moveTo>
                    <a:cubicBezTo>
                      <a:pt x="1" y="112"/>
                      <a:pt x="0" y="106"/>
                      <a:pt x="2" y="102"/>
                    </a:cubicBezTo>
                    <a:cubicBezTo>
                      <a:pt x="15" y="84"/>
                      <a:pt x="28" y="66"/>
                      <a:pt x="41" y="49"/>
                    </a:cubicBezTo>
                    <a:cubicBezTo>
                      <a:pt x="47" y="42"/>
                      <a:pt x="53" y="35"/>
                      <a:pt x="59" y="28"/>
                    </a:cubicBezTo>
                    <a:cubicBezTo>
                      <a:pt x="62" y="24"/>
                      <a:pt x="66" y="20"/>
                      <a:pt x="69" y="17"/>
                    </a:cubicBezTo>
                    <a:cubicBezTo>
                      <a:pt x="74" y="12"/>
                      <a:pt x="79" y="7"/>
                      <a:pt x="84" y="4"/>
                    </a:cubicBezTo>
                    <a:cubicBezTo>
                      <a:pt x="85" y="3"/>
                      <a:pt x="86" y="3"/>
                      <a:pt x="86" y="3"/>
                    </a:cubicBezTo>
                    <a:cubicBezTo>
                      <a:pt x="91" y="0"/>
                      <a:pt x="97" y="2"/>
                      <a:pt x="99" y="7"/>
                    </a:cubicBezTo>
                    <a:cubicBezTo>
                      <a:pt x="102" y="12"/>
                      <a:pt x="100" y="17"/>
                      <a:pt x="95" y="20"/>
                    </a:cubicBezTo>
                    <a:cubicBezTo>
                      <a:pt x="95" y="20"/>
                      <a:pt x="94" y="20"/>
                      <a:pt x="93" y="20"/>
                    </a:cubicBezTo>
                    <a:cubicBezTo>
                      <a:pt x="93" y="21"/>
                      <a:pt x="92" y="22"/>
                      <a:pt x="90" y="23"/>
                    </a:cubicBezTo>
                    <a:cubicBezTo>
                      <a:pt x="86" y="26"/>
                      <a:pt x="82" y="30"/>
                      <a:pt x="78" y="35"/>
                    </a:cubicBezTo>
                    <a:cubicBezTo>
                      <a:pt x="74" y="39"/>
                      <a:pt x="70" y="43"/>
                      <a:pt x="66" y="48"/>
                    </a:cubicBezTo>
                    <a:cubicBezTo>
                      <a:pt x="62" y="52"/>
                      <a:pt x="59" y="56"/>
                      <a:pt x="55" y="60"/>
                    </a:cubicBezTo>
                    <a:cubicBezTo>
                      <a:pt x="48" y="69"/>
                      <a:pt x="40" y="79"/>
                      <a:pt x="33" y="88"/>
                    </a:cubicBezTo>
                    <a:cubicBezTo>
                      <a:pt x="34" y="88"/>
                      <a:pt x="34" y="88"/>
                      <a:pt x="34" y="87"/>
                    </a:cubicBezTo>
                    <a:cubicBezTo>
                      <a:pt x="29" y="95"/>
                      <a:pt x="23" y="103"/>
                      <a:pt x="18" y="111"/>
                    </a:cubicBezTo>
                    <a:cubicBezTo>
                      <a:pt x="16" y="114"/>
                      <a:pt x="13" y="115"/>
                      <a:pt x="10" y="115"/>
                    </a:cubicBezTo>
                    <a:cubicBezTo>
                      <a:pt x="8" y="115"/>
                      <a:pt x="7" y="115"/>
                      <a:pt x="5" y="1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31"/>
              <p:cNvSpPr/>
              <p:nvPr/>
            </p:nvSpPr>
            <p:spPr>
              <a:xfrm>
                <a:off x="3292200" y="4414320"/>
                <a:ext cx="2664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74" h="127" extrusionOk="0">
                    <a:moveTo>
                      <a:pt x="6" y="126"/>
                    </a:moveTo>
                    <a:cubicBezTo>
                      <a:pt x="2" y="123"/>
                      <a:pt x="0" y="118"/>
                      <a:pt x="2" y="113"/>
                    </a:cubicBezTo>
                    <a:cubicBezTo>
                      <a:pt x="12" y="95"/>
                      <a:pt x="20" y="76"/>
                      <a:pt x="29" y="57"/>
                    </a:cubicBezTo>
                    <a:cubicBezTo>
                      <a:pt x="33" y="49"/>
                      <a:pt x="36" y="40"/>
                      <a:pt x="40" y="32"/>
                    </a:cubicBezTo>
                    <a:cubicBezTo>
                      <a:pt x="44" y="23"/>
                      <a:pt x="49" y="14"/>
                      <a:pt x="54" y="6"/>
                    </a:cubicBezTo>
                    <a:cubicBezTo>
                      <a:pt x="57" y="1"/>
                      <a:pt x="63" y="0"/>
                      <a:pt x="68" y="3"/>
                    </a:cubicBezTo>
                    <a:cubicBezTo>
                      <a:pt x="72" y="6"/>
                      <a:pt x="73" y="11"/>
                      <a:pt x="71" y="16"/>
                    </a:cubicBezTo>
                    <a:cubicBezTo>
                      <a:pt x="68" y="20"/>
                      <a:pt x="65" y="24"/>
                      <a:pt x="62" y="29"/>
                    </a:cubicBezTo>
                    <a:cubicBezTo>
                      <a:pt x="55" y="43"/>
                      <a:pt x="48" y="59"/>
                      <a:pt x="41" y="73"/>
                    </a:cubicBezTo>
                    <a:cubicBezTo>
                      <a:pt x="34" y="89"/>
                      <a:pt x="26" y="105"/>
                      <a:pt x="19" y="121"/>
                    </a:cubicBezTo>
                    <a:cubicBezTo>
                      <a:pt x="17" y="124"/>
                      <a:pt x="13" y="126"/>
                      <a:pt x="11" y="126"/>
                    </a:cubicBezTo>
                    <a:cubicBezTo>
                      <a:pt x="9" y="126"/>
                      <a:pt x="8" y="126"/>
                      <a:pt x="6" y="1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31"/>
              <p:cNvSpPr/>
              <p:nvPr/>
            </p:nvSpPr>
            <p:spPr>
              <a:xfrm>
                <a:off x="3263760" y="4491720"/>
                <a:ext cx="1836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75" extrusionOk="0">
                    <a:moveTo>
                      <a:pt x="7" y="74"/>
                    </a:moveTo>
                    <a:cubicBezTo>
                      <a:pt x="2" y="71"/>
                      <a:pt x="0" y="66"/>
                      <a:pt x="2" y="61"/>
                    </a:cubicBezTo>
                    <a:cubicBezTo>
                      <a:pt x="7" y="52"/>
                      <a:pt x="12" y="42"/>
                      <a:pt x="17" y="32"/>
                    </a:cubicBezTo>
                    <a:cubicBezTo>
                      <a:pt x="21" y="24"/>
                      <a:pt x="25" y="15"/>
                      <a:pt x="31" y="6"/>
                    </a:cubicBezTo>
                    <a:cubicBezTo>
                      <a:pt x="34" y="2"/>
                      <a:pt x="39" y="0"/>
                      <a:pt x="44" y="3"/>
                    </a:cubicBezTo>
                    <a:cubicBezTo>
                      <a:pt x="48" y="6"/>
                      <a:pt x="50" y="12"/>
                      <a:pt x="47" y="17"/>
                    </a:cubicBezTo>
                    <a:cubicBezTo>
                      <a:pt x="45" y="20"/>
                      <a:pt x="42" y="24"/>
                      <a:pt x="40" y="28"/>
                    </a:cubicBezTo>
                    <a:cubicBezTo>
                      <a:pt x="33" y="41"/>
                      <a:pt x="26" y="55"/>
                      <a:pt x="19" y="69"/>
                    </a:cubicBezTo>
                    <a:cubicBezTo>
                      <a:pt x="17" y="73"/>
                      <a:pt x="14" y="74"/>
                      <a:pt x="11" y="74"/>
                    </a:cubicBezTo>
                    <a:cubicBezTo>
                      <a:pt x="9" y="74"/>
                      <a:pt x="8" y="74"/>
                      <a:pt x="7" y="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31"/>
              <p:cNvSpPr/>
              <p:nvPr/>
            </p:nvSpPr>
            <p:spPr>
              <a:xfrm>
                <a:off x="3132000" y="4584960"/>
                <a:ext cx="90000" cy="19188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533" extrusionOk="0">
                    <a:moveTo>
                      <a:pt x="7" y="531"/>
                    </a:moveTo>
                    <a:cubicBezTo>
                      <a:pt x="2" y="529"/>
                      <a:pt x="0" y="523"/>
                      <a:pt x="2" y="518"/>
                    </a:cubicBezTo>
                    <a:cubicBezTo>
                      <a:pt x="19" y="483"/>
                      <a:pt x="34" y="447"/>
                      <a:pt x="50" y="412"/>
                    </a:cubicBezTo>
                    <a:cubicBezTo>
                      <a:pt x="66" y="375"/>
                      <a:pt x="83" y="338"/>
                      <a:pt x="99" y="301"/>
                    </a:cubicBezTo>
                    <a:cubicBezTo>
                      <a:pt x="115" y="265"/>
                      <a:pt x="132" y="229"/>
                      <a:pt x="147" y="193"/>
                    </a:cubicBezTo>
                    <a:cubicBezTo>
                      <a:pt x="164" y="156"/>
                      <a:pt x="181" y="119"/>
                      <a:pt x="197" y="82"/>
                    </a:cubicBezTo>
                    <a:cubicBezTo>
                      <a:pt x="202" y="69"/>
                      <a:pt x="208" y="57"/>
                      <a:pt x="213" y="44"/>
                    </a:cubicBezTo>
                    <a:cubicBezTo>
                      <a:pt x="218" y="32"/>
                      <a:pt x="224" y="19"/>
                      <a:pt x="229" y="7"/>
                    </a:cubicBezTo>
                    <a:cubicBezTo>
                      <a:pt x="231" y="2"/>
                      <a:pt x="238" y="0"/>
                      <a:pt x="242" y="2"/>
                    </a:cubicBezTo>
                    <a:cubicBezTo>
                      <a:pt x="247" y="5"/>
                      <a:pt x="249" y="10"/>
                      <a:pt x="247" y="15"/>
                    </a:cubicBezTo>
                    <a:cubicBezTo>
                      <a:pt x="239" y="33"/>
                      <a:pt x="230" y="51"/>
                      <a:pt x="222" y="69"/>
                    </a:cubicBezTo>
                    <a:cubicBezTo>
                      <a:pt x="214" y="87"/>
                      <a:pt x="206" y="105"/>
                      <a:pt x="198" y="122"/>
                    </a:cubicBezTo>
                    <a:cubicBezTo>
                      <a:pt x="182" y="160"/>
                      <a:pt x="165" y="197"/>
                      <a:pt x="149" y="234"/>
                    </a:cubicBezTo>
                    <a:cubicBezTo>
                      <a:pt x="133" y="270"/>
                      <a:pt x="117" y="306"/>
                      <a:pt x="101" y="343"/>
                    </a:cubicBezTo>
                    <a:cubicBezTo>
                      <a:pt x="85" y="379"/>
                      <a:pt x="69" y="415"/>
                      <a:pt x="53" y="452"/>
                    </a:cubicBezTo>
                    <a:cubicBezTo>
                      <a:pt x="42" y="477"/>
                      <a:pt x="31" y="502"/>
                      <a:pt x="20" y="527"/>
                    </a:cubicBezTo>
                    <a:cubicBezTo>
                      <a:pt x="19" y="530"/>
                      <a:pt x="15" y="532"/>
                      <a:pt x="11" y="532"/>
                    </a:cubicBezTo>
                    <a:cubicBezTo>
                      <a:pt x="10" y="532"/>
                      <a:pt x="9" y="532"/>
                      <a:pt x="7" y="5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31"/>
              <p:cNvSpPr/>
              <p:nvPr/>
            </p:nvSpPr>
            <p:spPr>
              <a:xfrm>
                <a:off x="3131640" y="4771800"/>
                <a:ext cx="41580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31" extrusionOk="0">
                    <a:moveTo>
                      <a:pt x="1143" y="30"/>
                    </a:moveTo>
                    <a:cubicBezTo>
                      <a:pt x="1120" y="29"/>
                      <a:pt x="1096" y="29"/>
                      <a:pt x="1073" y="29"/>
                    </a:cubicBezTo>
                    <a:cubicBezTo>
                      <a:pt x="1062" y="29"/>
                      <a:pt x="1050" y="28"/>
                      <a:pt x="1039" y="28"/>
                    </a:cubicBezTo>
                    <a:cubicBezTo>
                      <a:pt x="1027" y="27"/>
                      <a:pt x="1014" y="27"/>
                      <a:pt x="1002" y="27"/>
                    </a:cubicBezTo>
                    <a:cubicBezTo>
                      <a:pt x="954" y="27"/>
                      <a:pt x="905" y="26"/>
                      <a:pt x="857" y="26"/>
                    </a:cubicBezTo>
                    <a:cubicBezTo>
                      <a:pt x="808" y="25"/>
                      <a:pt x="758" y="25"/>
                      <a:pt x="709" y="25"/>
                    </a:cubicBezTo>
                    <a:cubicBezTo>
                      <a:pt x="658" y="24"/>
                      <a:pt x="608" y="23"/>
                      <a:pt x="557" y="23"/>
                    </a:cubicBezTo>
                    <a:cubicBezTo>
                      <a:pt x="508" y="23"/>
                      <a:pt x="459" y="22"/>
                      <a:pt x="411" y="22"/>
                    </a:cubicBezTo>
                    <a:cubicBezTo>
                      <a:pt x="362" y="22"/>
                      <a:pt x="312" y="22"/>
                      <a:pt x="263" y="21"/>
                    </a:cubicBezTo>
                    <a:cubicBezTo>
                      <a:pt x="215" y="20"/>
                      <a:pt x="166" y="20"/>
                      <a:pt x="119" y="19"/>
                    </a:cubicBezTo>
                    <a:cubicBezTo>
                      <a:pt x="101" y="19"/>
                      <a:pt x="83" y="19"/>
                      <a:pt x="64" y="19"/>
                    </a:cubicBezTo>
                    <a:cubicBezTo>
                      <a:pt x="47" y="19"/>
                      <a:pt x="29" y="19"/>
                      <a:pt x="11" y="19"/>
                    </a:cubicBezTo>
                    <a:lnTo>
                      <a:pt x="10" y="19"/>
                    </a:lnTo>
                    <a:cubicBezTo>
                      <a:pt x="4" y="19"/>
                      <a:pt x="0" y="15"/>
                      <a:pt x="0" y="9"/>
                    </a:cubicBezTo>
                    <a:cubicBezTo>
                      <a:pt x="1" y="4"/>
                      <a:pt x="5" y="0"/>
                      <a:pt x="10" y="0"/>
                    </a:cubicBezTo>
                    <a:cubicBezTo>
                      <a:pt x="16" y="0"/>
                      <a:pt x="20" y="1"/>
                      <a:pt x="25" y="1"/>
                    </a:cubicBezTo>
                    <a:cubicBezTo>
                      <a:pt x="32" y="1"/>
                      <a:pt x="38" y="1"/>
                      <a:pt x="45" y="1"/>
                    </a:cubicBezTo>
                    <a:cubicBezTo>
                      <a:pt x="57" y="1"/>
                      <a:pt x="69" y="1"/>
                      <a:pt x="81" y="2"/>
                    </a:cubicBezTo>
                    <a:cubicBezTo>
                      <a:pt x="105" y="2"/>
                      <a:pt x="128" y="2"/>
                      <a:pt x="152" y="2"/>
                    </a:cubicBezTo>
                    <a:cubicBezTo>
                      <a:pt x="201" y="3"/>
                      <a:pt x="250" y="3"/>
                      <a:pt x="299" y="4"/>
                    </a:cubicBezTo>
                    <a:cubicBezTo>
                      <a:pt x="349" y="4"/>
                      <a:pt x="398" y="5"/>
                      <a:pt x="447" y="5"/>
                    </a:cubicBezTo>
                    <a:cubicBezTo>
                      <a:pt x="472" y="5"/>
                      <a:pt x="497" y="5"/>
                      <a:pt x="523" y="6"/>
                    </a:cubicBezTo>
                    <a:cubicBezTo>
                      <a:pt x="546" y="6"/>
                      <a:pt x="570" y="6"/>
                      <a:pt x="594" y="6"/>
                    </a:cubicBezTo>
                    <a:cubicBezTo>
                      <a:pt x="644" y="7"/>
                      <a:pt x="695" y="7"/>
                      <a:pt x="746" y="8"/>
                    </a:cubicBezTo>
                    <a:cubicBezTo>
                      <a:pt x="794" y="8"/>
                      <a:pt x="843" y="9"/>
                      <a:pt x="891" y="9"/>
                    </a:cubicBezTo>
                    <a:cubicBezTo>
                      <a:pt x="916" y="9"/>
                      <a:pt x="941" y="9"/>
                      <a:pt x="965" y="9"/>
                    </a:cubicBezTo>
                    <a:cubicBezTo>
                      <a:pt x="990" y="9"/>
                      <a:pt x="1014" y="10"/>
                      <a:pt x="1037" y="10"/>
                    </a:cubicBezTo>
                    <a:cubicBezTo>
                      <a:pt x="1047" y="10"/>
                      <a:pt x="1055" y="9"/>
                      <a:pt x="1064" y="9"/>
                    </a:cubicBezTo>
                    <a:cubicBezTo>
                      <a:pt x="1074" y="10"/>
                      <a:pt x="1083" y="10"/>
                      <a:pt x="1092" y="10"/>
                    </a:cubicBezTo>
                    <a:cubicBezTo>
                      <a:pt x="1110" y="10"/>
                      <a:pt x="1127" y="10"/>
                      <a:pt x="1144" y="10"/>
                    </a:cubicBezTo>
                    <a:cubicBezTo>
                      <a:pt x="1150" y="10"/>
                      <a:pt x="1154" y="15"/>
                      <a:pt x="1154" y="20"/>
                    </a:cubicBezTo>
                    <a:cubicBezTo>
                      <a:pt x="1153" y="26"/>
                      <a:pt x="1149" y="30"/>
                      <a:pt x="1144" y="30"/>
                    </a:cubicBezTo>
                    <a:cubicBezTo>
                      <a:pt x="1143" y="30"/>
                      <a:pt x="1143" y="30"/>
                      <a:pt x="1143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31"/>
              <p:cNvSpPr/>
              <p:nvPr/>
            </p:nvSpPr>
            <p:spPr>
              <a:xfrm>
                <a:off x="3232080" y="4697280"/>
                <a:ext cx="32760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184" extrusionOk="0">
                    <a:moveTo>
                      <a:pt x="62" y="79"/>
                    </a:moveTo>
                    <a:cubicBezTo>
                      <a:pt x="59" y="83"/>
                      <a:pt x="56" y="86"/>
                      <a:pt x="52" y="90"/>
                    </a:cubicBezTo>
                    <a:cubicBezTo>
                      <a:pt x="51" y="92"/>
                      <a:pt x="49" y="93"/>
                      <a:pt x="47" y="95"/>
                    </a:cubicBezTo>
                    <a:cubicBezTo>
                      <a:pt x="51" y="92"/>
                      <a:pt x="55" y="90"/>
                      <a:pt x="60" y="88"/>
                    </a:cubicBezTo>
                    <a:lnTo>
                      <a:pt x="60" y="87"/>
                    </a:lnTo>
                    <a:cubicBezTo>
                      <a:pt x="62" y="84"/>
                      <a:pt x="62" y="81"/>
                      <a:pt x="63" y="78"/>
                    </a:cubicBezTo>
                    <a:cubicBezTo>
                      <a:pt x="63" y="79"/>
                      <a:pt x="62" y="79"/>
                      <a:pt x="62" y="79"/>
                    </a:cubicBezTo>
                    <a:moveTo>
                      <a:pt x="21" y="164"/>
                    </a:moveTo>
                    <a:cubicBezTo>
                      <a:pt x="22" y="164"/>
                      <a:pt x="22" y="164"/>
                      <a:pt x="23" y="164"/>
                    </a:cubicBezTo>
                    <a:cubicBezTo>
                      <a:pt x="23" y="163"/>
                      <a:pt x="24" y="163"/>
                      <a:pt x="25" y="163"/>
                    </a:cubicBezTo>
                    <a:lnTo>
                      <a:pt x="24" y="163"/>
                    </a:lnTo>
                    <a:cubicBezTo>
                      <a:pt x="24" y="163"/>
                      <a:pt x="25" y="163"/>
                      <a:pt x="25" y="162"/>
                    </a:cubicBezTo>
                    <a:cubicBezTo>
                      <a:pt x="27" y="162"/>
                      <a:pt x="28" y="161"/>
                      <a:pt x="29" y="160"/>
                    </a:cubicBezTo>
                    <a:cubicBezTo>
                      <a:pt x="30" y="160"/>
                      <a:pt x="30" y="159"/>
                      <a:pt x="31" y="158"/>
                    </a:cubicBezTo>
                    <a:cubicBezTo>
                      <a:pt x="32" y="157"/>
                      <a:pt x="33" y="156"/>
                      <a:pt x="34" y="155"/>
                    </a:cubicBezTo>
                    <a:cubicBezTo>
                      <a:pt x="35" y="153"/>
                      <a:pt x="37" y="151"/>
                      <a:pt x="38" y="148"/>
                    </a:cubicBezTo>
                    <a:cubicBezTo>
                      <a:pt x="42" y="141"/>
                      <a:pt x="45" y="134"/>
                      <a:pt x="48" y="126"/>
                    </a:cubicBezTo>
                    <a:cubicBezTo>
                      <a:pt x="50" y="121"/>
                      <a:pt x="52" y="117"/>
                      <a:pt x="53" y="112"/>
                    </a:cubicBezTo>
                    <a:cubicBezTo>
                      <a:pt x="49" y="114"/>
                      <a:pt x="46" y="117"/>
                      <a:pt x="42" y="120"/>
                    </a:cubicBezTo>
                    <a:cubicBezTo>
                      <a:pt x="39" y="122"/>
                      <a:pt x="37" y="124"/>
                      <a:pt x="34" y="127"/>
                    </a:cubicBezTo>
                    <a:cubicBezTo>
                      <a:pt x="31" y="130"/>
                      <a:pt x="28" y="133"/>
                      <a:pt x="26" y="137"/>
                    </a:cubicBezTo>
                    <a:cubicBezTo>
                      <a:pt x="25" y="138"/>
                      <a:pt x="23" y="140"/>
                      <a:pt x="22" y="142"/>
                    </a:cubicBezTo>
                    <a:cubicBezTo>
                      <a:pt x="21" y="144"/>
                      <a:pt x="21" y="145"/>
                      <a:pt x="21" y="146"/>
                    </a:cubicBezTo>
                    <a:cubicBezTo>
                      <a:pt x="20" y="147"/>
                      <a:pt x="20" y="148"/>
                      <a:pt x="20" y="149"/>
                    </a:cubicBezTo>
                    <a:cubicBezTo>
                      <a:pt x="19" y="151"/>
                      <a:pt x="19" y="153"/>
                      <a:pt x="18" y="156"/>
                    </a:cubicBezTo>
                    <a:cubicBezTo>
                      <a:pt x="18" y="157"/>
                      <a:pt x="18" y="158"/>
                      <a:pt x="18" y="159"/>
                    </a:cubicBezTo>
                    <a:cubicBezTo>
                      <a:pt x="18" y="160"/>
                      <a:pt x="18" y="161"/>
                      <a:pt x="19" y="162"/>
                    </a:cubicBezTo>
                    <a:lnTo>
                      <a:pt x="19" y="163"/>
                    </a:lnTo>
                    <a:lnTo>
                      <a:pt x="20" y="163"/>
                    </a:lnTo>
                    <a:lnTo>
                      <a:pt x="20" y="164"/>
                    </a:lnTo>
                    <a:lnTo>
                      <a:pt x="21" y="164"/>
                    </a:lnTo>
                    <a:moveTo>
                      <a:pt x="12" y="181"/>
                    </a:moveTo>
                    <a:cubicBezTo>
                      <a:pt x="9" y="180"/>
                      <a:pt x="7" y="178"/>
                      <a:pt x="6" y="176"/>
                    </a:cubicBezTo>
                    <a:cubicBezTo>
                      <a:pt x="4" y="174"/>
                      <a:pt x="2" y="172"/>
                      <a:pt x="2" y="169"/>
                    </a:cubicBezTo>
                    <a:cubicBezTo>
                      <a:pt x="0" y="163"/>
                      <a:pt x="0" y="158"/>
                      <a:pt x="0" y="152"/>
                    </a:cubicBezTo>
                    <a:cubicBezTo>
                      <a:pt x="2" y="146"/>
                      <a:pt x="3" y="140"/>
                      <a:pt x="6" y="135"/>
                    </a:cubicBezTo>
                    <a:cubicBezTo>
                      <a:pt x="9" y="129"/>
                      <a:pt x="13" y="124"/>
                      <a:pt x="17" y="119"/>
                    </a:cubicBezTo>
                    <a:cubicBezTo>
                      <a:pt x="21" y="114"/>
                      <a:pt x="25" y="111"/>
                      <a:pt x="29" y="107"/>
                    </a:cubicBezTo>
                    <a:cubicBezTo>
                      <a:pt x="27" y="108"/>
                      <a:pt x="25" y="108"/>
                      <a:pt x="24" y="109"/>
                    </a:cubicBezTo>
                    <a:cubicBezTo>
                      <a:pt x="21" y="109"/>
                      <a:pt x="19" y="108"/>
                      <a:pt x="17" y="107"/>
                    </a:cubicBezTo>
                    <a:cubicBezTo>
                      <a:pt x="16" y="107"/>
                      <a:pt x="15" y="106"/>
                      <a:pt x="14" y="105"/>
                    </a:cubicBezTo>
                    <a:cubicBezTo>
                      <a:pt x="13" y="105"/>
                      <a:pt x="12" y="104"/>
                      <a:pt x="11" y="103"/>
                    </a:cubicBezTo>
                    <a:cubicBezTo>
                      <a:pt x="10" y="100"/>
                      <a:pt x="10" y="98"/>
                      <a:pt x="9" y="95"/>
                    </a:cubicBezTo>
                    <a:cubicBezTo>
                      <a:pt x="9" y="93"/>
                      <a:pt x="9" y="91"/>
                      <a:pt x="10" y="88"/>
                    </a:cubicBezTo>
                    <a:cubicBezTo>
                      <a:pt x="10" y="86"/>
                      <a:pt x="10" y="85"/>
                      <a:pt x="10" y="84"/>
                    </a:cubicBezTo>
                    <a:cubicBezTo>
                      <a:pt x="10" y="81"/>
                      <a:pt x="11" y="79"/>
                      <a:pt x="11" y="77"/>
                    </a:cubicBezTo>
                    <a:cubicBezTo>
                      <a:pt x="13" y="66"/>
                      <a:pt x="15" y="56"/>
                      <a:pt x="17" y="46"/>
                    </a:cubicBezTo>
                    <a:cubicBezTo>
                      <a:pt x="20" y="34"/>
                      <a:pt x="24" y="23"/>
                      <a:pt x="28" y="12"/>
                    </a:cubicBezTo>
                    <a:cubicBezTo>
                      <a:pt x="28" y="10"/>
                      <a:pt x="28" y="8"/>
                      <a:pt x="29" y="7"/>
                    </a:cubicBezTo>
                    <a:cubicBezTo>
                      <a:pt x="30" y="7"/>
                      <a:pt x="30" y="6"/>
                      <a:pt x="30" y="6"/>
                    </a:cubicBezTo>
                    <a:cubicBezTo>
                      <a:pt x="33" y="2"/>
                      <a:pt x="38" y="0"/>
                      <a:pt x="42" y="3"/>
                    </a:cubicBezTo>
                    <a:cubicBezTo>
                      <a:pt x="46" y="4"/>
                      <a:pt x="49" y="10"/>
                      <a:pt x="46" y="15"/>
                    </a:cubicBezTo>
                    <a:cubicBezTo>
                      <a:pt x="45" y="19"/>
                      <a:pt x="44" y="23"/>
                      <a:pt x="42" y="27"/>
                    </a:cubicBezTo>
                    <a:cubicBezTo>
                      <a:pt x="40" y="32"/>
                      <a:pt x="38" y="37"/>
                      <a:pt x="37" y="42"/>
                    </a:cubicBezTo>
                    <a:cubicBezTo>
                      <a:pt x="35" y="47"/>
                      <a:pt x="34" y="52"/>
                      <a:pt x="33" y="57"/>
                    </a:cubicBezTo>
                    <a:cubicBezTo>
                      <a:pt x="31" y="66"/>
                      <a:pt x="30" y="75"/>
                      <a:pt x="28" y="85"/>
                    </a:cubicBezTo>
                    <a:cubicBezTo>
                      <a:pt x="28" y="85"/>
                      <a:pt x="28" y="86"/>
                      <a:pt x="28" y="87"/>
                    </a:cubicBezTo>
                    <a:cubicBezTo>
                      <a:pt x="28" y="87"/>
                      <a:pt x="29" y="86"/>
                      <a:pt x="30" y="86"/>
                    </a:cubicBezTo>
                    <a:cubicBezTo>
                      <a:pt x="34" y="83"/>
                      <a:pt x="38" y="79"/>
                      <a:pt x="41" y="75"/>
                    </a:cubicBezTo>
                    <a:lnTo>
                      <a:pt x="42" y="75"/>
                    </a:lnTo>
                    <a:cubicBezTo>
                      <a:pt x="42" y="74"/>
                      <a:pt x="43" y="74"/>
                      <a:pt x="44" y="73"/>
                    </a:cubicBezTo>
                    <a:cubicBezTo>
                      <a:pt x="44" y="72"/>
                      <a:pt x="45" y="72"/>
                      <a:pt x="45" y="71"/>
                    </a:cubicBezTo>
                    <a:lnTo>
                      <a:pt x="45" y="72"/>
                    </a:lnTo>
                    <a:cubicBezTo>
                      <a:pt x="45" y="71"/>
                      <a:pt x="46" y="71"/>
                      <a:pt x="46" y="70"/>
                    </a:cubicBezTo>
                    <a:lnTo>
                      <a:pt x="47" y="70"/>
                    </a:lnTo>
                    <a:cubicBezTo>
                      <a:pt x="53" y="63"/>
                      <a:pt x="59" y="56"/>
                      <a:pt x="65" y="49"/>
                    </a:cubicBezTo>
                    <a:cubicBezTo>
                      <a:pt x="68" y="46"/>
                      <a:pt x="70" y="43"/>
                      <a:pt x="74" y="41"/>
                    </a:cubicBezTo>
                    <a:cubicBezTo>
                      <a:pt x="78" y="39"/>
                      <a:pt x="84" y="40"/>
                      <a:pt x="87" y="45"/>
                    </a:cubicBezTo>
                    <a:cubicBezTo>
                      <a:pt x="90" y="49"/>
                      <a:pt x="88" y="55"/>
                      <a:pt x="87" y="60"/>
                    </a:cubicBezTo>
                    <a:cubicBezTo>
                      <a:pt x="87" y="63"/>
                      <a:pt x="85" y="67"/>
                      <a:pt x="84" y="70"/>
                    </a:cubicBezTo>
                    <a:cubicBezTo>
                      <a:pt x="82" y="78"/>
                      <a:pt x="80" y="86"/>
                      <a:pt x="77" y="93"/>
                    </a:cubicBezTo>
                    <a:cubicBezTo>
                      <a:pt x="77" y="95"/>
                      <a:pt x="77" y="96"/>
                      <a:pt x="76" y="97"/>
                    </a:cubicBezTo>
                    <a:cubicBezTo>
                      <a:pt x="73" y="107"/>
                      <a:pt x="71" y="116"/>
                      <a:pt x="67" y="126"/>
                    </a:cubicBezTo>
                    <a:cubicBezTo>
                      <a:pt x="64" y="135"/>
                      <a:pt x="60" y="145"/>
                      <a:pt x="56" y="154"/>
                    </a:cubicBezTo>
                    <a:cubicBezTo>
                      <a:pt x="52" y="161"/>
                      <a:pt x="48" y="168"/>
                      <a:pt x="42" y="174"/>
                    </a:cubicBezTo>
                    <a:cubicBezTo>
                      <a:pt x="38" y="177"/>
                      <a:pt x="33" y="180"/>
                      <a:pt x="28" y="182"/>
                    </a:cubicBezTo>
                    <a:cubicBezTo>
                      <a:pt x="26" y="183"/>
                      <a:pt x="24" y="183"/>
                      <a:pt x="21" y="183"/>
                    </a:cubicBezTo>
                    <a:cubicBezTo>
                      <a:pt x="18" y="183"/>
                      <a:pt x="15" y="182"/>
                      <a:pt x="12" y="1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31"/>
              <p:cNvSpPr/>
              <p:nvPr/>
            </p:nvSpPr>
            <p:spPr>
              <a:xfrm>
                <a:off x="3282120" y="4696560"/>
                <a:ext cx="1692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47" h="104" extrusionOk="0">
                    <a:moveTo>
                      <a:pt x="20" y="103"/>
                    </a:moveTo>
                    <a:cubicBezTo>
                      <a:pt x="15" y="102"/>
                      <a:pt x="12" y="97"/>
                      <a:pt x="12" y="92"/>
                    </a:cubicBezTo>
                    <a:cubicBezTo>
                      <a:pt x="15" y="80"/>
                      <a:pt x="18" y="69"/>
                      <a:pt x="20" y="57"/>
                    </a:cubicBezTo>
                    <a:cubicBezTo>
                      <a:pt x="21" y="54"/>
                      <a:pt x="22" y="51"/>
                      <a:pt x="23" y="48"/>
                    </a:cubicBezTo>
                    <a:cubicBezTo>
                      <a:pt x="22" y="49"/>
                      <a:pt x="21" y="51"/>
                      <a:pt x="20" y="53"/>
                    </a:cubicBezTo>
                    <a:lnTo>
                      <a:pt x="20" y="54"/>
                    </a:lnTo>
                    <a:cubicBezTo>
                      <a:pt x="20" y="58"/>
                      <a:pt x="15" y="62"/>
                      <a:pt x="10" y="62"/>
                    </a:cubicBezTo>
                    <a:cubicBezTo>
                      <a:pt x="4" y="62"/>
                      <a:pt x="0" y="57"/>
                      <a:pt x="1" y="51"/>
                    </a:cubicBezTo>
                    <a:cubicBezTo>
                      <a:pt x="2" y="47"/>
                      <a:pt x="5" y="42"/>
                      <a:pt x="6" y="38"/>
                    </a:cubicBezTo>
                    <a:cubicBezTo>
                      <a:pt x="9" y="34"/>
                      <a:pt x="11" y="30"/>
                      <a:pt x="13" y="27"/>
                    </a:cubicBezTo>
                    <a:cubicBezTo>
                      <a:pt x="15" y="23"/>
                      <a:pt x="16" y="20"/>
                      <a:pt x="19" y="17"/>
                    </a:cubicBezTo>
                    <a:cubicBezTo>
                      <a:pt x="19" y="15"/>
                      <a:pt x="20" y="13"/>
                      <a:pt x="22" y="12"/>
                    </a:cubicBezTo>
                    <a:cubicBezTo>
                      <a:pt x="22" y="10"/>
                      <a:pt x="23" y="8"/>
                      <a:pt x="25" y="6"/>
                    </a:cubicBezTo>
                    <a:cubicBezTo>
                      <a:pt x="26" y="4"/>
                      <a:pt x="29" y="3"/>
                      <a:pt x="30" y="2"/>
                    </a:cubicBezTo>
                    <a:cubicBezTo>
                      <a:pt x="34" y="0"/>
                      <a:pt x="40" y="1"/>
                      <a:pt x="43" y="5"/>
                    </a:cubicBezTo>
                    <a:cubicBezTo>
                      <a:pt x="44" y="8"/>
                      <a:pt x="46" y="11"/>
                      <a:pt x="46" y="14"/>
                    </a:cubicBezTo>
                    <a:cubicBezTo>
                      <a:pt x="46" y="19"/>
                      <a:pt x="45" y="23"/>
                      <a:pt x="44" y="27"/>
                    </a:cubicBezTo>
                    <a:cubicBezTo>
                      <a:pt x="44" y="31"/>
                      <a:pt x="43" y="35"/>
                      <a:pt x="42" y="39"/>
                    </a:cubicBezTo>
                    <a:cubicBezTo>
                      <a:pt x="41" y="45"/>
                      <a:pt x="40" y="52"/>
                      <a:pt x="39" y="58"/>
                    </a:cubicBezTo>
                    <a:cubicBezTo>
                      <a:pt x="36" y="70"/>
                      <a:pt x="33" y="83"/>
                      <a:pt x="31" y="95"/>
                    </a:cubicBezTo>
                    <a:cubicBezTo>
                      <a:pt x="30" y="100"/>
                      <a:pt x="26" y="103"/>
                      <a:pt x="22" y="103"/>
                    </a:cubicBezTo>
                    <a:cubicBezTo>
                      <a:pt x="21" y="103"/>
                      <a:pt x="21" y="103"/>
                      <a:pt x="20" y="10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31"/>
              <p:cNvSpPr/>
              <p:nvPr/>
            </p:nvSpPr>
            <p:spPr>
              <a:xfrm>
                <a:off x="3311640" y="4715640"/>
                <a:ext cx="39600" cy="792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2" extrusionOk="0">
                    <a:moveTo>
                      <a:pt x="8" y="21"/>
                    </a:moveTo>
                    <a:cubicBezTo>
                      <a:pt x="4" y="20"/>
                      <a:pt x="0" y="16"/>
                      <a:pt x="0" y="12"/>
                    </a:cubicBezTo>
                    <a:cubicBezTo>
                      <a:pt x="0" y="10"/>
                      <a:pt x="0" y="8"/>
                      <a:pt x="1" y="6"/>
                    </a:cubicBezTo>
                    <a:cubicBezTo>
                      <a:pt x="4" y="2"/>
                      <a:pt x="10" y="0"/>
                      <a:pt x="14" y="2"/>
                    </a:cubicBezTo>
                    <a:cubicBezTo>
                      <a:pt x="21" y="3"/>
                      <a:pt x="27" y="3"/>
                      <a:pt x="33" y="3"/>
                    </a:cubicBezTo>
                    <a:cubicBezTo>
                      <a:pt x="36" y="2"/>
                      <a:pt x="39" y="2"/>
                      <a:pt x="43" y="2"/>
                    </a:cubicBezTo>
                    <a:lnTo>
                      <a:pt x="42" y="2"/>
                    </a:lnTo>
                    <a:cubicBezTo>
                      <a:pt x="43" y="2"/>
                      <a:pt x="43" y="2"/>
                      <a:pt x="43" y="2"/>
                    </a:cubicBezTo>
                    <a:cubicBezTo>
                      <a:pt x="46" y="2"/>
                      <a:pt x="49" y="2"/>
                      <a:pt x="51" y="2"/>
                    </a:cubicBezTo>
                    <a:lnTo>
                      <a:pt x="52" y="2"/>
                    </a:lnTo>
                    <a:cubicBezTo>
                      <a:pt x="68" y="2"/>
                      <a:pt x="84" y="2"/>
                      <a:pt x="100" y="2"/>
                    </a:cubicBezTo>
                    <a:cubicBezTo>
                      <a:pt x="105" y="3"/>
                      <a:pt x="109" y="7"/>
                      <a:pt x="109" y="12"/>
                    </a:cubicBezTo>
                    <a:cubicBezTo>
                      <a:pt x="109" y="17"/>
                      <a:pt x="105" y="21"/>
                      <a:pt x="99" y="21"/>
                    </a:cubicBezTo>
                    <a:cubicBezTo>
                      <a:pt x="93" y="20"/>
                      <a:pt x="86" y="20"/>
                      <a:pt x="80" y="20"/>
                    </a:cubicBezTo>
                    <a:cubicBezTo>
                      <a:pt x="74" y="20"/>
                      <a:pt x="68" y="20"/>
                      <a:pt x="63" y="20"/>
                    </a:cubicBezTo>
                    <a:cubicBezTo>
                      <a:pt x="56" y="20"/>
                      <a:pt x="49" y="20"/>
                      <a:pt x="42" y="21"/>
                    </a:cubicBezTo>
                    <a:cubicBezTo>
                      <a:pt x="38" y="21"/>
                      <a:pt x="33" y="21"/>
                      <a:pt x="29" y="21"/>
                    </a:cubicBezTo>
                    <a:cubicBezTo>
                      <a:pt x="26" y="21"/>
                      <a:pt x="22" y="21"/>
                      <a:pt x="19" y="21"/>
                    </a:cubicBezTo>
                    <a:cubicBezTo>
                      <a:pt x="15" y="21"/>
                      <a:pt x="11" y="21"/>
                      <a:pt x="8" y="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31"/>
              <p:cNvSpPr/>
              <p:nvPr/>
            </p:nvSpPr>
            <p:spPr>
              <a:xfrm>
                <a:off x="3314880" y="4724280"/>
                <a:ext cx="4284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5" extrusionOk="0">
                    <a:moveTo>
                      <a:pt x="37" y="24"/>
                    </a:moveTo>
                    <a:cubicBezTo>
                      <a:pt x="29" y="24"/>
                      <a:pt x="21" y="24"/>
                      <a:pt x="13" y="23"/>
                    </a:cubicBezTo>
                    <a:cubicBezTo>
                      <a:pt x="8" y="22"/>
                      <a:pt x="3" y="20"/>
                      <a:pt x="2" y="14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0"/>
                      <a:pt x="15" y="1"/>
                      <a:pt x="18" y="4"/>
                    </a:cubicBezTo>
                    <a:cubicBezTo>
                      <a:pt x="19" y="5"/>
                      <a:pt x="21" y="5"/>
                      <a:pt x="22" y="5"/>
                    </a:cubicBezTo>
                    <a:cubicBezTo>
                      <a:pt x="37" y="6"/>
                      <a:pt x="51" y="7"/>
                      <a:pt x="66" y="6"/>
                    </a:cubicBezTo>
                    <a:lnTo>
                      <a:pt x="67" y="6"/>
                    </a:lnTo>
                    <a:lnTo>
                      <a:pt x="68" y="6"/>
                    </a:lnTo>
                    <a:cubicBezTo>
                      <a:pt x="67" y="6"/>
                      <a:pt x="67" y="6"/>
                      <a:pt x="67" y="6"/>
                    </a:cubicBezTo>
                    <a:cubicBezTo>
                      <a:pt x="69" y="6"/>
                      <a:pt x="70" y="6"/>
                      <a:pt x="72" y="6"/>
                    </a:cubicBezTo>
                    <a:cubicBezTo>
                      <a:pt x="73" y="6"/>
                      <a:pt x="74" y="6"/>
                      <a:pt x="75" y="6"/>
                    </a:cubicBezTo>
                    <a:cubicBezTo>
                      <a:pt x="76" y="6"/>
                      <a:pt x="76" y="6"/>
                      <a:pt x="77" y="6"/>
                    </a:cubicBezTo>
                    <a:lnTo>
                      <a:pt x="76" y="6"/>
                    </a:lnTo>
                    <a:cubicBezTo>
                      <a:pt x="77" y="6"/>
                      <a:pt x="77" y="6"/>
                      <a:pt x="77" y="6"/>
                    </a:cubicBezTo>
                    <a:cubicBezTo>
                      <a:pt x="78" y="6"/>
                      <a:pt x="79" y="6"/>
                      <a:pt x="79" y="6"/>
                    </a:cubicBezTo>
                    <a:cubicBezTo>
                      <a:pt x="80" y="6"/>
                      <a:pt x="80" y="6"/>
                      <a:pt x="80" y="6"/>
                    </a:cubicBezTo>
                    <a:lnTo>
                      <a:pt x="82" y="6"/>
                    </a:lnTo>
                    <a:cubicBezTo>
                      <a:pt x="91" y="6"/>
                      <a:pt x="100" y="6"/>
                      <a:pt x="108" y="5"/>
                    </a:cubicBezTo>
                    <a:cubicBezTo>
                      <a:pt x="113" y="5"/>
                      <a:pt x="117" y="8"/>
                      <a:pt x="117" y="13"/>
                    </a:cubicBezTo>
                    <a:cubicBezTo>
                      <a:pt x="118" y="17"/>
                      <a:pt x="114" y="21"/>
                      <a:pt x="110" y="21"/>
                    </a:cubicBezTo>
                    <a:cubicBezTo>
                      <a:pt x="95" y="23"/>
                      <a:pt x="80" y="23"/>
                      <a:pt x="66" y="24"/>
                    </a:cubicBezTo>
                    <a:cubicBezTo>
                      <a:pt x="58" y="24"/>
                      <a:pt x="51" y="24"/>
                      <a:pt x="43" y="24"/>
                    </a:cubicBezTo>
                    <a:cubicBezTo>
                      <a:pt x="41" y="24"/>
                      <a:pt x="40" y="24"/>
                      <a:pt x="37" y="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31"/>
              <p:cNvSpPr/>
              <p:nvPr/>
            </p:nvSpPr>
            <p:spPr>
              <a:xfrm>
                <a:off x="3382560" y="4700520"/>
                <a:ext cx="7488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29" extrusionOk="0">
                    <a:moveTo>
                      <a:pt x="127" y="93"/>
                    </a:moveTo>
                    <a:cubicBezTo>
                      <a:pt x="126" y="93"/>
                      <a:pt x="126" y="93"/>
                      <a:pt x="126" y="93"/>
                    </a:cubicBezTo>
                    <a:cubicBezTo>
                      <a:pt x="127" y="93"/>
                      <a:pt x="128" y="93"/>
                      <a:pt x="129" y="93"/>
                    </a:cubicBezTo>
                    <a:cubicBezTo>
                      <a:pt x="130" y="93"/>
                      <a:pt x="131" y="93"/>
                      <a:pt x="132" y="92"/>
                    </a:cubicBezTo>
                    <a:cubicBezTo>
                      <a:pt x="134" y="91"/>
                      <a:pt x="137" y="91"/>
                      <a:pt x="138" y="90"/>
                    </a:cubicBezTo>
                    <a:cubicBezTo>
                      <a:pt x="141" y="89"/>
                      <a:pt x="144" y="87"/>
                      <a:pt x="147" y="86"/>
                    </a:cubicBezTo>
                    <a:cubicBezTo>
                      <a:pt x="151" y="83"/>
                      <a:pt x="155" y="80"/>
                      <a:pt x="159" y="77"/>
                    </a:cubicBezTo>
                    <a:lnTo>
                      <a:pt x="158" y="77"/>
                    </a:lnTo>
                    <a:cubicBezTo>
                      <a:pt x="162" y="74"/>
                      <a:pt x="166" y="70"/>
                      <a:pt x="170" y="66"/>
                    </a:cubicBezTo>
                    <a:cubicBezTo>
                      <a:pt x="173" y="63"/>
                      <a:pt x="175" y="61"/>
                      <a:pt x="177" y="58"/>
                    </a:cubicBezTo>
                    <a:cubicBezTo>
                      <a:pt x="179" y="56"/>
                      <a:pt x="181" y="54"/>
                      <a:pt x="182" y="51"/>
                    </a:cubicBezTo>
                    <a:cubicBezTo>
                      <a:pt x="183" y="49"/>
                      <a:pt x="184" y="47"/>
                      <a:pt x="185" y="45"/>
                    </a:cubicBezTo>
                    <a:cubicBezTo>
                      <a:pt x="186" y="43"/>
                      <a:pt x="186" y="42"/>
                      <a:pt x="187" y="40"/>
                    </a:cubicBezTo>
                    <a:cubicBezTo>
                      <a:pt x="187" y="39"/>
                      <a:pt x="187" y="37"/>
                      <a:pt x="187" y="36"/>
                    </a:cubicBezTo>
                    <a:cubicBezTo>
                      <a:pt x="187" y="36"/>
                      <a:pt x="187" y="34"/>
                      <a:pt x="187" y="33"/>
                    </a:cubicBezTo>
                    <a:cubicBezTo>
                      <a:pt x="187" y="32"/>
                      <a:pt x="187" y="30"/>
                      <a:pt x="187" y="29"/>
                    </a:cubicBezTo>
                    <a:cubicBezTo>
                      <a:pt x="187" y="29"/>
                      <a:pt x="187" y="28"/>
                      <a:pt x="187" y="27"/>
                    </a:cubicBezTo>
                    <a:cubicBezTo>
                      <a:pt x="187" y="27"/>
                      <a:pt x="186" y="27"/>
                      <a:pt x="186" y="26"/>
                    </a:cubicBezTo>
                    <a:lnTo>
                      <a:pt x="186" y="25"/>
                    </a:lnTo>
                    <a:cubicBezTo>
                      <a:pt x="185" y="24"/>
                      <a:pt x="185" y="24"/>
                      <a:pt x="184" y="23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82" y="22"/>
                      <a:pt x="182" y="21"/>
                      <a:pt x="182" y="21"/>
                    </a:cubicBezTo>
                    <a:cubicBezTo>
                      <a:pt x="180" y="20"/>
                      <a:pt x="180" y="20"/>
                      <a:pt x="179" y="20"/>
                    </a:cubicBezTo>
                    <a:lnTo>
                      <a:pt x="180" y="20"/>
                    </a:lnTo>
                    <a:cubicBezTo>
                      <a:pt x="179" y="20"/>
                      <a:pt x="179" y="19"/>
                      <a:pt x="177" y="19"/>
                    </a:cubicBezTo>
                    <a:cubicBezTo>
                      <a:pt x="176" y="19"/>
                      <a:pt x="175" y="19"/>
                      <a:pt x="175" y="19"/>
                    </a:cubicBezTo>
                    <a:cubicBezTo>
                      <a:pt x="173" y="19"/>
                      <a:pt x="172" y="19"/>
                      <a:pt x="171" y="19"/>
                    </a:cubicBezTo>
                    <a:cubicBezTo>
                      <a:pt x="169" y="19"/>
                      <a:pt x="168" y="19"/>
                      <a:pt x="167" y="19"/>
                    </a:cubicBezTo>
                    <a:cubicBezTo>
                      <a:pt x="166" y="19"/>
                      <a:pt x="165" y="19"/>
                      <a:pt x="164" y="20"/>
                    </a:cubicBezTo>
                    <a:cubicBezTo>
                      <a:pt x="162" y="20"/>
                      <a:pt x="161" y="20"/>
                      <a:pt x="160" y="21"/>
                    </a:cubicBezTo>
                    <a:cubicBezTo>
                      <a:pt x="159" y="22"/>
                      <a:pt x="158" y="22"/>
                      <a:pt x="157" y="23"/>
                    </a:cubicBezTo>
                    <a:cubicBezTo>
                      <a:pt x="155" y="23"/>
                      <a:pt x="154" y="24"/>
                      <a:pt x="152" y="26"/>
                    </a:cubicBezTo>
                    <a:cubicBezTo>
                      <a:pt x="151" y="27"/>
                      <a:pt x="150" y="27"/>
                      <a:pt x="149" y="29"/>
                    </a:cubicBezTo>
                    <a:cubicBezTo>
                      <a:pt x="148" y="29"/>
                      <a:pt x="148" y="30"/>
                      <a:pt x="147" y="31"/>
                    </a:cubicBezTo>
                    <a:cubicBezTo>
                      <a:pt x="147" y="31"/>
                      <a:pt x="146" y="33"/>
                      <a:pt x="145" y="33"/>
                    </a:cubicBezTo>
                    <a:cubicBezTo>
                      <a:pt x="145" y="34"/>
                      <a:pt x="144" y="36"/>
                      <a:pt x="144" y="36"/>
                    </a:cubicBezTo>
                    <a:cubicBezTo>
                      <a:pt x="144" y="38"/>
                      <a:pt x="143" y="40"/>
                      <a:pt x="143" y="41"/>
                    </a:cubicBezTo>
                    <a:cubicBezTo>
                      <a:pt x="141" y="46"/>
                      <a:pt x="141" y="51"/>
                      <a:pt x="140" y="56"/>
                    </a:cubicBezTo>
                    <a:lnTo>
                      <a:pt x="140" y="57"/>
                    </a:lnTo>
                    <a:lnTo>
                      <a:pt x="140" y="56"/>
                    </a:lnTo>
                    <a:cubicBezTo>
                      <a:pt x="140" y="58"/>
                      <a:pt x="140" y="59"/>
                      <a:pt x="140" y="61"/>
                    </a:cubicBezTo>
                    <a:cubicBezTo>
                      <a:pt x="140" y="66"/>
                      <a:pt x="136" y="69"/>
                      <a:pt x="131" y="69"/>
                    </a:cubicBezTo>
                    <a:cubicBezTo>
                      <a:pt x="130" y="69"/>
                      <a:pt x="129" y="69"/>
                      <a:pt x="128" y="68"/>
                    </a:cubicBezTo>
                    <a:cubicBezTo>
                      <a:pt x="127" y="69"/>
                      <a:pt x="127" y="70"/>
                      <a:pt x="126" y="71"/>
                    </a:cubicBezTo>
                    <a:cubicBezTo>
                      <a:pt x="126" y="73"/>
                      <a:pt x="125" y="76"/>
                      <a:pt x="124" y="78"/>
                    </a:cubicBezTo>
                    <a:cubicBezTo>
                      <a:pt x="124" y="80"/>
                      <a:pt x="123" y="82"/>
                      <a:pt x="123" y="84"/>
                    </a:cubicBezTo>
                    <a:cubicBezTo>
                      <a:pt x="123" y="87"/>
                      <a:pt x="123" y="89"/>
                      <a:pt x="123" y="91"/>
                    </a:cubicBezTo>
                    <a:lnTo>
                      <a:pt x="123" y="90"/>
                    </a:lnTo>
                    <a:cubicBezTo>
                      <a:pt x="123" y="91"/>
                      <a:pt x="123" y="91"/>
                      <a:pt x="123" y="92"/>
                    </a:cubicBezTo>
                    <a:cubicBezTo>
                      <a:pt x="123" y="93"/>
                      <a:pt x="123" y="93"/>
                      <a:pt x="123" y="93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5" y="93"/>
                      <a:pt x="126" y="93"/>
                      <a:pt x="127" y="93"/>
                    </a:cubicBezTo>
                    <a:moveTo>
                      <a:pt x="24" y="128"/>
                    </a:moveTo>
                    <a:cubicBezTo>
                      <a:pt x="19" y="128"/>
                      <a:pt x="13" y="126"/>
                      <a:pt x="9" y="124"/>
                    </a:cubicBezTo>
                    <a:cubicBezTo>
                      <a:pt x="4" y="120"/>
                      <a:pt x="2" y="115"/>
                      <a:pt x="1" y="109"/>
                    </a:cubicBezTo>
                    <a:cubicBezTo>
                      <a:pt x="0" y="103"/>
                      <a:pt x="1" y="97"/>
                      <a:pt x="2" y="91"/>
                    </a:cubicBezTo>
                    <a:cubicBezTo>
                      <a:pt x="3" y="84"/>
                      <a:pt x="4" y="77"/>
                      <a:pt x="6" y="71"/>
                    </a:cubicBezTo>
                    <a:cubicBezTo>
                      <a:pt x="10" y="57"/>
                      <a:pt x="16" y="44"/>
                      <a:pt x="24" y="33"/>
                    </a:cubicBezTo>
                    <a:cubicBezTo>
                      <a:pt x="28" y="26"/>
                      <a:pt x="34" y="21"/>
                      <a:pt x="39" y="16"/>
                    </a:cubicBezTo>
                    <a:cubicBezTo>
                      <a:pt x="45" y="12"/>
                      <a:pt x="50" y="9"/>
                      <a:pt x="57" y="7"/>
                    </a:cubicBezTo>
                    <a:cubicBezTo>
                      <a:pt x="63" y="5"/>
                      <a:pt x="69" y="5"/>
                      <a:pt x="75" y="5"/>
                    </a:cubicBezTo>
                    <a:cubicBezTo>
                      <a:pt x="81" y="6"/>
                      <a:pt x="87" y="9"/>
                      <a:pt x="89" y="15"/>
                    </a:cubicBezTo>
                    <a:cubicBezTo>
                      <a:pt x="91" y="20"/>
                      <a:pt x="92" y="26"/>
                      <a:pt x="90" y="31"/>
                    </a:cubicBezTo>
                    <a:cubicBezTo>
                      <a:pt x="89" y="36"/>
                      <a:pt x="86" y="41"/>
                      <a:pt x="81" y="43"/>
                    </a:cubicBezTo>
                    <a:cubicBezTo>
                      <a:pt x="78" y="44"/>
                      <a:pt x="76" y="44"/>
                      <a:pt x="73" y="42"/>
                    </a:cubicBezTo>
                    <a:cubicBezTo>
                      <a:pt x="70" y="40"/>
                      <a:pt x="69" y="37"/>
                      <a:pt x="69" y="33"/>
                    </a:cubicBezTo>
                    <a:lnTo>
                      <a:pt x="69" y="32"/>
                    </a:lnTo>
                    <a:cubicBezTo>
                      <a:pt x="69" y="30"/>
                      <a:pt x="70" y="27"/>
                      <a:pt x="72" y="26"/>
                    </a:cubicBezTo>
                    <a:cubicBezTo>
                      <a:pt x="73" y="26"/>
                      <a:pt x="73" y="26"/>
                      <a:pt x="73" y="25"/>
                    </a:cubicBezTo>
                    <a:cubicBezTo>
                      <a:pt x="73" y="24"/>
                      <a:pt x="72" y="24"/>
                      <a:pt x="72" y="24"/>
                    </a:cubicBezTo>
                    <a:lnTo>
                      <a:pt x="73" y="24"/>
                    </a:lnTo>
                    <a:cubicBezTo>
                      <a:pt x="72" y="24"/>
                      <a:pt x="72" y="24"/>
                      <a:pt x="72" y="24"/>
                    </a:cubicBezTo>
                    <a:cubicBezTo>
                      <a:pt x="71" y="24"/>
                      <a:pt x="71" y="24"/>
                      <a:pt x="71" y="24"/>
                    </a:cubicBezTo>
                    <a:lnTo>
                      <a:pt x="70" y="24"/>
                    </a:lnTo>
                    <a:cubicBezTo>
                      <a:pt x="69" y="24"/>
                      <a:pt x="67" y="24"/>
                      <a:pt x="66" y="24"/>
                    </a:cubicBezTo>
                    <a:cubicBezTo>
                      <a:pt x="64" y="24"/>
                      <a:pt x="63" y="24"/>
                      <a:pt x="61" y="25"/>
                    </a:cubicBezTo>
                    <a:cubicBezTo>
                      <a:pt x="59" y="26"/>
                      <a:pt x="58" y="26"/>
                      <a:pt x="56" y="27"/>
                    </a:cubicBezTo>
                    <a:cubicBezTo>
                      <a:pt x="55" y="27"/>
                      <a:pt x="55" y="27"/>
                      <a:pt x="53" y="28"/>
                    </a:cubicBezTo>
                    <a:cubicBezTo>
                      <a:pt x="52" y="29"/>
                      <a:pt x="51" y="30"/>
                      <a:pt x="49" y="31"/>
                    </a:cubicBezTo>
                    <a:cubicBezTo>
                      <a:pt x="48" y="33"/>
                      <a:pt x="46" y="34"/>
                      <a:pt x="45" y="36"/>
                    </a:cubicBezTo>
                    <a:cubicBezTo>
                      <a:pt x="42" y="38"/>
                      <a:pt x="41" y="40"/>
                      <a:pt x="38" y="43"/>
                    </a:cubicBezTo>
                    <a:cubicBezTo>
                      <a:pt x="36" y="46"/>
                      <a:pt x="34" y="49"/>
                      <a:pt x="32" y="52"/>
                    </a:cubicBezTo>
                    <a:cubicBezTo>
                      <a:pt x="30" y="57"/>
                      <a:pt x="28" y="61"/>
                      <a:pt x="26" y="66"/>
                    </a:cubicBezTo>
                    <a:cubicBezTo>
                      <a:pt x="24" y="70"/>
                      <a:pt x="23" y="75"/>
                      <a:pt x="22" y="80"/>
                    </a:cubicBezTo>
                    <a:cubicBezTo>
                      <a:pt x="21" y="85"/>
                      <a:pt x="20" y="90"/>
                      <a:pt x="19" y="96"/>
                    </a:cubicBezTo>
                    <a:cubicBezTo>
                      <a:pt x="19" y="98"/>
                      <a:pt x="19" y="100"/>
                      <a:pt x="19" y="102"/>
                    </a:cubicBezTo>
                    <a:cubicBezTo>
                      <a:pt x="19" y="104"/>
                      <a:pt x="19" y="105"/>
                      <a:pt x="19" y="107"/>
                    </a:cubicBezTo>
                    <a:cubicBezTo>
                      <a:pt x="20" y="107"/>
                      <a:pt x="20" y="108"/>
                      <a:pt x="20" y="108"/>
                    </a:cubicBezTo>
                    <a:lnTo>
                      <a:pt x="21" y="109"/>
                    </a:lnTo>
                    <a:lnTo>
                      <a:pt x="21" y="110"/>
                    </a:lnTo>
                    <a:cubicBezTo>
                      <a:pt x="21" y="109"/>
                      <a:pt x="21" y="109"/>
                      <a:pt x="21" y="109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0"/>
                      <a:pt x="24" y="110"/>
                    </a:cubicBezTo>
                    <a:cubicBezTo>
                      <a:pt x="25" y="110"/>
                      <a:pt x="26" y="110"/>
                      <a:pt x="27" y="110"/>
                    </a:cubicBezTo>
                    <a:cubicBezTo>
                      <a:pt x="28" y="110"/>
                      <a:pt x="29" y="110"/>
                      <a:pt x="31" y="110"/>
                    </a:cubicBezTo>
                    <a:cubicBezTo>
                      <a:pt x="33" y="109"/>
                      <a:pt x="35" y="109"/>
                      <a:pt x="37" y="108"/>
                    </a:cubicBezTo>
                    <a:cubicBezTo>
                      <a:pt x="41" y="107"/>
                      <a:pt x="43" y="106"/>
                      <a:pt x="47" y="104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53" y="102"/>
                      <a:pt x="59" y="98"/>
                      <a:pt x="66" y="94"/>
                    </a:cubicBezTo>
                    <a:lnTo>
                      <a:pt x="66" y="95"/>
                    </a:lnTo>
                    <a:cubicBezTo>
                      <a:pt x="74" y="90"/>
                      <a:pt x="81" y="84"/>
                      <a:pt x="90" y="79"/>
                    </a:cubicBezTo>
                    <a:cubicBezTo>
                      <a:pt x="90" y="79"/>
                      <a:pt x="90" y="78"/>
                      <a:pt x="91" y="78"/>
                    </a:cubicBezTo>
                    <a:lnTo>
                      <a:pt x="91" y="77"/>
                    </a:lnTo>
                    <a:cubicBezTo>
                      <a:pt x="92" y="77"/>
                      <a:pt x="93" y="76"/>
                      <a:pt x="94" y="75"/>
                    </a:cubicBezTo>
                    <a:cubicBezTo>
                      <a:pt x="94" y="75"/>
                      <a:pt x="95" y="75"/>
                      <a:pt x="95" y="74"/>
                    </a:cubicBezTo>
                    <a:lnTo>
                      <a:pt x="95" y="75"/>
                    </a:lnTo>
                    <a:cubicBezTo>
                      <a:pt x="95" y="74"/>
                      <a:pt x="95" y="74"/>
                      <a:pt x="96" y="74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73"/>
                      <a:pt x="96" y="74"/>
                      <a:pt x="95" y="74"/>
                    </a:cubicBezTo>
                    <a:cubicBezTo>
                      <a:pt x="99" y="71"/>
                      <a:pt x="103" y="68"/>
                      <a:pt x="106" y="64"/>
                    </a:cubicBezTo>
                    <a:cubicBezTo>
                      <a:pt x="108" y="62"/>
                      <a:pt x="110" y="60"/>
                      <a:pt x="112" y="58"/>
                    </a:cubicBezTo>
                    <a:cubicBezTo>
                      <a:pt x="114" y="54"/>
                      <a:pt x="116" y="51"/>
                      <a:pt x="119" y="49"/>
                    </a:cubicBezTo>
                    <a:cubicBezTo>
                      <a:pt x="120" y="48"/>
                      <a:pt x="122" y="47"/>
                      <a:pt x="124" y="47"/>
                    </a:cubicBezTo>
                    <a:cubicBezTo>
                      <a:pt x="124" y="42"/>
                      <a:pt x="126" y="37"/>
                      <a:pt x="127" y="32"/>
                    </a:cubicBezTo>
                    <a:cubicBezTo>
                      <a:pt x="130" y="20"/>
                      <a:pt x="140" y="12"/>
                      <a:pt x="150" y="6"/>
                    </a:cubicBezTo>
                    <a:cubicBezTo>
                      <a:pt x="155" y="3"/>
                      <a:pt x="161" y="2"/>
                      <a:pt x="166" y="1"/>
                    </a:cubicBezTo>
                    <a:cubicBezTo>
                      <a:pt x="173" y="0"/>
                      <a:pt x="179" y="1"/>
                      <a:pt x="186" y="3"/>
                    </a:cubicBezTo>
                    <a:cubicBezTo>
                      <a:pt x="190" y="5"/>
                      <a:pt x="196" y="8"/>
                      <a:pt x="198" y="12"/>
                    </a:cubicBezTo>
                    <a:cubicBezTo>
                      <a:pt x="203" y="17"/>
                      <a:pt x="204" y="22"/>
                      <a:pt x="205" y="28"/>
                    </a:cubicBezTo>
                    <a:cubicBezTo>
                      <a:pt x="207" y="40"/>
                      <a:pt x="202" y="52"/>
                      <a:pt x="196" y="63"/>
                    </a:cubicBezTo>
                    <a:cubicBezTo>
                      <a:pt x="189" y="74"/>
                      <a:pt x="179" y="84"/>
                      <a:pt x="169" y="92"/>
                    </a:cubicBezTo>
                    <a:cubicBezTo>
                      <a:pt x="164" y="96"/>
                      <a:pt x="159" y="100"/>
                      <a:pt x="154" y="103"/>
                    </a:cubicBezTo>
                    <a:cubicBezTo>
                      <a:pt x="148" y="106"/>
                      <a:pt x="142" y="109"/>
                      <a:pt x="135" y="111"/>
                    </a:cubicBezTo>
                    <a:cubicBezTo>
                      <a:pt x="129" y="112"/>
                      <a:pt x="124" y="112"/>
                      <a:pt x="118" y="111"/>
                    </a:cubicBezTo>
                    <a:cubicBezTo>
                      <a:pt x="116" y="110"/>
                      <a:pt x="113" y="109"/>
                      <a:pt x="111" y="107"/>
                    </a:cubicBezTo>
                    <a:cubicBezTo>
                      <a:pt x="109" y="105"/>
                      <a:pt x="107" y="103"/>
                      <a:pt x="106" y="100"/>
                    </a:cubicBezTo>
                    <a:cubicBezTo>
                      <a:pt x="105" y="97"/>
                      <a:pt x="105" y="93"/>
                      <a:pt x="105" y="89"/>
                    </a:cubicBezTo>
                    <a:cubicBezTo>
                      <a:pt x="98" y="94"/>
                      <a:pt x="91" y="98"/>
                      <a:pt x="85" y="103"/>
                    </a:cubicBezTo>
                    <a:cubicBezTo>
                      <a:pt x="77" y="108"/>
                      <a:pt x="70" y="113"/>
                      <a:pt x="62" y="117"/>
                    </a:cubicBezTo>
                    <a:cubicBezTo>
                      <a:pt x="50" y="124"/>
                      <a:pt x="38" y="128"/>
                      <a:pt x="25" y="128"/>
                    </a:cubicBezTo>
                    <a:lnTo>
                      <a:pt x="24" y="12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31"/>
              <p:cNvSpPr/>
              <p:nvPr/>
            </p:nvSpPr>
            <p:spPr>
              <a:xfrm>
                <a:off x="3463920" y="4704120"/>
                <a:ext cx="2268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44" extrusionOk="0">
                    <a:moveTo>
                      <a:pt x="13" y="142"/>
                    </a:moveTo>
                    <a:cubicBezTo>
                      <a:pt x="8" y="141"/>
                      <a:pt x="4" y="136"/>
                      <a:pt x="5" y="131"/>
                    </a:cubicBezTo>
                    <a:cubicBezTo>
                      <a:pt x="6" y="126"/>
                      <a:pt x="11" y="122"/>
                      <a:pt x="16" y="123"/>
                    </a:cubicBezTo>
                    <a:cubicBezTo>
                      <a:pt x="17" y="123"/>
                      <a:pt x="18" y="123"/>
                      <a:pt x="18" y="124"/>
                    </a:cubicBezTo>
                    <a:lnTo>
                      <a:pt x="19" y="124"/>
                    </a:lnTo>
                    <a:cubicBezTo>
                      <a:pt x="21" y="123"/>
                      <a:pt x="22" y="123"/>
                      <a:pt x="24" y="123"/>
                    </a:cubicBezTo>
                    <a:cubicBezTo>
                      <a:pt x="25" y="123"/>
                      <a:pt x="25" y="123"/>
                      <a:pt x="26" y="123"/>
                    </a:cubicBezTo>
                    <a:cubicBezTo>
                      <a:pt x="26" y="123"/>
                      <a:pt x="27" y="122"/>
                      <a:pt x="28" y="122"/>
                    </a:cubicBezTo>
                    <a:cubicBezTo>
                      <a:pt x="30" y="121"/>
                      <a:pt x="32" y="120"/>
                      <a:pt x="33" y="119"/>
                    </a:cubicBezTo>
                    <a:cubicBezTo>
                      <a:pt x="34" y="119"/>
                      <a:pt x="35" y="118"/>
                      <a:pt x="36" y="118"/>
                    </a:cubicBezTo>
                    <a:cubicBezTo>
                      <a:pt x="36" y="118"/>
                      <a:pt x="37" y="117"/>
                      <a:pt x="37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9" y="115"/>
                      <a:pt x="39" y="114"/>
                      <a:pt x="40" y="112"/>
                    </a:cubicBezTo>
                    <a:cubicBezTo>
                      <a:pt x="40" y="111"/>
                      <a:pt x="41" y="110"/>
                      <a:pt x="42" y="109"/>
                    </a:cubicBezTo>
                    <a:cubicBezTo>
                      <a:pt x="42" y="108"/>
                      <a:pt x="42" y="107"/>
                      <a:pt x="42" y="106"/>
                    </a:cubicBezTo>
                    <a:cubicBezTo>
                      <a:pt x="43" y="105"/>
                      <a:pt x="43" y="103"/>
                      <a:pt x="43" y="101"/>
                    </a:cubicBezTo>
                    <a:lnTo>
                      <a:pt x="43" y="100"/>
                    </a:lnTo>
                    <a:cubicBezTo>
                      <a:pt x="43" y="99"/>
                      <a:pt x="43" y="98"/>
                      <a:pt x="43" y="98"/>
                    </a:cubicBezTo>
                    <a:cubicBezTo>
                      <a:pt x="43" y="96"/>
                      <a:pt x="43" y="95"/>
                      <a:pt x="42" y="94"/>
                    </a:cubicBezTo>
                    <a:cubicBezTo>
                      <a:pt x="42" y="93"/>
                      <a:pt x="42" y="93"/>
                      <a:pt x="42" y="92"/>
                    </a:cubicBezTo>
                    <a:cubicBezTo>
                      <a:pt x="41" y="90"/>
                      <a:pt x="40" y="88"/>
                      <a:pt x="39" y="87"/>
                    </a:cubicBezTo>
                    <a:cubicBezTo>
                      <a:pt x="38" y="85"/>
                      <a:pt x="36" y="83"/>
                      <a:pt x="35" y="81"/>
                    </a:cubicBezTo>
                    <a:cubicBezTo>
                      <a:pt x="30" y="75"/>
                      <a:pt x="25" y="69"/>
                      <a:pt x="20" y="63"/>
                    </a:cubicBezTo>
                    <a:cubicBezTo>
                      <a:pt x="15" y="58"/>
                      <a:pt x="10" y="52"/>
                      <a:pt x="7" y="45"/>
                    </a:cubicBezTo>
                    <a:cubicBezTo>
                      <a:pt x="2" y="37"/>
                      <a:pt x="0" y="27"/>
                      <a:pt x="5" y="19"/>
                    </a:cubicBezTo>
                    <a:cubicBezTo>
                      <a:pt x="7" y="15"/>
                      <a:pt x="11" y="12"/>
                      <a:pt x="15" y="10"/>
                    </a:cubicBezTo>
                    <a:cubicBezTo>
                      <a:pt x="18" y="8"/>
                      <a:pt x="21" y="6"/>
                      <a:pt x="24" y="5"/>
                    </a:cubicBezTo>
                    <a:cubicBezTo>
                      <a:pt x="30" y="3"/>
                      <a:pt x="37" y="0"/>
                      <a:pt x="43" y="0"/>
                    </a:cubicBezTo>
                    <a:cubicBezTo>
                      <a:pt x="47" y="1"/>
                      <a:pt x="52" y="2"/>
                      <a:pt x="56" y="5"/>
                    </a:cubicBezTo>
                    <a:cubicBezTo>
                      <a:pt x="59" y="7"/>
                      <a:pt x="60" y="12"/>
                      <a:pt x="60" y="16"/>
                    </a:cubicBezTo>
                    <a:cubicBezTo>
                      <a:pt x="59" y="19"/>
                      <a:pt x="58" y="22"/>
                      <a:pt x="56" y="25"/>
                    </a:cubicBezTo>
                    <a:lnTo>
                      <a:pt x="56" y="26"/>
                    </a:lnTo>
                    <a:cubicBezTo>
                      <a:pt x="54" y="30"/>
                      <a:pt x="49" y="33"/>
                      <a:pt x="43" y="31"/>
                    </a:cubicBezTo>
                    <a:cubicBezTo>
                      <a:pt x="39" y="29"/>
                      <a:pt x="38" y="24"/>
                      <a:pt x="38" y="20"/>
                    </a:cubicBezTo>
                    <a:cubicBezTo>
                      <a:pt x="38" y="20"/>
                      <a:pt x="37" y="21"/>
                      <a:pt x="36" y="21"/>
                    </a:cubicBezTo>
                    <a:cubicBezTo>
                      <a:pt x="33" y="21"/>
                      <a:pt x="31" y="23"/>
                      <a:pt x="28" y="24"/>
                    </a:cubicBezTo>
                    <a:cubicBezTo>
                      <a:pt x="27" y="24"/>
                      <a:pt x="26" y="25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6"/>
                      <a:pt x="24" y="26"/>
                      <a:pt x="23" y="2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3" y="27"/>
                      <a:pt x="22" y="27"/>
                    </a:cubicBezTo>
                    <a:lnTo>
                      <a:pt x="22" y="28"/>
                    </a:lnTo>
                    <a:lnTo>
                      <a:pt x="21" y="28"/>
                    </a:lnTo>
                    <a:cubicBezTo>
                      <a:pt x="21" y="29"/>
                      <a:pt x="21" y="29"/>
                      <a:pt x="21" y="29"/>
                    </a:cubicBezTo>
                    <a:lnTo>
                      <a:pt x="21" y="30"/>
                    </a:lnTo>
                    <a:lnTo>
                      <a:pt x="21" y="31"/>
                    </a:lnTo>
                    <a:cubicBezTo>
                      <a:pt x="21" y="31"/>
                      <a:pt x="21" y="32"/>
                      <a:pt x="21" y="33"/>
                    </a:cubicBezTo>
                    <a:cubicBezTo>
                      <a:pt x="22" y="33"/>
                      <a:pt x="22" y="34"/>
                      <a:pt x="22" y="35"/>
                    </a:cubicBezTo>
                    <a:cubicBezTo>
                      <a:pt x="23" y="37"/>
                      <a:pt x="24" y="38"/>
                      <a:pt x="25" y="39"/>
                    </a:cubicBezTo>
                    <a:cubicBezTo>
                      <a:pt x="26" y="41"/>
                      <a:pt x="28" y="44"/>
                      <a:pt x="29" y="46"/>
                    </a:cubicBezTo>
                    <a:cubicBezTo>
                      <a:pt x="33" y="51"/>
                      <a:pt x="37" y="55"/>
                      <a:pt x="41" y="59"/>
                    </a:cubicBezTo>
                    <a:cubicBezTo>
                      <a:pt x="47" y="67"/>
                      <a:pt x="54" y="74"/>
                      <a:pt x="58" y="84"/>
                    </a:cubicBezTo>
                    <a:cubicBezTo>
                      <a:pt x="60" y="87"/>
                      <a:pt x="61" y="90"/>
                      <a:pt x="61" y="94"/>
                    </a:cubicBezTo>
                    <a:cubicBezTo>
                      <a:pt x="62" y="98"/>
                      <a:pt x="62" y="102"/>
                      <a:pt x="61" y="107"/>
                    </a:cubicBezTo>
                    <a:cubicBezTo>
                      <a:pt x="60" y="114"/>
                      <a:pt x="56" y="122"/>
                      <a:pt x="52" y="128"/>
                    </a:cubicBezTo>
                    <a:cubicBezTo>
                      <a:pt x="50" y="130"/>
                      <a:pt x="47" y="133"/>
                      <a:pt x="45" y="134"/>
                    </a:cubicBezTo>
                    <a:cubicBezTo>
                      <a:pt x="42" y="136"/>
                      <a:pt x="38" y="138"/>
                      <a:pt x="35" y="139"/>
                    </a:cubicBezTo>
                    <a:cubicBezTo>
                      <a:pt x="30" y="141"/>
                      <a:pt x="25" y="143"/>
                      <a:pt x="19" y="143"/>
                    </a:cubicBezTo>
                    <a:cubicBezTo>
                      <a:pt x="17" y="143"/>
                      <a:pt x="15" y="143"/>
                      <a:pt x="13" y="1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31"/>
              <p:cNvSpPr/>
              <p:nvPr/>
            </p:nvSpPr>
            <p:spPr>
              <a:xfrm>
                <a:off x="3501720" y="4709880"/>
                <a:ext cx="194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54" h="83" extrusionOk="0">
                    <a:moveTo>
                      <a:pt x="34" y="77"/>
                    </a:moveTo>
                    <a:cubicBezTo>
                      <a:pt x="33" y="75"/>
                      <a:pt x="33" y="74"/>
                      <a:pt x="33" y="73"/>
                    </a:cubicBezTo>
                    <a:lnTo>
                      <a:pt x="33" y="74"/>
                    </a:ln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2"/>
                      <a:pt x="32" y="72"/>
                      <a:pt x="32" y="72"/>
                    </a:cubicBezTo>
                    <a:cubicBezTo>
                      <a:pt x="28" y="63"/>
                      <a:pt x="23" y="53"/>
                      <a:pt x="18" y="43"/>
                    </a:cubicBezTo>
                    <a:cubicBezTo>
                      <a:pt x="13" y="34"/>
                      <a:pt x="7" y="24"/>
                      <a:pt x="2" y="15"/>
                    </a:cubicBezTo>
                    <a:cubicBezTo>
                      <a:pt x="0" y="11"/>
                      <a:pt x="1" y="6"/>
                      <a:pt x="4" y="3"/>
                    </a:cubicBezTo>
                    <a:cubicBezTo>
                      <a:pt x="7" y="0"/>
                      <a:pt x="12" y="0"/>
                      <a:pt x="15" y="3"/>
                    </a:cubicBezTo>
                    <a:cubicBezTo>
                      <a:pt x="16" y="3"/>
                      <a:pt x="18" y="4"/>
                      <a:pt x="18" y="5"/>
                    </a:cubicBezTo>
                    <a:lnTo>
                      <a:pt x="19" y="5"/>
                    </a:lnTo>
                    <a:cubicBezTo>
                      <a:pt x="20" y="7"/>
                      <a:pt x="22" y="10"/>
                      <a:pt x="22" y="12"/>
                    </a:cubicBezTo>
                    <a:cubicBezTo>
                      <a:pt x="23" y="15"/>
                      <a:pt x="25" y="18"/>
                      <a:pt x="26" y="21"/>
                    </a:cubicBezTo>
                    <a:cubicBezTo>
                      <a:pt x="29" y="26"/>
                      <a:pt x="32" y="31"/>
                      <a:pt x="34" y="36"/>
                    </a:cubicBezTo>
                    <a:cubicBezTo>
                      <a:pt x="40" y="47"/>
                      <a:pt x="46" y="58"/>
                      <a:pt x="51" y="69"/>
                    </a:cubicBezTo>
                    <a:cubicBezTo>
                      <a:pt x="53" y="74"/>
                      <a:pt x="52" y="79"/>
                      <a:pt x="47" y="82"/>
                    </a:cubicBezTo>
                    <a:cubicBezTo>
                      <a:pt x="46" y="82"/>
                      <a:pt x="44" y="82"/>
                      <a:pt x="43" y="82"/>
                    </a:cubicBezTo>
                    <a:cubicBezTo>
                      <a:pt x="39" y="82"/>
                      <a:pt x="36" y="80"/>
                      <a:pt x="34" y="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31"/>
              <p:cNvSpPr/>
              <p:nvPr/>
            </p:nvSpPr>
            <p:spPr>
              <a:xfrm>
                <a:off x="3504600" y="4713840"/>
                <a:ext cx="31320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87" h="71" extrusionOk="0">
                    <a:moveTo>
                      <a:pt x="4" y="68"/>
                    </a:moveTo>
                    <a:cubicBezTo>
                      <a:pt x="0" y="65"/>
                      <a:pt x="0" y="59"/>
                      <a:pt x="3" y="55"/>
                    </a:cubicBezTo>
                    <a:cubicBezTo>
                      <a:pt x="12" y="44"/>
                      <a:pt x="22" y="33"/>
                      <a:pt x="33" y="24"/>
                    </a:cubicBezTo>
                    <a:cubicBezTo>
                      <a:pt x="39" y="19"/>
                      <a:pt x="44" y="14"/>
                      <a:pt x="50" y="10"/>
                    </a:cubicBezTo>
                    <a:cubicBezTo>
                      <a:pt x="53" y="7"/>
                      <a:pt x="57" y="5"/>
                      <a:pt x="60" y="3"/>
                    </a:cubicBezTo>
                    <a:cubicBezTo>
                      <a:pt x="63" y="1"/>
                      <a:pt x="67" y="0"/>
                      <a:pt x="70" y="0"/>
                    </a:cubicBezTo>
                    <a:cubicBezTo>
                      <a:pt x="72" y="0"/>
                      <a:pt x="73" y="0"/>
                      <a:pt x="74" y="1"/>
                    </a:cubicBezTo>
                    <a:cubicBezTo>
                      <a:pt x="76" y="1"/>
                      <a:pt x="77" y="3"/>
                      <a:pt x="79" y="3"/>
                    </a:cubicBezTo>
                    <a:cubicBezTo>
                      <a:pt x="80" y="4"/>
                      <a:pt x="81" y="6"/>
                      <a:pt x="82" y="7"/>
                    </a:cubicBezTo>
                    <a:cubicBezTo>
                      <a:pt x="86" y="11"/>
                      <a:pt x="85" y="17"/>
                      <a:pt x="82" y="21"/>
                    </a:cubicBezTo>
                    <a:cubicBezTo>
                      <a:pt x="78" y="24"/>
                      <a:pt x="72" y="24"/>
                      <a:pt x="68" y="20"/>
                    </a:cubicBezTo>
                    <a:cubicBezTo>
                      <a:pt x="67" y="21"/>
                      <a:pt x="67" y="21"/>
                      <a:pt x="66" y="22"/>
                    </a:cubicBezTo>
                    <a:cubicBezTo>
                      <a:pt x="61" y="25"/>
                      <a:pt x="56" y="28"/>
                      <a:pt x="52" y="32"/>
                    </a:cubicBezTo>
                    <a:cubicBezTo>
                      <a:pt x="52" y="32"/>
                      <a:pt x="51" y="32"/>
                      <a:pt x="51" y="33"/>
                    </a:cubicBezTo>
                    <a:cubicBezTo>
                      <a:pt x="51" y="32"/>
                      <a:pt x="52" y="32"/>
                      <a:pt x="52" y="32"/>
                    </a:cubicBezTo>
                    <a:cubicBezTo>
                      <a:pt x="44" y="38"/>
                      <a:pt x="37" y="45"/>
                      <a:pt x="30" y="53"/>
                    </a:cubicBezTo>
                    <a:cubicBezTo>
                      <a:pt x="30" y="52"/>
                      <a:pt x="31" y="52"/>
                      <a:pt x="31" y="52"/>
                    </a:cubicBezTo>
                    <a:cubicBezTo>
                      <a:pt x="26" y="57"/>
                      <a:pt x="21" y="62"/>
                      <a:pt x="17" y="67"/>
                    </a:cubicBezTo>
                    <a:cubicBezTo>
                      <a:pt x="15" y="70"/>
                      <a:pt x="13" y="70"/>
                      <a:pt x="10" y="70"/>
                    </a:cubicBezTo>
                    <a:cubicBezTo>
                      <a:pt x="8" y="70"/>
                      <a:pt x="6" y="70"/>
                      <a:pt x="4" y="6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31"/>
              <p:cNvSpPr/>
              <p:nvPr/>
            </p:nvSpPr>
            <p:spPr>
              <a:xfrm>
                <a:off x="3543840" y="4695120"/>
                <a:ext cx="14400" cy="34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96" extrusionOk="0">
                    <a:moveTo>
                      <a:pt x="9" y="95"/>
                    </a:moveTo>
                    <a:cubicBezTo>
                      <a:pt x="4" y="95"/>
                      <a:pt x="0" y="90"/>
                      <a:pt x="1" y="84"/>
                    </a:cubicBezTo>
                    <a:cubicBezTo>
                      <a:pt x="3" y="74"/>
                      <a:pt x="6" y="63"/>
                      <a:pt x="9" y="53"/>
                    </a:cubicBezTo>
                    <a:cubicBezTo>
                      <a:pt x="9" y="53"/>
                      <a:pt x="9" y="54"/>
                      <a:pt x="8" y="55"/>
                    </a:cubicBezTo>
                    <a:cubicBezTo>
                      <a:pt x="10" y="48"/>
                      <a:pt x="11" y="40"/>
                      <a:pt x="13" y="33"/>
                    </a:cubicBezTo>
                    <a:cubicBezTo>
                      <a:pt x="11" y="30"/>
                      <a:pt x="10" y="27"/>
                      <a:pt x="11" y="23"/>
                    </a:cubicBezTo>
                    <a:cubicBezTo>
                      <a:pt x="14" y="17"/>
                      <a:pt x="17" y="11"/>
                      <a:pt x="20" y="5"/>
                    </a:cubicBezTo>
                    <a:cubicBezTo>
                      <a:pt x="23" y="1"/>
                      <a:pt x="28" y="0"/>
                      <a:pt x="32" y="2"/>
                    </a:cubicBezTo>
                    <a:cubicBezTo>
                      <a:pt x="37" y="4"/>
                      <a:pt x="39" y="9"/>
                      <a:pt x="38" y="13"/>
                    </a:cubicBezTo>
                    <a:cubicBezTo>
                      <a:pt x="36" y="20"/>
                      <a:pt x="34" y="26"/>
                      <a:pt x="32" y="32"/>
                    </a:cubicBezTo>
                    <a:cubicBezTo>
                      <a:pt x="31" y="35"/>
                      <a:pt x="31" y="38"/>
                      <a:pt x="30" y="40"/>
                    </a:cubicBezTo>
                    <a:lnTo>
                      <a:pt x="30" y="41"/>
                    </a:lnTo>
                    <a:lnTo>
                      <a:pt x="30" y="40"/>
                    </a:lnTo>
                    <a:cubicBezTo>
                      <a:pt x="30" y="41"/>
                      <a:pt x="30" y="41"/>
                      <a:pt x="30" y="41"/>
                    </a:cubicBezTo>
                    <a:cubicBezTo>
                      <a:pt x="27" y="57"/>
                      <a:pt x="23" y="72"/>
                      <a:pt x="20" y="88"/>
                    </a:cubicBezTo>
                    <a:cubicBezTo>
                      <a:pt x="18" y="92"/>
                      <a:pt x="15" y="95"/>
                      <a:pt x="10" y="95"/>
                    </a:cubicBezTo>
                    <a:lnTo>
                      <a:pt x="9" y="9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1"/>
              <p:cNvSpPr/>
              <p:nvPr/>
            </p:nvSpPr>
            <p:spPr>
              <a:xfrm>
                <a:off x="3337560" y="4201200"/>
                <a:ext cx="561600" cy="59364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649" extrusionOk="0">
                    <a:moveTo>
                      <a:pt x="865" y="1646"/>
                    </a:moveTo>
                    <a:cubicBezTo>
                      <a:pt x="857" y="1643"/>
                      <a:pt x="851" y="1640"/>
                      <a:pt x="844" y="1636"/>
                    </a:cubicBezTo>
                    <a:cubicBezTo>
                      <a:pt x="840" y="1634"/>
                      <a:pt x="837" y="1631"/>
                      <a:pt x="834" y="1628"/>
                    </a:cubicBezTo>
                    <a:cubicBezTo>
                      <a:pt x="831" y="1625"/>
                      <a:pt x="828" y="1622"/>
                      <a:pt x="826" y="1618"/>
                    </a:cubicBezTo>
                    <a:cubicBezTo>
                      <a:pt x="822" y="1612"/>
                      <a:pt x="817" y="1607"/>
                      <a:pt x="813" y="1601"/>
                    </a:cubicBezTo>
                    <a:cubicBezTo>
                      <a:pt x="809" y="1596"/>
                      <a:pt x="806" y="1590"/>
                      <a:pt x="803" y="1584"/>
                    </a:cubicBezTo>
                    <a:cubicBezTo>
                      <a:pt x="800" y="1581"/>
                      <a:pt x="799" y="1578"/>
                      <a:pt x="797" y="1575"/>
                    </a:cubicBezTo>
                    <a:cubicBezTo>
                      <a:pt x="795" y="1571"/>
                      <a:pt x="793" y="1567"/>
                      <a:pt x="792" y="1563"/>
                    </a:cubicBezTo>
                    <a:cubicBezTo>
                      <a:pt x="788" y="1556"/>
                      <a:pt x="785" y="1548"/>
                      <a:pt x="782" y="1541"/>
                    </a:cubicBezTo>
                    <a:cubicBezTo>
                      <a:pt x="775" y="1525"/>
                      <a:pt x="770" y="1509"/>
                      <a:pt x="764" y="1494"/>
                    </a:cubicBezTo>
                    <a:cubicBezTo>
                      <a:pt x="759" y="1478"/>
                      <a:pt x="753" y="1462"/>
                      <a:pt x="747" y="1447"/>
                    </a:cubicBezTo>
                    <a:cubicBezTo>
                      <a:pt x="741" y="1430"/>
                      <a:pt x="735" y="1413"/>
                      <a:pt x="729" y="1396"/>
                    </a:cubicBezTo>
                    <a:cubicBezTo>
                      <a:pt x="724" y="1381"/>
                      <a:pt x="718" y="1366"/>
                      <a:pt x="713" y="1351"/>
                    </a:cubicBezTo>
                    <a:cubicBezTo>
                      <a:pt x="708" y="1337"/>
                      <a:pt x="704" y="1323"/>
                      <a:pt x="699" y="1308"/>
                    </a:cubicBezTo>
                    <a:cubicBezTo>
                      <a:pt x="694" y="1293"/>
                      <a:pt x="689" y="1278"/>
                      <a:pt x="683" y="1262"/>
                    </a:cubicBezTo>
                    <a:cubicBezTo>
                      <a:pt x="678" y="1248"/>
                      <a:pt x="674" y="1232"/>
                      <a:pt x="669" y="1217"/>
                    </a:cubicBezTo>
                    <a:cubicBezTo>
                      <a:pt x="668" y="1213"/>
                      <a:pt x="667" y="1209"/>
                      <a:pt x="666" y="1205"/>
                    </a:cubicBezTo>
                    <a:cubicBezTo>
                      <a:pt x="666" y="1206"/>
                      <a:pt x="666" y="1206"/>
                      <a:pt x="666" y="1206"/>
                    </a:cubicBezTo>
                    <a:cubicBezTo>
                      <a:pt x="655" y="1172"/>
                      <a:pt x="646" y="1137"/>
                      <a:pt x="636" y="1103"/>
                    </a:cubicBezTo>
                    <a:cubicBezTo>
                      <a:pt x="627" y="1068"/>
                      <a:pt x="618" y="1034"/>
                      <a:pt x="609" y="999"/>
                    </a:cubicBezTo>
                    <a:cubicBezTo>
                      <a:pt x="605" y="983"/>
                      <a:pt x="601" y="967"/>
                      <a:pt x="597" y="951"/>
                    </a:cubicBezTo>
                    <a:cubicBezTo>
                      <a:pt x="592" y="934"/>
                      <a:pt x="587" y="916"/>
                      <a:pt x="583" y="899"/>
                    </a:cubicBezTo>
                    <a:cubicBezTo>
                      <a:pt x="578" y="883"/>
                      <a:pt x="574" y="867"/>
                      <a:pt x="571" y="850"/>
                    </a:cubicBezTo>
                    <a:cubicBezTo>
                      <a:pt x="567" y="833"/>
                      <a:pt x="562" y="815"/>
                      <a:pt x="559" y="799"/>
                    </a:cubicBezTo>
                    <a:cubicBezTo>
                      <a:pt x="550" y="764"/>
                      <a:pt x="543" y="730"/>
                      <a:pt x="537" y="695"/>
                    </a:cubicBezTo>
                    <a:cubicBezTo>
                      <a:pt x="533" y="679"/>
                      <a:pt x="528" y="662"/>
                      <a:pt x="524" y="645"/>
                    </a:cubicBezTo>
                    <a:cubicBezTo>
                      <a:pt x="520" y="628"/>
                      <a:pt x="516" y="612"/>
                      <a:pt x="511" y="596"/>
                    </a:cubicBezTo>
                    <a:cubicBezTo>
                      <a:pt x="510" y="593"/>
                      <a:pt x="509" y="591"/>
                      <a:pt x="509" y="588"/>
                    </a:cubicBezTo>
                    <a:cubicBezTo>
                      <a:pt x="509" y="588"/>
                      <a:pt x="509" y="589"/>
                      <a:pt x="509" y="590"/>
                    </a:cubicBezTo>
                    <a:cubicBezTo>
                      <a:pt x="499" y="556"/>
                      <a:pt x="488" y="522"/>
                      <a:pt x="477" y="489"/>
                    </a:cubicBezTo>
                    <a:cubicBezTo>
                      <a:pt x="467" y="455"/>
                      <a:pt x="456" y="423"/>
                      <a:pt x="446" y="390"/>
                    </a:cubicBezTo>
                    <a:cubicBezTo>
                      <a:pt x="440" y="373"/>
                      <a:pt x="435" y="356"/>
                      <a:pt x="431" y="339"/>
                    </a:cubicBezTo>
                    <a:cubicBezTo>
                      <a:pt x="426" y="321"/>
                      <a:pt x="422" y="305"/>
                      <a:pt x="419" y="287"/>
                    </a:cubicBezTo>
                    <a:cubicBezTo>
                      <a:pt x="412" y="254"/>
                      <a:pt x="407" y="220"/>
                      <a:pt x="400" y="187"/>
                    </a:cubicBezTo>
                    <a:cubicBezTo>
                      <a:pt x="397" y="172"/>
                      <a:pt x="394" y="157"/>
                      <a:pt x="390" y="143"/>
                    </a:cubicBezTo>
                    <a:cubicBezTo>
                      <a:pt x="387" y="129"/>
                      <a:pt x="384" y="115"/>
                      <a:pt x="380" y="101"/>
                    </a:cubicBezTo>
                    <a:cubicBezTo>
                      <a:pt x="378" y="94"/>
                      <a:pt x="376" y="88"/>
                      <a:pt x="373" y="81"/>
                    </a:cubicBezTo>
                    <a:cubicBezTo>
                      <a:pt x="370" y="76"/>
                      <a:pt x="368" y="71"/>
                      <a:pt x="365" y="67"/>
                    </a:cubicBezTo>
                    <a:cubicBezTo>
                      <a:pt x="364" y="64"/>
                      <a:pt x="362" y="62"/>
                      <a:pt x="360" y="59"/>
                    </a:cubicBezTo>
                    <a:cubicBezTo>
                      <a:pt x="359" y="58"/>
                      <a:pt x="358" y="57"/>
                      <a:pt x="357" y="56"/>
                    </a:cubicBezTo>
                    <a:cubicBezTo>
                      <a:pt x="356" y="55"/>
                      <a:pt x="355" y="54"/>
                      <a:pt x="354" y="53"/>
                    </a:cubicBezTo>
                    <a:cubicBezTo>
                      <a:pt x="352" y="52"/>
                      <a:pt x="351" y="52"/>
                      <a:pt x="350" y="50"/>
                    </a:cubicBezTo>
                    <a:cubicBezTo>
                      <a:pt x="349" y="50"/>
                      <a:pt x="348" y="49"/>
                      <a:pt x="347" y="49"/>
                    </a:cubicBezTo>
                    <a:cubicBezTo>
                      <a:pt x="345" y="49"/>
                      <a:pt x="344" y="48"/>
                      <a:pt x="343" y="48"/>
                    </a:cubicBezTo>
                    <a:cubicBezTo>
                      <a:pt x="341" y="48"/>
                      <a:pt x="340" y="48"/>
                      <a:pt x="338" y="47"/>
                    </a:cubicBezTo>
                    <a:cubicBezTo>
                      <a:pt x="337" y="47"/>
                      <a:pt x="336" y="47"/>
                      <a:pt x="334" y="47"/>
                    </a:cubicBezTo>
                    <a:cubicBezTo>
                      <a:pt x="333" y="47"/>
                      <a:pt x="331" y="47"/>
                      <a:pt x="330" y="48"/>
                    </a:cubicBezTo>
                    <a:cubicBezTo>
                      <a:pt x="329" y="48"/>
                      <a:pt x="327" y="48"/>
                      <a:pt x="326" y="49"/>
                    </a:cubicBezTo>
                    <a:cubicBezTo>
                      <a:pt x="324" y="49"/>
                      <a:pt x="323" y="49"/>
                      <a:pt x="322" y="50"/>
                    </a:cubicBezTo>
                    <a:cubicBezTo>
                      <a:pt x="320" y="51"/>
                      <a:pt x="319" y="52"/>
                      <a:pt x="317" y="52"/>
                    </a:cubicBezTo>
                    <a:cubicBezTo>
                      <a:pt x="316" y="53"/>
                      <a:pt x="315" y="55"/>
                      <a:pt x="313" y="56"/>
                    </a:cubicBezTo>
                    <a:cubicBezTo>
                      <a:pt x="311" y="57"/>
                      <a:pt x="309" y="59"/>
                      <a:pt x="307" y="61"/>
                    </a:cubicBezTo>
                    <a:cubicBezTo>
                      <a:pt x="306" y="62"/>
                      <a:pt x="305" y="63"/>
                      <a:pt x="303" y="64"/>
                    </a:cubicBezTo>
                    <a:cubicBezTo>
                      <a:pt x="301" y="69"/>
                      <a:pt x="298" y="73"/>
                      <a:pt x="296" y="78"/>
                    </a:cubicBezTo>
                    <a:cubicBezTo>
                      <a:pt x="291" y="87"/>
                      <a:pt x="286" y="96"/>
                      <a:pt x="281" y="105"/>
                    </a:cubicBezTo>
                    <a:cubicBezTo>
                      <a:pt x="277" y="115"/>
                      <a:pt x="273" y="124"/>
                      <a:pt x="268" y="134"/>
                    </a:cubicBezTo>
                    <a:cubicBezTo>
                      <a:pt x="259" y="154"/>
                      <a:pt x="250" y="173"/>
                      <a:pt x="242" y="194"/>
                    </a:cubicBezTo>
                    <a:cubicBezTo>
                      <a:pt x="242" y="193"/>
                      <a:pt x="242" y="193"/>
                      <a:pt x="242" y="193"/>
                    </a:cubicBezTo>
                    <a:cubicBezTo>
                      <a:pt x="239" y="201"/>
                      <a:pt x="236" y="208"/>
                      <a:pt x="234" y="215"/>
                    </a:cubicBezTo>
                    <a:cubicBezTo>
                      <a:pt x="222" y="246"/>
                      <a:pt x="211" y="277"/>
                      <a:pt x="200" y="306"/>
                    </a:cubicBezTo>
                    <a:lnTo>
                      <a:pt x="200" y="307"/>
                    </a:lnTo>
                    <a:cubicBezTo>
                      <a:pt x="200" y="307"/>
                      <a:pt x="200" y="308"/>
                      <a:pt x="199" y="308"/>
                    </a:cubicBezTo>
                    <a:cubicBezTo>
                      <a:pt x="199" y="310"/>
                      <a:pt x="198" y="312"/>
                      <a:pt x="197" y="314"/>
                    </a:cubicBezTo>
                    <a:cubicBezTo>
                      <a:pt x="185" y="346"/>
                      <a:pt x="173" y="378"/>
                      <a:pt x="161" y="410"/>
                    </a:cubicBezTo>
                    <a:cubicBezTo>
                      <a:pt x="155" y="426"/>
                      <a:pt x="150" y="443"/>
                      <a:pt x="144" y="458"/>
                    </a:cubicBezTo>
                    <a:cubicBezTo>
                      <a:pt x="138" y="474"/>
                      <a:pt x="132" y="490"/>
                      <a:pt x="126" y="505"/>
                    </a:cubicBezTo>
                    <a:cubicBezTo>
                      <a:pt x="114" y="538"/>
                      <a:pt x="104" y="571"/>
                      <a:pt x="94" y="603"/>
                    </a:cubicBezTo>
                    <a:cubicBezTo>
                      <a:pt x="90" y="621"/>
                      <a:pt x="86" y="638"/>
                      <a:pt x="81" y="655"/>
                    </a:cubicBezTo>
                    <a:cubicBezTo>
                      <a:pt x="77" y="672"/>
                      <a:pt x="72" y="688"/>
                      <a:pt x="68" y="704"/>
                    </a:cubicBezTo>
                    <a:cubicBezTo>
                      <a:pt x="65" y="712"/>
                      <a:pt x="63" y="720"/>
                      <a:pt x="61" y="729"/>
                    </a:cubicBezTo>
                    <a:cubicBezTo>
                      <a:pt x="55" y="755"/>
                      <a:pt x="51" y="783"/>
                      <a:pt x="46" y="810"/>
                    </a:cubicBezTo>
                    <a:cubicBezTo>
                      <a:pt x="43" y="824"/>
                      <a:pt x="41" y="838"/>
                      <a:pt x="38" y="851"/>
                    </a:cubicBezTo>
                    <a:cubicBezTo>
                      <a:pt x="37" y="858"/>
                      <a:pt x="35" y="865"/>
                      <a:pt x="34" y="872"/>
                    </a:cubicBezTo>
                    <a:cubicBezTo>
                      <a:pt x="34" y="875"/>
                      <a:pt x="33" y="879"/>
                      <a:pt x="33" y="882"/>
                    </a:cubicBezTo>
                    <a:cubicBezTo>
                      <a:pt x="33" y="884"/>
                      <a:pt x="32" y="886"/>
                      <a:pt x="32" y="888"/>
                    </a:cubicBezTo>
                    <a:cubicBezTo>
                      <a:pt x="30" y="896"/>
                      <a:pt x="23" y="902"/>
                      <a:pt x="13" y="901"/>
                    </a:cubicBezTo>
                    <a:cubicBezTo>
                      <a:pt x="9" y="901"/>
                      <a:pt x="6" y="898"/>
                      <a:pt x="3" y="895"/>
                    </a:cubicBezTo>
                    <a:cubicBezTo>
                      <a:pt x="0" y="891"/>
                      <a:pt x="0" y="887"/>
                      <a:pt x="0" y="882"/>
                    </a:cubicBezTo>
                    <a:cubicBezTo>
                      <a:pt x="0" y="881"/>
                      <a:pt x="1" y="878"/>
                      <a:pt x="2" y="876"/>
                    </a:cubicBezTo>
                    <a:cubicBezTo>
                      <a:pt x="2" y="872"/>
                      <a:pt x="3" y="867"/>
                      <a:pt x="4" y="863"/>
                    </a:cubicBezTo>
                    <a:cubicBezTo>
                      <a:pt x="6" y="854"/>
                      <a:pt x="7" y="846"/>
                      <a:pt x="9" y="837"/>
                    </a:cubicBezTo>
                    <a:cubicBezTo>
                      <a:pt x="12" y="820"/>
                      <a:pt x="15" y="803"/>
                      <a:pt x="18" y="785"/>
                    </a:cubicBezTo>
                    <a:cubicBezTo>
                      <a:pt x="21" y="768"/>
                      <a:pt x="24" y="751"/>
                      <a:pt x="27" y="734"/>
                    </a:cubicBezTo>
                    <a:cubicBezTo>
                      <a:pt x="30" y="717"/>
                      <a:pt x="35" y="700"/>
                      <a:pt x="40" y="683"/>
                    </a:cubicBezTo>
                    <a:cubicBezTo>
                      <a:pt x="44" y="667"/>
                      <a:pt x="49" y="651"/>
                      <a:pt x="53" y="635"/>
                    </a:cubicBezTo>
                    <a:cubicBezTo>
                      <a:pt x="58" y="618"/>
                      <a:pt x="62" y="601"/>
                      <a:pt x="67" y="584"/>
                    </a:cubicBezTo>
                    <a:cubicBezTo>
                      <a:pt x="76" y="551"/>
                      <a:pt x="86" y="518"/>
                      <a:pt x="98" y="486"/>
                    </a:cubicBezTo>
                    <a:cubicBezTo>
                      <a:pt x="105" y="470"/>
                      <a:pt x="111" y="454"/>
                      <a:pt x="116" y="438"/>
                    </a:cubicBezTo>
                    <a:cubicBezTo>
                      <a:pt x="122" y="422"/>
                      <a:pt x="128" y="406"/>
                      <a:pt x="133" y="390"/>
                    </a:cubicBezTo>
                    <a:cubicBezTo>
                      <a:pt x="145" y="359"/>
                      <a:pt x="157" y="327"/>
                      <a:pt x="168" y="295"/>
                    </a:cubicBezTo>
                    <a:cubicBezTo>
                      <a:pt x="181" y="264"/>
                      <a:pt x="192" y="232"/>
                      <a:pt x="204" y="200"/>
                    </a:cubicBezTo>
                    <a:cubicBezTo>
                      <a:pt x="210" y="184"/>
                      <a:pt x="217" y="168"/>
                      <a:pt x="223" y="152"/>
                    </a:cubicBezTo>
                    <a:cubicBezTo>
                      <a:pt x="230" y="137"/>
                      <a:pt x="237" y="121"/>
                      <a:pt x="244" y="106"/>
                    </a:cubicBezTo>
                    <a:cubicBezTo>
                      <a:pt x="252" y="91"/>
                      <a:pt x="259" y="76"/>
                      <a:pt x="267" y="60"/>
                    </a:cubicBezTo>
                    <a:cubicBezTo>
                      <a:pt x="271" y="53"/>
                      <a:pt x="275" y="45"/>
                      <a:pt x="281" y="39"/>
                    </a:cubicBezTo>
                    <a:cubicBezTo>
                      <a:pt x="287" y="33"/>
                      <a:pt x="293" y="28"/>
                      <a:pt x="300" y="24"/>
                    </a:cubicBezTo>
                    <a:cubicBezTo>
                      <a:pt x="308" y="19"/>
                      <a:pt x="316" y="15"/>
                      <a:pt x="326" y="14"/>
                    </a:cubicBezTo>
                    <a:cubicBezTo>
                      <a:pt x="340" y="11"/>
                      <a:pt x="354" y="14"/>
                      <a:pt x="367" y="21"/>
                    </a:cubicBezTo>
                    <a:cubicBezTo>
                      <a:pt x="386" y="31"/>
                      <a:pt x="397" y="50"/>
                      <a:pt x="405" y="70"/>
                    </a:cubicBezTo>
                    <a:cubicBezTo>
                      <a:pt x="412" y="85"/>
                      <a:pt x="416" y="101"/>
                      <a:pt x="420" y="117"/>
                    </a:cubicBezTo>
                    <a:cubicBezTo>
                      <a:pt x="424" y="134"/>
                      <a:pt x="428" y="151"/>
                      <a:pt x="432" y="168"/>
                    </a:cubicBezTo>
                    <a:cubicBezTo>
                      <a:pt x="439" y="202"/>
                      <a:pt x="445" y="236"/>
                      <a:pt x="451" y="269"/>
                    </a:cubicBezTo>
                    <a:cubicBezTo>
                      <a:pt x="455" y="290"/>
                      <a:pt x="459" y="310"/>
                      <a:pt x="464" y="331"/>
                    </a:cubicBezTo>
                    <a:cubicBezTo>
                      <a:pt x="470" y="351"/>
                      <a:pt x="475" y="370"/>
                      <a:pt x="482" y="390"/>
                    </a:cubicBezTo>
                    <a:cubicBezTo>
                      <a:pt x="492" y="422"/>
                      <a:pt x="502" y="454"/>
                      <a:pt x="513" y="487"/>
                    </a:cubicBezTo>
                    <a:cubicBezTo>
                      <a:pt x="523" y="521"/>
                      <a:pt x="535" y="554"/>
                      <a:pt x="545" y="589"/>
                    </a:cubicBezTo>
                    <a:cubicBezTo>
                      <a:pt x="549" y="605"/>
                      <a:pt x="553" y="621"/>
                      <a:pt x="558" y="637"/>
                    </a:cubicBezTo>
                    <a:cubicBezTo>
                      <a:pt x="563" y="655"/>
                      <a:pt x="567" y="672"/>
                      <a:pt x="570" y="689"/>
                    </a:cubicBezTo>
                    <a:cubicBezTo>
                      <a:pt x="577" y="723"/>
                      <a:pt x="584" y="758"/>
                      <a:pt x="592" y="792"/>
                    </a:cubicBezTo>
                    <a:cubicBezTo>
                      <a:pt x="599" y="825"/>
                      <a:pt x="607" y="859"/>
                      <a:pt x="616" y="892"/>
                    </a:cubicBezTo>
                    <a:cubicBezTo>
                      <a:pt x="625" y="926"/>
                      <a:pt x="634" y="959"/>
                      <a:pt x="643" y="993"/>
                    </a:cubicBezTo>
                    <a:cubicBezTo>
                      <a:pt x="660" y="1061"/>
                      <a:pt x="679" y="1129"/>
                      <a:pt x="699" y="1198"/>
                    </a:cubicBezTo>
                    <a:cubicBezTo>
                      <a:pt x="702" y="1208"/>
                      <a:pt x="705" y="1217"/>
                      <a:pt x="708" y="1227"/>
                    </a:cubicBezTo>
                    <a:lnTo>
                      <a:pt x="707" y="1226"/>
                    </a:lnTo>
                    <a:cubicBezTo>
                      <a:pt x="707" y="1226"/>
                      <a:pt x="708" y="1227"/>
                      <a:pt x="708" y="1228"/>
                    </a:cubicBezTo>
                    <a:lnTo>
                      <a:pt x="708" y="1227"/>
                    </a:lnTo>
                    <a:cubicBezTo>
                      <a:pt x="708" y="1228"/>
                      <a:pt x="708" y="1228"/>
                      <a:pt x="708" y="1228"/>
                    </a:cubicBezTo>
                    <a:cubicBezTo>
                      <a:pt x="708" y="1228"/>
                      <a:pt x="708" y="1229"/>
                      <a:pt x="708" y="1230"/>
                    </a:cubicBezTo>
                    <a:cubicBezTo>
                      <a:pt x="709" y="1231"/>
                      <a:pt x="710" y="1233"/>
                      <a:pt x="710" y="1234"/>
                    </a:cubicBezTo>
                    <a:lnTo>
                      <a:pt x="710" y="1233"/>
                    </a:lnTo>
                    <a:cubicBezTo>
                      <a:pt x="710" y="1234"/>
                      <a:pt x="710" y="1235"/>
                      <a:pt x="710" y="1236"/>
                    </a:cubicBezTo>
                    <a:lnTo>
                      <a:pt x="710" y="1235"/>
                    </a:lnTo>
                    <a:cubicBezTo>
                      <a:pt x="715" y="1251"/>
                      <a:pt x="721" y="1268"/>
                      <a:pt x="726" y="1284"/>
                    </a:cubicBezTo>
                    <a:cubicBezTo>
                      <a:pt x="732" y="1301"/>
                      <a:pt x="738" y="1317"/>
                      <a:pt x="743" y="1333"/>
                    </a:cubicBezTo>
                    <a:cubicBezTo>
                      <a:pt x="749" y="1350"/>
                      <a:pt x="755" y="1366"/>
                      <a:pt x="761" y="1382"/>
                    </a:cubicBezTo>
                    <a:cubicBezTo>
                      <a:pt x="767" y="1399"/>
                      <a:pt x="772" y="1417"/>
                      <a:pt x="779" y="1434"/>
                    </a:cubicBezTo>
                    <a:cubicBezTo>
                      <a:pt x="785" y="1452"/>
                      <a:pt x="792" y="1469"/>
                      <a:pt x="799" y="1487"/>
                    </a:cubicBezTo>
                    <a:cubicBezTo>
                      <a:pt x="805" y="1504"/>
                      <a:pt x="812" y="1521"/>
                      <a:pt x="819" y="1537"/>
                    </a:cubicBezTo>
                    <a:cubicBezTo>
                      <a:pt x="824" y="1548"/>
                      <a:pt x="829" y="1559"/>
                      <a:pt x="835" y="1569"/>
                    </a:cubicBezTo>
                    <a:cubicBezTo>
                      <a:pt x="835" y="1569"/>
                      <a:pt x="834" y="1569"/>
                      <a:pt x="834" y="1568"/>
                    </a:cubicBezTo>
                    <a:cubicBezTo>
                      <a:pt x="834" y="1569"/>
                      <a:pt x="835" y="1569"/>
                      <a:pt x="835" y="1569"/>
                    </a:cubicBezTo>
                    <a:cubicBezTo>
                      <a:pt x="835" y="1570"/>
                      <a:pt x="835" y="1570"/>
                      <a:pt x="835" y="1571"/>
                    </a:cubicBezTo>
                    <a:cubicBezTo>
                      <a:pt x="835" y="1570"/>
                      <a:pt x="835" y="1570"/>
                      <a:pt x="835" y="1569"/>
                    </a:cubicBezTo>
                    <a:cubicBezTo>
                      <a:pt x="842" y="1581"/>
                      <a:pt x="850" y="1591"/>
                      <a:pt x="858" y="1602"/>
                    </a:cubicBezTo>
                    <a:cubicBezTo>
                      <a:pt x="859" y="1603"/>
                      <a:pt x="859" y="1603"/>
                      <a:pt x="860" y="1604"/>
                    </a:cubicBezTo>
                    <a:cubicBezTo>
                      <a:pt x="860" y="1604"/>
                      <a:pt x="861" y="1605"/>
                      <a:pt x="862" y="1605"/>
                    </a:cubicBezTo>
                    <a:cubicBezTo>
                      <a:pt x="863" y="1607"/>
                      <a:pt x="865" y="1607"/>
                      <a:pt x="866" y="1608"/>
                    </a:cubicBezTo>
                    <a:cubicBezTo>
                      <a:pt x="868" y="1609"/>
                      <a:pt x="870" y="1610"/>
                      <a:pt x="872" y="1611"/>
                    </a:cubicBezTo>
                    <a:cubicBezTo>
                      <a:pt x="873" y="1611"/>
                      <a:pt x="874" y="1612"/>
                      <a:pt x="876" y="1612"/>
                    </a:cubicBezTo>
                    <a:cubicBezTo>
                      <a:pt x="877" y="1612"/>
                      <a:pt x="878" y="1612"/>
                      <a:pt x="879" y="1612"/>
                    </a:cubicBezTo>
                    <a:cubicBezTo>
                      <a:pt x="880" y="1612"/>
                      <a:pt x="880" y="1612"/>
                      <a:pt x="880" y="1612"/>
                    </a:cubicBezTo>
                    <a:cubicBezTo>
                      <a:pt x="881" y="1612"/>
                      <a:pt x="881" y="1612"/>
                      <a:pt x="881" y="1612"/>
                    </a:cubicBezTo>
                    <a:cubicBezTo>
                      <a:pt x="880" y="1612"/>
                      <a:pt x="880" y="1612"/>
                      <a:pt x="880" y="1612"/>
                    </a:cubicBezTo>
                    <a:lnTo>
                      <a:pt x="881" y="1612"/>
                    </a:lnTo>
                    <a:cubicBezTo>
                      <a:pt x="882" y="1612"/>
                      <a:pt x="883" y="1612"/>
                      <a:pt x="884" y="1612"/>
                    </a:cubicBezTo>
                    <a:cubicBezTo>
                      <a:pt x="886" y="1611"/>
                      <a:pt x="887" y="1611"/>
                      <a:pt x="888" y="1610"/>
                    </a:cubicBezTo>
                    <a:cubicBezTo>
                      <a:pt x="889" y="1610"/>
                      <a:pt x="891" y="1609"/>
                      <a:pt x="893" y="1608"/>
                    </a:cubicBezTo>
                    <a:lnTo>
                      <a:pt x="892" y="1608"/>
                    </a:lnTo>
                    <a:cubicBezTo>
                      <a:pt x="893" y="1608"/>
                      <a:pt x="893" y="1607"/>
                      <a:pt x="894" y="1607"/>
                    </a:cubicBezTo>
                    <a:cubicBezTo>
                      <a:pt x="894" y="1607"/>
                      <a:pt x="895" y="1606"/>
                      <a:pt x="896" y="1605"/>
                    </a:cubicBezTo>
                    <a:cubicBezTo>
                      <a:pt x="901" y="1601"/>
                      <a:pt x="906" y="1596"/>
                      <a:pt x="911" y="1591"/>
                    </a:cubicBezTo>
                    <a:cubicBezTo>
                      <a:pt x="918" y="1584"/>
                      <a:pt x="925" y="1576"/>
                      <a:pt x="932" y="1569"/>
                    </a:cubicBezTo>
                    <a:cubicBezTo>
                      <a:pt x="939" y="1561"/>
                      <a:pt x="946" y="1554"/>
                      <a:pt x="952" y="1545"/>
                    </a:cubicBezTo>
                    <a:cubicBezTo>
                      <a:pt x="968" y="1523"/>
                      <a:pt x="981" y="1499"/>
                      <a:pt x="994" y="1476"/>
                    </a:cubicBezTo>
                    <a:cubicBezTo>
                      <a:pt x="999" y="1467"/>
                      <a:pt x="1002" y="1459"/>
                      <a:pt x="1006" y="1450"/>
                    </a:cubicBezTo>
                    <a:cubicBezTo>
                      <a:pt x="1009" y="1442"/>
                      <a:pt x="1013" y="1434"/>
                      <a:pt x="1016" y="1425"/>
                    </a:cubicBezTo>
                    <a:cubicBezTo>
                      <a:pt x="1022" y="1409"/>
                      <a:pt x="1027" y="1393"/>
                      <a:pt x="1032" y="1376"/>
                    </a:cubicBezTo>
                    <a:cubicBezTo>
                      <a:pt x="1038" y="1360"/>
                      <a:pt x="1042" y="1343"/>
                      <a:pt x="1047" y="1326"/>
                    </a:cubicBezTo>
                    <a:cubicBezTo>
                      <a:pt x="1052" y="1309"/>
                      <a:pt x="1056" y="1292"/>
                      <a:pt x="1060" y="1275"/>
                    </a:cubicBezTo>
                    <a:cubicBezTo>
                      <a:pt x="1064" y="1258"/>
                      <a:pt x="1070" y="1241"/>
                      <a:pt x="1075" y="1225"/>
                    </a:cubicBezTo>
                    <a:cubicBezTo>
                      <a:pt x="1084" y="1194"/>
                      <a:pt x="1092" y="1163"/>
                      <a:pt x="1100" y="1132"/>
                    </a:cubicBezTo>
                    <a:cubicBezTo>
                      <a:pt x="1104" y="1117"/>
                      <a:pt x="1108" y="1102"/>
                      <a:pt x="1112" y="1087"/>
                    </a:cubicBezTo>
                    <a:cubicBezTo>
                      <a:pt x="1116" y="1072"/>
                      <a:pt x="1120" y="1057"/>
                      <a:pt x="1123" y="1041"/>
                    </a:cubicBezTo>
                    <a:cubicBezTo>
                      <a:pt x="1123" y="1042"/>
                      <a:pt x="1123" y="1043"/>
                      <a:pt x="1123" y="1043"/>
                    </a:cubicBezTo>
                    <a:cubicBezTo>
                      <a:pt x="1131" y="1009"/>
                      <a:pt x="1138" y="975"/>
                      <a:pt x="1146" y="940"/>
                    </a:cubicBezTo>
                    <a:cubicBezTo>
                      <a:pt x="1149" y="923"/>
                      <a:pt x="1152" y="907"/>
                      <a:pt x="1156" y="891"/>
                    </a:cubicBezTo>
                    <a:cubicBezTo>
                      <a:pt x="1159" y="874"/>
                      <a:pt x="1162" y="856"/>
                      <a:pt x="1165" y="839"/>
                    </a:cubicBezTo>
                    <a:cubicBezTo>
                      <a:pt x="1170" y="804"/>
                      <a:pt x="1176" y="768"/>
                      <a:pt x="1183" y="733"/>
                    </a:cubicBezTo>
                    <a:cubicBezTo>
                      <a:pt x="1189" y="699"/>
                      <a:pt x="1196" y="666"/>
                      <a:pt x="1203" y="632"/>
                    </a:cubicBezTo>
                    <a:cubicBezTo>
                      <a:pt x="1210" y="598"/>
                      <a:pt x="1220" y="563"/>
                      <a:pt x="1229" y="528"/>
                    </a:cubicBezTo>
                    <a:cubicBezTo>
                      <a:pt x="1234" y="511"/>
                      <a:pt x="1239" y="494"/>
                      <a:pt x="1244" y="477"/>
                    </a:cubicBezTo>
                    <a:cubicBezTo>
                      <a:pt x="1249" y="460"/>
                      <a:pt x="1253" y="444"/>
                      <a:pt x="1258" y="427"/>
                    </a:cubicBezTo>
                    <a:cubicBezTo>
                      <a:pt x="1263" y="410"/>
                      <a:pt x="1268" y="394"/>
                      <a:pt x="1272" y="377"/>
                    </a:cubicBezTo>
                    <a:cubicBezTo>
                      <a:pt x="1275" y="368"/>
                      <a:pt x="1277" y="359"/>
                      <a:pt x="1279" y="351"/>
                    </a:cubicBezTo>
                    <a:cubicBezTo>
                      <a:pt x="1279" y="350"/>
                      <a:pt x="1279" y="349"/>
                      <a:pt x="1280" y="348"/>
                    </a:cubicBezTo>
                    <a:cubicBezTo>
                      <a:pt x="1281" y="344"/>
                      <a:pt x="1282" y="339"/>
                      <a:pt x="1283" y="336"/>
                    </a:cubicBezTo>
                    <a:cubicBezTo>
                      <a:pt x="1284" y="331"/>
                      <a:pt x="1285" y="327"/>
                      <a:pt x="1286" y="322"/>
                    </a:cubicBezTo>
                    <a:cubicBezTo>
                      <a:pt x="1290" y="305"/>
                      <a:pt x="1294" y="289"/>
                      <a:pt x="1299" y="272"/>
                    </a:cubicBezTo>
                    <a:cubicBezTo>
                      <a:pt x="1309" y="239"/>
                      <a:pt x="1321" y="207"/>
                      <a:pt x="1332" y="174"/>
                    </a:cubicBezTo>
                    <a:cubicBezTo>
                      <a:pt x="1335" y="166"/>
                      <a:pt x="1338" y="158"/>
                      <a:pt x="1340" y="150"/>
                    </a:cubicBezTo>
                    <a:cubicBezTo>
                      <a:pt x="1342" y="141"/>
                      <a:pt x="1345" y="133"/>
                      <a:pt x="1347" y="126"/>
                    </a:cubicBezTo>
                    <a:cubicBezTo>
                      <a:pt x="1352" y="109"/>
                      <a:pt x="1358" y="92"/>
                      <a:pt x="1366" y="77"/>
                    </a:cubicBezTo>
                    <a:cubicBezTo>
                      <a:pt x="1374" y="62"/>
                      <a:pt x="1383" y="46"/>
                      <a:pt x="1394" y="32"/>
                    </a:cubicBezTo>
                    <a:cubicBezTo>
                      <a:pt x="1399" y="26"/>
                      <a:pt x="1405" y="21"/>
                      <a:pt x="1411" y="16"/>
                    </a:cubicBezTo>
                    <a:cubicBezTo>
                      <a:pt x="1414" y="13"/>
                      <a:pt x="1417" y="11"/>
                      <a:pt x="1421" y="10"/>
                    </a:cubicBezTo>
                    <a:cubicBezTo>
                      <a:pt x="1425" y="7"/>
                      <a:pt x="1430" y="6"/>
                      <a:pt x="1435" y="4"/>
                    </a:cubicBezTo>
                    <a:cubicBezTo>
                      <a:pt x="1443" y="2"/>
                      <a:pt x="1452" y="1"/>
                      <a:pt x="1460" y="0"/>
                    </a:cubicBezTo>
                    <a:cubicBezTo>
                      <a:pt x="1469" y="0"/>
                      <a:pt x="1479" y="0"/>
                      <a:pt x="1488" y="2"/>
                    </a:cubicBezTo>
                    <a:cubicBezTo>
                      <a:pt x="1501" y="4"/>
                      <a:pt x="1513" y="11"/>
                      <a:pt x="1522" y="21"/>
                    </a:cubicBezTo>
                    <a:cubicBezTo>
                      <a:pt x="1529" y="27"/>
                      <a:pt x="1533" y="34"/>
                      <a:pt x="1538" y="42"/>
                    </a:cubicBezTo>
                    <a:cubicBezTo>
                      <a:pt x="1542" y="48"/>
                      <a:pt x="1544" y="53"/>
                      <a:pt x="1547" y="59"/>
                    </a:cubicBezTo>
                    <a:cubicBezTo>
                      <a:pt x="1551" y="66"/>
                      <a:pt x="1554" y="74"/>
                      <a:pt x="1557" y="82"/>
                    </a:cubicBezTo>
                    <a:cubicBezTo>
                      <a:pt x="1559" y="90"/>
                      <a:pt x="1554" y="99"/>
                      <a:pt x="1546" y="102"/>
                    </a:cubicBezTo>
                    <a:cubicBezTo>
                      <a:pt x="1537" y="105"/>
                      <a:pt x="1527" y="101"/>
                      <a:pt x="1524" y="92"/>
                    </a:cubicBezTo>
                    <a:cubicBezTo>
                      <a:pt x="1522" y="88"/>
                      <a:pt x="1521" y="85"/>
                      <a:pt x="1519" y="81"/>
                    </a:cubicBezTo>
                    <a:cubicBezTo>
                      <a:pt x="1515" y="73"/>
                      <a:pt x="1511" y="64"/>
                      <a:pt x="1506" y="57"/>
                    </a:cubicBezTo>
                    <a:cubicBezTo>
                      <a:pt x="1504" y="54"/>
                      <a:pt x="1503" y="52"/>
                      <a:pt x="1501" y="49"/>
                    </a:cubicBezTo>
                    <a:cubicBezTo>
                      <a:pt x="1500" y="48"/>
                      <a:pt x="1498" y="46"/>
                      <a:pt x="1497" y="45"/>
                    </a:cubicBezTo>
                    <a:cubicBezTo>
                      <a:pt x="1496" y="43"/>
                      <a:pt x="1494" y="42"/>
                      <a:pt x="1492" y="41"/>
                    </a:cubicBezTo>
                    <a:cubicBezTo>
                      <a:pt x="1491" y="40"/>
                      <a:pt x="1490" y="39"/>
                      <a:pt x="1489" y="39"/>
                    </a:cubicBezTo>
                    <a:cubicBezTo>
                      <a:pt x="1489" y="39"/>
                      <a:pt x="1488" y="38"/>
                      <a:pt x="1487" y="38"/>
                    </a:cubicBezTo>
                    <a:cubicBezTo>
                      <a:pt x="1488" y="38"/>
                      <a:pt x="1488" y="38"/>
                      <a:pt x="1489" y="38"/>
                    </a:cubicBezTo>
                    <a:cubicBezTo>
                      <a:pt x="1487" y="38"/>
                      <a:pt x="1486" y="38"/>
                      <a:pt x="1485" y="37"/>
                    </a:cubicBezTo>
                    <a:cubicBezTo>
                      <a:pt x="1483" y="36"/>
                      <a:pt x="1480" y="36"/>
                      <a:pt x="1477" y="36"/>
                    </a:cubicBezTo>
                    <a:cubicBezTo>
                      <a:pt x="1473" y="36"/>
                      <a:pt x="1469" y="35"/>
                      <a:pt x="1466" y="36"/>
                    </a:cubicBezTo>
                    <a:cubicBezTo>
                      <a:pt x="1461" y="36"/>
                      <a:pt x="1455" y="36"/>
                      <a:pt x="1450" y="37"/>
                    </a:cubicBezTo>
                    <a:cubicBezTo>
                      <a:pt x="1447" y="38"/>
                      <a:pt x="1444" y="38"/>
                      <a:pt x="1441" y="39"/>
                    </a:cubicBezTo>
                    <a:cubicBezTo>
                      <a:pt x="1440" y="39"/>
                      <a:pt x="1439" y="40"/>
                      <a:pt x="1438" y="41"/>
                    </a:cubicBezTo>
                    <a:cubicBezTo>
                      <a:pt x="1437" y="41"/>
                      <a:pt x="1436" y="42"/>
                      <a:pt x="1434" y="42"/>
                    </a:cubicBezTo>
                    <a:cubicBezTo>
                      <a:pt x="1433" y="43"/>
                      <a:pt x="1431" y="45"/>
                      <a:pt x="1430" y="46"/>
                    </a:cubicBezTo>
                    <a:cubicBezTo>
                      <a:pt x="1428" y="47"/>
                      <a:pt x="1427" y="48"/>
                      <a:pt x="1426" y="49"/>
                    </a:cubicBezTo>
                    <a:cubicBezTo>
                      <a:pt x="1422" y="53"/>
                      <a:pt x="1419" y="57"/>
                      <a:pt x="1416" y="62"/>
                    </a:cubicBezTo>
                    <a:cubicBezTo>
                      <a:pt x="1410" y="70"/>
                      <a:pt x="1405" y="78"/>
                      <a:pt x="1399" y="87"/>
                    </a:cubicBezTo>
                    <a:cubicBezTo>
                      <a:pt x="1395" y="95"/>
                      <a:pt x="1392" y="103"/>
                      <a:pt x="1388" y="112"/>
                    </a:cubicBezTo>
                    <a:cubicBezTo>
                      <a:pt x="1383" y="127"/>
                      <a:pt x="1378" y="143"/>
                      <a:pt x="1373" y="159"/>
                    </a:cubicBezTo>
                    <a:cubicBezTo>
                      <a:pt x="1369" y="175"/>
                      <a:pt x="1363" y="191"/>
                      <a:pt x="1357" y="207"/>
                    </a:cubicBezTo>
                    <a:cubicBezTo>
                      <a:pt x="1345" y="239"/>
                      <a:pt x="1334" y="272"/>
                      <a:pt x="1326" y="305"/>
                    </a:cubicBezTo>
                    <a:cubicBezTo>
                      <a:pt x="1322" y="317"/>
                      <a:pt x="1320" y="330"/>
                      <a:pt x="1316" y="343"/>
                    </a:cubicBezTo>
                    <a:cubicBezTo>
                      <a:pt x="1317" y="342"/>
                      <a:pt x="1317" y="341"/>
                      <a:pt x="1317" y="341"/>
                    </a:cubicBezTo>
                    <a:cubicBezTo>
                      <a:pt x="1315" y="345"/>
                      <a:pt x="1315" y="349"/>
                      <a:pt x="1314" y="354"/>
                    </a:cubicBezTo>
                    <a:lnTo>
                      <a:pt x="1313" y="355"/>
                    </a:lnTo>
                    <a:cubicBezTo>
                      <a:pt x="1310" y="368"/>
                      <a:pt x="1307" y="381"/>
                      <a:pt x="1303" y="394"/>
                    </a:cubicBezTo>
                    <a:cubicBezTo>
                      <a:pt x="1299" y="410"/>
                      <a:pt x="1293" y="428"/>
                      <a:pt x="1288" y="445"/>
                    </a:cubicBezTo>
                    <a:cubicBezTo>
                      <a:pt x="1284" y="461"/>
                      <a:pt x="1279" y="478"/>
                      <a:pt x="1275" y="494"/>
                    </a:cubicBezTo>
                    <a:cubicBezTo>
                      <a:pt x="1270" y="511"/>
                      <a:pt x="1264" y="529"/>
                      <a:pt x="1260" y="547"/>
                    </a:cubicBezTo>
                    <a:cubicBezTo>
                      <a:pt x="1254" y="565"/>
                      <a:pt x="1250" y="584"/>
                      <a:pt x="1245" y="603"/>
                    </a:cubicBezTo>
                    <a:cubicBezTo>
                      <a:pt x="1241" y="620"/>
                      <a:pt x="1237" y="637"/>
                      <a:pt x="1234" y="653"/>
                    </a:cubicBezTo>
                    <a:cubicBezTo>
                      <a:pt x="1231" y="670"/>
                      <a:pt x="1227" y="686"/>
                      <a:pt x="1223" y="702"/>
                    </a:cubicBezTo>
                    <a:cubicBezTo>
                      <a:pt x="1216" y="737"/>
                      <a:pt x="1210" y="772"/>
                      <a:pt x="1204" y="807"/>
                    </a:cubicBezTo>
                    <a:cubicBezTo>
                      <a:pt x="1199" y="842"/>
                      <a:pt x="1193" y="876"/>
                      <a:pt x="1187" y="910"/>
                    </a:cubicBezTo>
                    <a:cubicBezTo>
                      <a:pt x="1183" y="927"/>
                      <a:pt x="1180" y="944"/>
                      <a:pt x="1176" y="961"/>
                    </a:cubicBezTo>
                    <a:cubicBezTo>
                      <a:pt x="1172" y="979"/>
                      <a:pt x="1168" y="996"/>
                      <a:pt x="1165" y="1014"/>
                    </a:cubicBezTo>
                    <a:cubicBezTo>
                      <a:pt x="1157" y="1049"/>
                      <a:pt x="1148" y="1083"/>
                      <a:pt x="1140" y="1118"/>
                    </a:cubicBezTo>
                    <a:cubicBezTo>
                      <a:pt x="1135" y="1135"/>
                      <a:pt x="1130" y="1152"/>
                      <a:pt x="1126" y="1169"/>
                    </a:cubicBezTo>
                    <a:cubicBezTo>
                      <a:pt x="1121" y="1185"/>
                      <a:pt x="1117" y="1201"/>
                      <a:pt x="1112" y="1217"/>
                    </a:cubicBezTo>
                    <a:cubicBezTo>
                      <a:pt x="1108" y="1234"/>
                      <a:pt x="1102" y="1252"/>
                      <a:pt x="1097" y="1269"/>
                    </a:cubicBezTo>
                    <a:cubicBezTo>
                      <a:pt x="1092" y="1286"/>
                      <a:pt x="1088" y="1304"/>
                      <a:pt x="1084" y="1322"/>
                    </a:cubicBezTo>
                    <a:cubicBezTo>
                      <a:pt x="1075" y="1355"/>
                      <a:pt x="1065" y="1388"/>
                      <a:pt x="1054" y="1421"/>
                    </a:cubicBezTo>
                    <a:cubicBezTo>
                      <a:pt x="1049" y="1438"/>
                      <a:pt x="1042" y="1453"/>
                      <a:pt x="1035" y="1469"/>
                    </a:cubicBezTo>
                    <a:cubicBezTo>
                      <a:pt x="1032" y="1477"/>
                      <a:pt x="1029" y="1486"/>
                      <a:pt x="1025" y="1494"/>
                    </a:cubicBezTo>
                    <a:cubicBezTo>
                      <a:pt x="1021" y="1501"/>
                      <a:pt x="1017" y="1507"/>
                      <a:pt x="1013" y="1514"/>
                    </a:cubicBezTo>
                    <a:cubicBezTo>
                      <a:pt x="1004" y="1529"/>
                      <a:pt x="996" y="1544"/>
                      <a:pt x="986" y="1558"/>
                    </a:cubicBezTo>
                    <a:cubicBezTo>
                      <a:pt x="981" y="1565"/>
                      <a:pt x="975" y="1572"/>
                      <a:pt x="970" y="1578"/>
                    </a:cubicBezTo>
                    <a:cubicBezTo>
                      <a:pt x="965" y="1584"/>
                      <a:pt x="959" y="1591"/>
                      <a:pt x="953" y="1597"/>
                    </a:cubicBezTo>
                    <a:cubicBezTo>
                      <a:pt x="943" y="1608"/>
                      <a:pt x="932" y="1621"/>
                      <a:pt x="920" y="1631"/>
                    </a:cubicBezTo>
                    <a:cubicBezTo>
                      <a:pt x="914" y="1636"/>
                      <a:pt x="906" y="1641"/>
                      <a:pt x="898" y="1644"/>
                    </a:cubicBezTo>
                    <a:cubicBezTo>
                      <a:pt x="893" y="1646"/>
                      <a:pt x="887" y="1647"/>
                      <a:pt x="881" y="1648"/>
                    </a:cubicBezTo>
                    <a:cubicBezTo>
                      <a:pt x="880" y="1648"/>
                      <a:pt x="880" y="1648"/>
                      <a:pt x="879" y="1648"/>
                    </a:cubicBezTo>
                    <a:cubicBezTo>
                      <a:pt x="874" y="1648"/>
                      <a:pt x="869" y="1647"/>
                      <a:pt x="865" y="16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31"/>
              <p:cNvSpPr/>
              <p:nvPr/>
            </p:nvSpPr>
            <p:spPr>
              <a:xfrm>
                <a:off x="3872880" y="4201560"/>
                <a:ext cx="533520" cy="58392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622" extrusionOk="0">
                    <a:moveTo>
                      <a:pt x="540" y="1620"/>
                    </a:moveTo>
                    <a:cubicBezTo>
                      <a:pt x="532" y="1618"/>
                      <a:pt x="524" y="1615"/>
                      <a:pt x="516" y="1612"/>
                    </a:cubicBezTo>
                    <a:cubicBezTo>
                      <a:pt x="508" y="1609"/>
                      <a:pt x="500" y="1606"/>
                      <a:pt x="493" y="1602"/>
                    </a:cubicBezTo>
                    <a:cubicBezTo>
                      <a:pt x="483" y="1598"/>
                      <a:pt x="474" y="1593"/>
                      <a:pt x="465" y="1586"/>
                    </a:cubicBezTo>
                    <a:cubicBezTo>
                      <a:pt x="462" y="1583"/>
                      <a:pt x="459" y="1579"/>
                      <a:pt x="456" y="1574"/>
                    </a:cubicBezTo>
                    <a:cubicBezTo>
                      <a:pt x="454" y="1571"/>
                      <a:pt x="452" y="1567"/>
                      <a:pt x="450" y="1563"/>
                    </a:cubicBezTo>
                    <a:cubicBezTo>
                      <a:pt x="442" y="1550"/>
                      <a:pt x="435" y="1536"/>
                      <a:pt x="428" y="1522"/>
                    </a:cubicBezTo>
                    <a:cubicBezTo>
                      <a:pt x="421" y="1507"/>
                      <a:pt x="413" y="1491"/>
                      <a:pt x="407" y="1475"/>
                    </a:cubicBezTo>
                    <a:cubicBezTo>
                      <a:pt x="401" y="1459"/>
                      <a:pt x="395" y="1443"/>
                      <a:pt x="390" y="1427"/>
                    </a:cubicBezTo>
                    <a:cubicBezTo>
                      <a:pt x="386" y="1410"/>
                      <a:pt x="381" y="1395"/>
                      <a:pt x="377" y="1379"/>
                    </a:cubicBezTo>
                    <a:cubicBezTo>
                      <a:pt x="372" y="1363"/>
                      <a:pt x="368" y="1346"/>
                      <a:pt x="363" y="1329"/>
                    </a:cubicBezTo>
                    <a:cubicBezTo>
                      <a:pt x="359" y="1313"/>
                      <a:pt x="354" y="1296"/>
                      <a:pt x="350" y="1279"/>
                    </a:cubicBezTo>
                    <a:cubicBezTo>
                      <a:pt x="341" y="1244"/>
                      <a:pt x="335" y="1209"/>
                      <a:pt x="326" y="1175"/>
                    </a:cubicBezTo>
                    <a:cubicBezTo>
                      <a:pt x="321" y="1157"/>
                      <a:pt x="316" y="1140"/>
                      <a:pt x="312" y="1122"/>
                    </a:cubicBezTo>
                    <a:cubicBezTo>
                      <a:pt x="307" y="1106"/>
                      <a:pt x="305" y="1090"/>
                      <a:pt x="302" y="1074"/>
                    </a:cubicBezTo>
                    <a:cubicBezTo>
                      <a:pt x="299" y="1056"/>
                      <a:pt x="296" y="1039"/>
                      <a:pt x="292" y="1022"/>
                    </a:cubicBezTo>
                    <a:cubicBezTo>
                      <a:pt x="288" y="1004"/>
                      <a:pt x="282" y="987"/>
                      <a:pt x="278" y="969"/>
                    </a:cubicBezTo>
                    <a:cubicBezTo>
                      <a:pt x="274" y="953"/>
                      <a:pt x="271" y="936"/>
                      <a:pt x="268" y="919"/>
                    </a:cubicBezTo>
                    <a:cubicBezTo>
                      <a:pt x="264" y="902"/>
                      <a:pt x="261" y="884"/>
                      <a:pt x="258" y="866"/>
                    </a:cubicBezTo>
                    <a:cubicBezTo>
                      <a:pt x="256" y="851"/>
                      <a:pt x="254" y="837"/>
                      <a:pt x="252" y="822"/>
                    </a:cubicBezTo>
                    <a:cubicBezTo>
                      <a:pt x="250" y="807"/>
                      <a:pt x="247" y="792"/>
                      <a:pt x="245" y="777"/>
                    </a:cubicBezTo>
                    <a:cubicBezTo>
                      <a:pt x="245" y="770"/>
                      <a:pt x="243" y="763"/>
                      <a:pt x="242" y="755"/>
                    </a:cubicBezTo>
                    <a:cubicBezTo>
                      <a:pt x="242" y="752"/>
                      <a:pt x="241" y="747"/>
                      <a:pt x="240" y="744"/>
                    </a:cubicBezTo>
                    <a:cubicBezTo>
                      <a:pt x="240" y="741"/>
                      <a:pt x="239" y="738"/>
                      <a:pt x="239" y="735"/>
                    </a:cubicBezTo>
                    <a:cubicBezTo>
                      <a:pt x="239" y="736"/>
                      <a:pt x="239" y="737"/>
                      <a:pt x="239" y="738"/>
                    </a:cubicBezTo>
                    <a:cubicBezTo>
                      <a:pt x="239" y="736"/>
                      <a:pt x="239" y="734"/>
                      <a:pt x="238" y="732"/>
                    </a:cubicBezTo>
                    <a:cubicBezTo>
                      <a:pt x="239" y="733"/>
                      <a:pt x="239" y="733"/>
                      <a:pt x="239" y="735"/>
                    </a:cubicBezTo>
                    <a:cubicBezTo>
                      <a:pt x="234" y="708"/>
                      <a:pt x="229" y="682"/>
                      <a:pt x="225" y="655"/>
                    </a:cubicBezTo>
                    <a:cubicBezTo>
                      <a:pt x="225" y="654"/>
                      <a:pt x="225" y="651"/>
                      <a:pt x="225" y="650"/>
                    </a:cubicBezTo>
                    <a:cubicBezTo>
                      <a:pt x="220" y="626"/>
                      <a:pt x="215" y="601"/>
                      <a:pt x="208" y="577"/>
                    </a:cubicBezTo>
                    <a:cubicBezTo>
                      <a:pt x="201" y="552"/>
                      <a:pt x="195" y="527"/>
                      <a:pt x="187" y="502"/>
                    </a:cubicBezTo>
                    <a:cubicBezTo>
                      <a:pt x="180" y="479"/>
                      <a:pt x="172" y="457"/>
                      <a:pt x="166" y="434"/>
                    </a:cubicBezTo>
                    <a:cubicBezTo>
                      <a:pt x="159" y="411"/>
                      <a:pt x="154" y="389"/>
                      <a:pt x="147" y="366"/>
                    </a:cubicBezTo>
                    <a:cubicBezTo>
                      <a:pt x="141" y="350"/>
                      <a:pt x="136" y="333"/>
                      <a:pt x="130" y="317"/>
                    </a:cubicBezTo>
                    <a:cubicBezTo>
                      <a:pt x="124" y="301"/>
                      <a:pt x="118" y="284"/>
                      <a:pt x="112" y="268"/>
                    </a:cubicBezTo>
                    <a:cubicBezTo>
                      <a:pt x="106" y="252"/>
                      <a:pt x="99" y="237"/>
                      <a:pt x="93" y="221"/>
                    </a:cubicBezTo>
                    <a:cubicBezTo>
                      <a:pt x="87" y="204"/>
                      <a:pt x="81" y="188"/>
                      <a:pt x="74" y="172"/>
                    </a:cubicBezTo>
                    <a:cubicBezTo>
                      <a:pt x="73" y="171"/>
                      <a:pt x="73" y="169"/>
                      <a:pt x="72" y="168"/>
                    </a:cubicBezTo>
                    <a:cubicBezTo>
                      <a:pt x="63" y="150"/>
                      <a:pt x="54" y="133"/>
                      <a:pt x="45" y="116"/>
                    </a:cubicBezTo>
                    <a:cubicBezTo>
                      <a:pt x="36" y="98"/>
                      <a:pt x="27" y="80"/>
                      <a:pt x="17" y="63"/>
                    </a:cubicBezTo>
                    <a:cubicBezTo>
                      <a:pt x="14" y="60"/>
                      <a:pt x="12" y="56"/>
                      <a:pt x="10" y="53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3" y="49"/>
                      <a:pt x="0" y="42"/>
                      <a:pt x="2" y="36"/>
                    </a:cubicBezTo>
                    <a:cubicBezTo>
                      <a:pt x="3" y="28"/>
                      <a:pt x="10" y="23"/>
                      <a:pt x="18" y="23"/>
                    </a:cubicBezTo>
                    <a:cubicBezTo>
                      <a:pt x="28" y="23"/>
                      <a:pt x="33" y="32"/>
                      <a:pt x="38" y="40"/>
                    </a:cubicBezTo>
                    <a:cubicBezTo>
                      <a:pt x="43" y="47"/>
                      <a:pt x="48" y="54"/>
                      <a:pt x="52" y="61"/>
                    </a:cubicBezTo>
                    <a:cubicBezTo>
                      <a:pt x="60" y="76"/>
                      <a:pt x="67" y="91"/>
                      <a:pt x="76" y="107"/>
                    </a:cubicBezTo>
                    <a:cubicBezTo>
                      <a:pt x="84" y="121"/>
                      <a:pt x="92" y="135"/>
                      <a:pt x="99" y="150"/>
                    </a:cubicBezTo>
                    <a:cubicBezTo>
                      <a:pt x="107" y="166"/>
                      <a:pt x="113" y="182"/>
                      <a:pt x="120" y="199"/>
                    </a:cubicBezTo>
                    <a:cubicBezTo>
                      <a:pt x="132" y="231"/>
                      <a:pt x="145" y="263"/>
                      <a:pt x="158" y="295"/>
                    </a:cubicBezTo>
                    <a:cubicBezTo>
                      <a:pt x="171" y="328"/>
                      <a:pt x="180" y="362"/>
                      <a:pt x="190" y="396"/>
                    </a:cubicBezTo>
                    <a:cubicBezTo>
                      <a:pt x="194" y="409"/>
                      <a:pt x="197" y="422"/>
                      <a:pt x="201" y="435"/>
                    </a:cubicBezTo>
                    <a:cubicBezTo>
                      <a:pt x="201" y="435"/>
                      <a:pt x="201" y="433"/>
                      <a:pt x="200" y="433"/>
                    </a:cubicBezTo>
                    <a:cubicBezTo>
                      <a:pt x="201" y="436"/>
                      <a:pt x="203" y="440"/>
                      <a:pt x="204" y="443"/>
                    </a:cubicBezTo>
                    <a:lnTo>
                      <a:pt x="203" y="443"/>
                    </a:lnTo>
                    <a:cubicBezTo>
                      <a:pt x="208" y="456"/>
                      <a:pt x="212" y="470"/>
                      <a:pt x="216" y="482"/>
                    </a:cubicBezTo>
                    <a:cubicBezTo>
                      <a:pt x="221" y="497"/>
                      <a:pt x="225" y="513"/>
                      <a:pt x="230" y="528"/>
                    </a:cubicBezTo>
                    <a:cubicBezTo>
                      <a:pt x="230" y="528"/>
                      <a:pt x="229" y="527"/>
                      <a:pt x="229" y="526"/>
                    </a:cubicBezTo>
                    <a:cubicBezTo>
                      <a:pt x="235" y="544"/>
                      <a:pt x="240" y="562"/>
                      <a:pt x="245" y="579"/>
                    </a:cubicBezTo>
                    <a:cubicBezTo>
                      <a:pt x="249" y="596"/>
                      <a:pt x="252" y="612"/>
                      <a:pt x="256" y="629"/>
                    </a:cubicBezTo>
                    <a:cubicBezTo>
                      <a:pt x="262" y="664"/>
                      <a:pt x="267" y="700"/>
                      <a:pt x="273" y="735"/>
                    </a:cubicBezTo>
                    <a:cubicBezTo>
                      <a:pt x="277" y="758"/>
                      <a:pt x="279" y="780"/>
                      <a:pt x="283" y="803"/>
                    </a:cubicBezTo>
                    <a:cubicBezTo>
                      <a:pt x="286" y="824"/>
                      <a:pt x="288" y="846"/>
                      <a:pt x="292" y="867"/>
                    </a:cubicBezTo>
                    <a:cubicBezTo>
                      <a:pt x="298" y="902"/>
                      <a:pt x="305" y="936"/>
                      <a:pt x="313" y="970"/>
                    </a:cubicBezTo>
                    <a:cubicBezTo>
                      <a:pt x="317" y="987"/>
                      <a:pt x="323" y="1003"/>
                      <a:pt x="326" y="1020"/>
                    </a:cubicBezTo>
                    <a:cubicBezTo>
                      <a:pt x="330" y="1037"/>
                      <a:pt x="333" y="1054"/>
                      <a:pt x="336" y="1072"/>
                    </a:cubicBezTo>
                    <a:cubicBezTo>
                      <a:pt x="339" y="1089"/>
                      <a:pt x="343" y="1105"/>
                      <a:pt x="347" y="1122"/>
                    </a:cubicBezTo>
                    <a:cubicBezTo>
                      <a:pt x="352" y="1138"/>
                      <a:pt x="356" y="1156"/>
                      <a:pt x="360" y="1173"/>
                    </a:cubicBezTo>
                    <a:cubicBezTo>
                      <a:pt x="368" y="1208"/>
                      <a:pt x="376" y="1243"/>
                      <a:pt x="384" y="1278"/>
                    </a:cubicBezTo>
                    <a:cubicBezTo>
                      <a:pt x="390" y="1300"/>
                      <a:pt x="397" y="1321"/>
                      <a:pt x="403" y="1343"/>
                    </a:cubicBezTo>
                    <a:cubicBezTo>
                      <a:pt x="408" y="1364"/>
                      <a:pt x="414" y="1384"/>
                      <a:pt x="420" y="1405"/>
                    </a:cubicBezTo>
                    <a:lnTo>
                      <a:pt x="420" y="1404"/>
                    </a:lnTo>
                    <a:cubicBezTo>
                      <a:pt x="420" y="1406"/>
                      <a:pt x="421" y="1408"/>
                      <a:pt x="422" y="1409"/>
                    </a:cubicBezTo>
                    <a:cubicBezTo>
                      <a:pt x="422" y="1408"/>
                      <a:pt x="421" y="1408"/>
                      <a:pt x="421" y="1407"/>
                    </a:cubicBezTo>
                    <a:cubicBezTo>
                      <a:pt x="423" y="1413"/>
                      <a:pt x="425" y="1420"/>
                      <a:pt x="427" y="1427"/>
                    </a:cubicBezTo>
                    <a:cubicBezTo>
                      <a:pt x="433" y="1446"/>
                      <a:pt x="440" y="1465"/>
                      <a:pt x="448" y="1483"/>
                    </a:cubicBezTo>
                    <a:lnTo>
                      <a:pt x="448" y="1484"/>
                    </a:lnTo>
                    <a:lnTo>
                      <a:pt x="449" y="1484"/>
                    </a:lnTo>
                    <a:lnTo>
                      <a:pt x="448" y="1484"/>
                    </a:lnTo>
                    <a:cubicBezTo>
                      <a:pt x="454" y="1495"/>
                      <a:pt x="459" y="1505"/>
                      <a:pt x="464" y="1516"/>
                    </a:cubicBezTo>
                    <a:cubicBezTo>
                      <a:pt x="469" y="1526"/>
                      <a:pt x="474" y="1536"/>
                      <a:pt x="480" y="1545"/>
                    </a:cubicBezTo>
                    <a:cubicBezTo>
                      <a:pt x="483" y="1550"/>
                      <a:pt x="487" y="1556"/>
                      <a:pt x="490" y="1561"/>
                    </a:cubicBezTo>
                    <a:lnTo>
                      <a:pt x="491" y="1561"/>
                    </a:lnTo>
                    <a:cubicBezTo>
                      <a:pt x="491" y="1561"/>
                      <a:pt x="491" y="1562"/>
                      <a:pt x="492" y="1562"/>
                    </a:cubicBezTo>
                    <a:cubicBezTo>
                      <a:pt x="494" y="1564"/>
                      <a:pt x="497" y="1565"/>
                      <a:pt x="499" y="1567"/>
                    </a:cubicBezTo>
                    <a:cubicBezTo>
                      <a:pt x="506" y="1570"/>
                      <a:pt x="513" y="1574"/>
                      <a:pt x="520" y="1577"/>
                    </a:cubicBezTo>
                    <a:cubicBezTo>
                      <a:pt x="528" y="1579"/>
                      <a:pt x="537" y="1582"/>
                      <a:pt x="546" y="1585"/>
                    </a:cubicBezTo>
                    <a:lnTo>
                      <a:pt x="548" y="1585"/>
                    </a:lnTo>
                    <a:cubicBezTo>
                      <a:pt x="549" y="1585"/>
                      <a:pt x="549" y="1585"/>
                      <a:pt x="549" y="1585"/>
                    </a:cubicBezTo>
                    <a:cubicBezTo>
                      <a:pt x="550" y="1585"/>
                      <a:pt x="551" y="1585"/>
                      <a:pt x="552" y="1585"/>
                    </a:cubicBezTo>
                    <a:cubicBezTo>
                      <a:pt x="553" y="1584"/>
                      <a:pt x="553" y="1584"/>
                      <a:pt x="555" y="1583"/>
                    </a:cubicBezTo>
                    <a:cubicBezTo>
                      <a:pt x="556" y="1583"/>
                      <a:pt x="557" y="1582"/>
                      <a:pt x="558" y="1582"/>
                    </a:cubicBezTo>
                    <a:cubicBezTo>
                      <a:pt x="560" y="1580"/>
                      <a:pt x="563" y="1578"/>
                      <a:pt x="565" y="1577"/>
                    </a:cubicBezTo>
                    <a:cubicBezTo>
                      <a:pt x="569" y="1573"/>
                      <a:pt x="573" y="1569"/>
                      <a:pt x="577" y="1565"/>
                    </a:cubicBezTo>
                    <a:cubicBezTo>
                      <a:pt x="584" y="1558"/>
                      <a:pt x="589" y="1551"/>
                      <a:pt x="595" y="1544"/>
                    </a:cubicBezTo>
                    <a:cubicBezTo>
                      <a:pt x="599" y="1539"/>
                      <a:pt x="602" y="1533"/>
                      <a:pt x="606" y="1526"/>
                    </a:cubicBezTo>
                    <a:cubicBezTo>
                      <a:pt x="615" y="1510"/>
                      <a:pt x="624" y="1493"/>
                      <a:pt x="632" y="1476"/>
                    </a:cubicBezTo>
                    <a:cubicBezTo>
                      <a:pt x="640" y="1458"/>
                      <a:pt x="648" y="1440"/>
                      <a:pt x="655" y="1422"/>
                    </a:cubicBezTo>
                    <a:cubicBezTo>
                      <a:pt x="662" y="1405"/>
                      <a:pt x="668" y="1388"/>
                      <a:pt x="673" y="1371"/>
                    </a:cubicBezTo>
                    <a:cubicBezTo>
                      <a:pt x="679" y="1355"/>
                      <a:pt x="683" y="1338"/>
                      <a:pt x="687" y="1320"/>
                    </a:cubicBezTo>
                    <a:cubicBezTo>
                      <a:pt x="693" y="1295"/>
                      <a:pt x="699" y="1268"/>
                      <a:pt x="705" y="1243"/>
                    </a:cubicBezTo>
                    <a:cubicBezTo>
                      <a:pt x="705" y="1242"/>
                      <a:pt x="705" y="1241"/>
                      <a:pt x="705" y="1240"/>
                    </a:cubicBezTo>
                    <a:cubicBezTo>
                      <a:pt x="706" y="1240"/>
                      <a:pt x="706" y="1239"/>
                      <a:pt x="707" y="1237"/>
                    </a:cubicBezTo>
                    <a:cubicBezTo>
                      <a:pt x="707" y="1236"/>
                      <a:pt x="707" y="1235"/>
                      <a:pt x="707" y="1234"/>
                    </a:cubicBezTo>
                    <a:cubicBezTo>
                      <a:pt x="707" y="1234"/>
                      <a:pt x="707" y="1235"/>
                      <a:pt x="707" y="1236"/>
                    </a:cubicBezTo>
                    <a:cubicBezTo>
                      <a:pt x="715" y="1202"/>
                      <a:pt x="721" y="1167"/>
                      <a:pt x="728" y="1132"/>
                    </a:cubicBezTo>
                    <a:cubicBezTo>
                      <a:pt x="733" y="1098"/>
                      <a:pt x="739" y="1063"/>
                      <a:pt x="745" y="1028"/>
                    </a:cubicBezTo>
                    <a:cubicBezTo>
                      <a:pt x="751" y="994"/>
                      <a:pt x="757" y="959"/>
                      <a:pt x="762" y="925"/>
                    </a:cubicBezTo>
                    <a:cubicBezTo>
                      <a:pt x="768" y="890"/>
                      <a:pt x="774" y="856"/>
                      <a:pt x="782" y="823"/>
                    </a:cubicBezTo>
                    <a:cubicBezTo>
                      <a:pt x="790" y="788"/>
                      <a:pt x="799" y="754"/>
                      <a:pt x="809" y="720"/>
                    </a:cubicBezTo>
                    <a:cubicBezTo>
                      <a:pt x="818" y="686"/>
                      <a:pt x="827" y="651"/>
                      <a:pt x="837" y="618"/>
                    </a:cubicBezTo>
                    <a:cubicBezTo>
                      <a:pt x="842" y="601"/>
                      <a:pt x="848" y="583"/>
                      <a:pt x="853" y="566"/>
                    </a:cubicBezTo>
                    <a:cubicBezTo>
                      <a:pt x="858" y="549"/>
                      <a:pt x="863" y="531"/>
                      <a:pt x="868" y="514"/>
                    </a:cubicBezTo>
                    <a:cubicBezTo>
                      <a:pt x="873" y="496"/>
                      <a:pt x="877" y="478"/>
                      <a:pt x="883" y="461"/>
                    </a:cubicBezTo>
                    <a:cubicBezTo>
                      <a:pt x="888" y="443"/>
                      <a:pt x="894" y="425"/>
                      <a:pt x="899" y="408"/>
                    </a:cubicBezTo>
                    <a:cubicBezTo>
                      <a:pt x="910" y="374"/>
                      <a:pt x="922" y="340"/>
                      <a:pt x="933" y="307"/>
                    </a:cubicBezTo>
                    <a:cubicBezTo>
                      <a:pt x="945" y="272"/>
                      <a:pt x="956" y="237"/>
                      <a:pt x="969" y="202"/>
                    </a:cubicBezTo>
                    <a:cubicBezTo>
                      <a:pt x="980" y="169"/>
                      <a:pt x="994" y="137"/>
                      <a:pt x="1010" y="106"/>
                    </a:cubicBezTo>
                    <a:cubicBezTo>
                      <a:pt x="1014" y="97"/>
                      <a:pt x="1018" y="89"/>
                      <a:pt x="1023" y="80"/>
                    </a:cubicBezTo>
                    <a:cubicBezTo>
                      <a:pt x="1028" y="72"/>
                      <a:pt x="1033" y="65"/>
                      <a:pt x="1039" y="57"/>
                    </a:cubicBezTo>
                    <a:cubicBezTo>
                      <a:pt x="1044" y="51"/>
                      <a:pt x="1051" y="45"/>
                      <a:pt x="1057" y="40"/>
                    </a:cubicBezTo>
                    <a:cubicBezTo>
                      <a:pt x="1064" y="34"/>
                      <a:pt x="1071" y="29"/>
                      <a:pt x="1079" y="24"/>
                    </a:cubicBezTo>
                    <a:cubicBezTo>
                      <a:pt x="1085" y="21"/>
                      <a:pt x="1092" y="17"/>
                      <a:pt x="1099" y="13"/>
                    </a:cubicBezTo>
                    <a:cubicBezTo>
                      <a:pt x="1107" y="9"/>
                      <a:pt x="1116" y="6"/>
                      <a:pt x="1124" y="4"/>
                    </a:cubicBezTo>
                    <a:cubicBezTo>
                      <a:pt x="1136" y="1"/>
                      <a:pt x="1149" y="0"/>
                      <a:pt x="1161" y="3"/>
                    </a:cubicBezTo>
                    <a:cubicBezTo>
                      <a:pt x="1175" y="6"/>
                      <a:pt x="1187" y="15"/>
                      <a:pt x="1197" y="24"/>
                    </a:cubicBezTo>
                    <a:cubicBezTo>
                      <a:pt x="1204" y="31"/>
                      <a:pt x="1210" y="38"/>
                      <a:pt x="1215" y="47"/>
                    </a:cubicBezTo>
                    <a:cubicBezTo>
                      <a:pt x="1219" y="55"/>
                      <a:pt x="1223" y="63"/>
                      <a:pt x="1226" y="72"/>
                    </a:cubicBezTo>
                    <a:cubicBezTo>
                      <a:pt x="1233" y="87"/>
                      <a:pt x="1239" y="103"/>
                      <a:pt x="1244" y="119"/>
                    </a:cubicBezTo>
                    <a:cubicBezTo>
                      <a:pt x="1251" y="136"/>
                      <a:pt x="1257" y="153"/>
                      <a:pt x="1262" y="170"/>
                    </a:cubicBezTo>
                    <a:cubicBezTo>
                      <a:pt x="1266" y="188"/>
                      <a:pt x="1269" y="205"/>
                      <a:pt x="1272" y="223"/>
                    </a:cubicBezTo>
                    <a:cubicBezTo>
                      <a:pt x="1279" y="257"/>
                      <a:pt x="1288" y="292"/>
                      <a:pt x="1297" y="326"/>
                    </a:cubicBezTo>
                    <a:cubicBezTo>
                      <a:pt x="1302" y="343"/>
                      <a:pt x="1307" y="360"/>
                      <a:pt x="1313" y="378"/>
                    </a:cubicBezTo>
                    <a:cubicBezTo>
                      <a:pt x="1318" y="394"/>
                      <a:pt x="1322" y="412"/>
                      <a:pt x="1325" y="429"/>
                    </a:cubicBezTo>
                    <a:cubicBezTo>
                      <a:pt x="1329" y="446"/>
                      <a:pt x="1333" y="463"/>
                      <a:pt x="1336" y="481"/>
                    </a:cubicBezTo>
                    <a:cubicBezTo>
                      <a:pt x="1340" y="498"/>
                      <a:pt x="1345" y="516"/>
                      <a:pt x="1347" y="534"/>
                    </a:cubicBezTo>
                    <a:cubicBezTo>
                      <a:pt x="1351" y="552"/>
                      <a:pt x="1353" y="571"/>
                      <a:pt x="1354" y="590"/>
                    </a:cubicBezTo>
                    <a:cubicBezTo>
                      <a:pt x="1356" y="609"/>
                      <a:pt x="1357" y="628"/>
                      <a:pt x="1360" y="647"/>
                    </a:cubicBezTo>
                    <a:cubicBezTo>
                      <a:pt x="1364" y="668"/>
                      <a:pt x="1368" y="689"/>
                      <a:pt x="1373" y="710"/>
                    </a:cubicBezTo>
                    <a:cubicBezTo>
                      <a:pt x="1377" y="732"/>
                      <a:pt x="1383" y="753"/>
                      <a:pt x="1389" y="775"/>
                    </a:cubicBezTo>
                    <a:lnTo>
                      <a:pt x="1389" y="774"/>
                    </a:lnTo>
                    <a:cubicBezTo>
                      <a:pt x="1391" y="777"/>
                      <a:pt x="1391" y="780"/>
                      <a:pt x="1392" y="783"/>
                    </a:cubicBezTo>
                    <a:lnTo>
                      <a:pt x="1392" y="782"/>
                    </a:lnTo>
                    <a:cubicBezTo>
                      <a:pt x="1402" y="816"/>
                      <a:pt x="1412" y="850"/>
                      <a:pt x="1422" y="884"/>
                    </a:cubicBezTo>
                    <a:cubicBezTo>
                      <a:pt x="1427" y="901"/>
                      <a:pt x="1432" y="918"/>
                      <a:pt x="1437" y="936"/>
                    </a:cubicBezTo>
                    <a:cubicBezTo>
                      <a:pt x="1441" y="952"/>
                      <a:pt x="1447" y="968"/>
                      <a:pt x="1451" y="985"/>
                    </a:cubicBezTo>
                    <a:cubicBezTo>
                      <a:pt x="1454" y="997"/>
                      <a:pt x="1456" y="1009"/>
                      <a:pt x="1458" y="1021"/>
                    </a:cubicBezTo>
                    <a:cubicBezTo>
                      <a:pt x="1461" y="1032"/>
                      <a:pt x="1463" y="1043"/>
                      <a:pt x="1466" y="1054"/>
                    </a:cubicBezTo>
                    <a:cubicBezTo>
                      <a:pt x="1469" y="1066"/>
                      <a:pt x="1470" y="1077"/>
                      <a:pt x="1473" y="1088"/>
                    </a:cubicBezTo>
                    <a:cubicBezTo>
                      <a:pt x="1475" y="1099"/>
                      <a:pt x="1477" y="1109"/>
                      <a:pt x="1479" y="1120"/>
                    </a:cubicBezTo>
                    <a:cubicBezTo>
                      <a:pt x="1480" y="1124"/>
                      <a:pt x="1480" y="1128"/>
                      <a:pt x="1481" y="1132"/>
                    </a:cubicBezTo>
                    <a:cubicBezTo>
                      <a:pt x="1481" y="1140"/>
                      <a:pt x="1476" y="1148"/>
                      <a:pt x="1468" y="1151"/>
                    </a:cubicBezTo>
                    <a:cubicBezTo>
                      <a:pt x="1458" y="1153"/>
                      <a:pt x="1449" y="1147"/>
                      <a:pt x="1447" y="1138"/>
                    </a:cubicBezTo>
                    <a:cubicBezTo>
                      <a:pt x="1445" y="1133"/>
                      <a:pt x="1445" y="1128"/>
                      <a:pt x="1444" y="1124"/>
                    </a:cubicBezTo>
                    <a:cubicBezTo>
                      <a:pt x="1443" y="1118"/>
                      <a:pt x="1441" y="1112"/>
                      <a:pt x="1440" y="1105"/>
                    </a:cubicBezTo>
                    <a:cubicBezTo>
                      <a:pt x="1439" y="1097"/>
                      <a:pt x="1437" y="1089"/>
                      <a:pt x="1435" y="1081"/>
                    </a:cubicBezTo>
                    <a:cubicBezTo>
                      <a:pt x="1434" y="1073"/>
                      <a:pt x="1433" y="1066"/>
                      <a:pt x="1431" y="1058"/>
                    </a:cubicBezTo>
                    <a:cubicBezTo>
                      <a:pt x="1429" y="1050"/>
                      <a:pt x="1428" y="1042"/>
                      <a:pt x="1426" y="1035"/>
                    </a:cubicBezTo>
                    <a:cubicBezTo>
                      <a:pt x="1419" y="1001"/>
                      <a:pt x="1410" y="967"/>
                      <a:pt x="1401" y="934"/>
                    </a:cubicBezTo>
                    <a:cubicBezTo>
                      <a:pt x="1392" y="900"/>
                      <a:pt x="1381" y="867"/>
                      <a:pt x="1371" y="833"/>
                    </a:cubicBezTo>
                    <a:cubicBezTo>
                      <a:pt x="1367" y="816"/>
                      <a:pt x="1362" y="799"/>
                      <a:pt x="1357" y="783"/>
                    </a:cubicBezTo>
                    <a:cubicBezTo>
                      <a:pt x="1352" y="766"/>
                      <a:pt x="1347" y="749"/>
                      <a:pt x="1343" y="732"/>
                    </a:cubicBezTo>
                    <a:cubicBezTo>
                      <a:pt x="1339" y="717"/>
                      <a:pt x="1337" y="702"/>
                      <a:pt x="1334" y="687"/>
                    </a:cubicBezTo>
                    <a:cubicBezTo>
                      <a:pt x="1331" y="672"/>
                      <a:pt x="1328" y="657"/>
                      <a:pt x="1326" y="641"/>
                    </a:cubicBezTo>
                    <a:cubicBezTo>
                      <a:pt x="1324" y="626"/>
                      <a:pt x="1322" y="611"/>
                      <a:pt x="1321" y="597"/>
                    </a:cubicBezTo>
                    <a:cubicBezTo>
                      <a:pt x="1320" y="581"/>
                      <a:pt x="1318" y="565"/>
                      <a:pt x="1316" y="549"/>
                    </a:cubicBezTo>
                    <a:cubicBezTo>
                      <a:pt x="1313" y="532"/>
                      <a:pt x="1309" y="515"/>
                      <a:pt x="1306" y="498"/>
                    </a:cubicBezTo>
                    <a:cubicBezTo>
                      <a:pt x="1302" y="481"/>
                      <a:pt x="1299" y="465"/>
                      <a:pt x="1295" y="448"/>
                    </a:cubicBezTo>
                    <a:cubicBezTo>
                      <a:pt x="1292" y="430"/>
                      <a:pt x="1287" y="413"/>
                      <a:pt x="1282" y="396"/>
                    </a:cubicBezTo>
                    <a:cubicBezTo>
                      <a:pt x="1278" y="379"/>
                      <a:pt x="1272" y="362"/>
                      <a:pt x="1268" y="345"/>
                    </a:cubicBezTo>
                    <a:cubicBezTo>
                      <a:pt x="1264" y="330"/>
                      <a:pt x="1259" y="315"/>
                      <a:pt x="1256" y="300"/>
                    </a:cubicBezTo>
                    <a:cubicBezTo>
                      <a:pt x="1252" y="285"/>
                      <a:pt x="1248" y="271"/>
                      <a:pt x="1245" y="256"/>
                    </a:cubicBezTo>
                    <a:cubicBezTo>
                      <a:pt x="1241" y="242"/>
                      <a:pt x="1239" y="227"/>
                      <a:pt x="1236" y="213"/>
                    </a:cubicBezTo>
                    <a:cubicBezTo>
                      <a:pt x="1235" y="205"/>
                      <a:pt x="1233" y="197"/>
                      <a:pt x="1232" y="190"/>
                    </a:cubicBezTo>
                    <a:cubicBezTo>
                      <a:pt x="1230" y="182"/>
                      <a:pt x="1227" y="175"/>
                      <a:pt x="1225" y="167"/>
                    </a:cubicBezTo>
                    <a:cubicBezTo>
                      <a:pt x="1225" y="168"/>
                      <a:pt x="1226" y="169"/>
                      <a:pt x="1226" y="169"/>
                    </a:cubicBezTo>
                    <a:cubicBezTo>
                      <a:pt x="1216" y="138"/>
                      <a:pt x="1205" y="108"/>
                      <a:pt x="1191" y="77"/>
                    </a:cubicBezTo>
                    <a:cubicBezTo>
                      <a:pt x="1188" y="72"/>
                      <a:pt x="1185" y="66"/>
                      <a:pt x="1183" y="61"/>
                    </a:cubicBezTo>
                    <a:cubicBezTo>
                      <a:pt x="1181" y="58"/>
                      <a:pt x="1179" y="56"/>
                      <a:pt x="1177" y="54"/>
                    </a:cubicBezTo>
                    <a:cubicBezTo>
                      <a:pt x="1176" y="52"/>
                      <a:pt x="1174" y="51"/>
                      <a:pt x="1172" y="49"/>
                    </a:cubicBezTo>
                    <a:cubicBezTo>
                      <a:pt x="1170" y="47"/>
                      <a:pt x="1168" y="45"/>
                      <a:pt x="1166" y="44"/>
                    </a:cubicBezTo>
                    <a:cubicBezTo>
                      <a:pt x="1165" y="42"/>
                      <a:pt x="1163" y="42"/>
                      <a:pt x="1162" y="41"/>
                    </a:cubicBezTo>
                    <a:cubicBezTo>
                      <a:pt x="1160" y="40"/>
                      <a:pt x="1158" y="39"/>
                      <a:pt x="1156" y="38"/>
                    </a:cubicBezTo>
                    <a:cubicBezTo>
                      <a:pt x="1155" y="38"/>
                      <a:pt x="1153" y="37"/>
                      <a:pt x="1152" y="37"/>
                    </a:cubicBezTo>
                    <a:cubicBezTo>
                      <a:pt x="1151" y="37"/>
                      <a:pt x="1149" y="37"/>
                      <a:pt x="1148" y="36"/>
                    </a:cubicBezTo>
                    <a:cubicBezTo>
                      <a:pt x="1147" y="36"/>
                      <a:pt x="1146" y="36"/>
                      <a:pt x="1145" y="36"/>
                    </a:cubicBezTo>
                    <a:cubicBezTo>
                      <a:pt x="1143" y="36"/>
                      <a:pt x="1140" y="37"/>
                      <a:pt x="1138" y="37"/>
                    </a:cubicBezTo>
                    <a:cubicBezTo>
                      <a:pt x="1135" y="38"/>
                      <a:pt x="1132" y="38"/>
                      <a:pt x="1130" y="39"/>
                    </a:cubicBezTo>
                    <a:cubicBezTo>
                      <a:pt x="1125" y="41"/>
                      <a:pt x="1120" y="42"/>
                      <a:pt x="1114" y="45"/>
                    </a:cubicBezTo>
                    <a:cubicBezTo>
                      <a:pt x="1108" y="48"/>
                      <a:pt x="1102" y="51"/>
                      <a:pt x="1096" y="55"/>
                    </a:cubicBezTo>
                    <a:cubicBezTo>
                      <a:pt x="1090" y="59"/>
                      <a:pt x="1085" y="62"/>
                      <a:pt x="1079" y="66"/>
                    </a:cubicBezTo>
                    <a:cubicBezTo>
                      <a:pt x="1075" y="70"/>
                      <a:pt x="1072" y="73"/>
                      <a:pt x="1068" y="76"/>
                    </a:cubicBezTo>
                    <a:cubicBezTo>
                      <a:pt x="1065" y="80"/>
                      <a:pt x="1063" y="83"/>
                      <a:pt x="1060" y="86"/>
                    </a:cubicBezTo>
                    <a:cubicBezTo>
                      <a:pt x="1055" y="94"/>
                      <a:pt x="1050" y="102"/>
                      <a:pt x="1045" y="111"/>
                    </a:cubicBezTo>
                    <a:cubicBezTo>
                      <a:pt x="1037" y="125"/>
                      <a:pt x="1031" y="140"/>
                      <a:pt x="1024" y="156"/>
                    </a:cubicBezTo>
                    <a:cubicBezTo>
                      <a:pt x="1017" y="171"/>
                      <a:pt x="1010" y="186"/>
                      <a:pt x="1004" y="202"/>
                    </a:cubicBezTo>
                    <a:cubicBezTo>
                      <a:pt x="998" y="218"/>
                      <a:pt x="992" y="235"/>
                      <a:pt x="986" y="251"/>
                    </a:cubicBezTo>
                    <a:cubicBezTo>
                      <a:pt x="980" y="268"/>
                      <a:pt x="975" y="285"/>
                      <a:pt x="969" y="302"/>
                    </a:cubicBezTo>
                    <a:cubicBezTo>
                      <a:pt x="963" y="319"/>
                      <a:pt x="958" y="336"/>
                      <a:pt x="952" y="352"/>
                    </a:cubicBezTo>
                    <a:cubicBezTo>
                      <a:pt x="946" y="370"/>
                      <a:pt x="941" y="387"/>
                      <a:pt x="935" y="405"/>
                    </a:cubicBezTo>
                    <a:cubicBezTo>
                      <a:pt x="930" y="422"/>
                      <a:pt x="924" y="439"/>
                      <a:pt x="919" y="456"/>
                    </a:cubicBezTo>
                    <a:cubicBezTo>
                      <a:pt x="913" y="474"/>
                      <a:pt x="908" y="492"/>
                      <a:pt x="903" y="510"/>
                    </a:cubicBezTo>
                    <a:cubicBezTo>
                      <a:pt x="898" y="527"/>
                      <a:pt x="894" y="545"/>
                      <a:pt x="889" y="562"/>
                    </a:cubicBezTo>
                    <a:cubicBezTo>
                      <a:pt x="884" y="580"/>
                      <a:pt x="878" y="597"/>
                      <a:pt x="873" y="615"/>
                    </a:cubicBezTo>
                    <a:cubicBezTo>
                      <a:pt x="863" y="647"/>
                      <a:pt x="854" y="680"/>
                      <a:pt x="845" y="714"/>
                    </a:cubicBezTo>
                    <a:cubicBezTo>
                      <a:pt x="836" y="746"/>
                      <a:pt x="827" y="779"/>
                      <a:pt x="819" y="812"/>
                    </a:cubicBezTo>
                    <a:lnTo>
                      <a:pt x="819" y="811"/>
                    </a:lnTo>
                    <a:cubicBezTo>
                      <a:pt x="803" y="880"/>
                      <a:pt x="793" y="949"/>
                      <a:pt x="781" y="1018"/>
                    </a:cubicBezTo>
                    <a:cubicBezTo>
                      <a:pt x="775" y="1053"/>
                      <a:pt x="769" y="1087"/>
                      <a:pt x="764" y="1121"/>
                    </a:cubicBezTo>
                    <a:cubicBezTo>
                      <a:pt x="757" y="1156"/>
                      <a:pt x="751" y="1190"/>
                      <a:pt x="744" y="1225"/>
                    </a:cubicBezTo>
                    <a:cubicBezTo>
                      <a:pt x="743" y="1231"/>
                      <a:pt x="741" y="1237"/>
                      <a:pt x="740" y="1244"/>
                    </a:cubicBezTo>
                    <a:cubicBezTo>
                      <a:pt x="740" y="1245"/>
                      <a:pt x="739" y="1246"/>
                      <a:pt x="739" y="1246"/>
                    </a:cubicBezTo>
                    <a:lnTo>
                      <a:pt x="739" y="1247"/>
                    </a:lnTo>
                    <a:cubicBezTo>
                      <a:pt x="739" y="1249"/>
                      <a:pt x="738" y="1251"/>
                      <a:pt x="737" y="1253"/>
                    </a:cubicBezTo>
                    <a:cubicBezTo>
                      <a:pt x="737" y="1254"/>
                      <a:pt x="737" y="1256"/>
                      <a:pt x="736" y="1257"/>
                    </a:cubicBezTo>
                    <a:cubicBezTo>
                      <a:pt x="736" y="1259"/>
                      <a:pt x="736" y="1261"/>
                      <a:pt x="736" y="1262"/>
                    </a:cubicBezTo>
                    <a:cubicBezTo>
                      <a:pt x="736" y="1261"/>
                      <a:pt x="736" y="1261"/>
                      <a:pt x="736" y="1260"/>
                    </a:cubicBezTo>
                    <a:cubicBezTo>
                      <a:pt x="732" y="1276"/>
                      <a:pt x="728" y="1293"/>
                      <a:pt x="725" y="1309"/>
                    </a:cubicBezTo>
                    <a:cubicBezTo>
                      <a:pt x="720" y="1328"/>
                      <a:pt x="715" y="1346"/>
                      <a:pt x="711" y="1365"/>
                    </a:cubicBezTo>
                    <a:cubicBezTo>
                      <a:pt x="707" y="1382"/>
                      <a:pt x="701" y="1398"/>
                      <a:pt x="695" y="1414"/>
                    </a:cubicBezTo>
                    <a:cubicBezTo>
                      <a:pt x="689" y="1431"/>
                      <a:pt x="681" y="1448"/>
                      <a:pt x="674" y="1465"/>
                    </a:cubicBezTo>
                    <a:cubicBezTo>
                      <a:pt x="667" y="1480"/>
                      <a:pt x="661" y="1497"/>
                      <a:pt x="653" y="1512"/>
                    </a:cubicBezTo>
                    <a:cubicBezTo>
                      <a:pt x="645" y="1528"/>
                      <a:pt x="637" y="1544"/>
                      <a:pt x="627" y="1558"/>
                    </a:cubicBezTo>
                    <a:cubicBezTo>
                      <a:pt x="623" y="1565"/>
                      <a:pt x="617" y="1572"/>
                      <a:pt x="612" y="1578"/>
                    </a:cubicBezTo>
                    <a:cubicBezTo>
                      <a:pt x="606" y="1585"/>
                      <a:pt x="601" y="1592"/>
                      <a:pt x="594" y="1598"/>
                    </a:cubicBezTo>
                    <a:cubicBezTo>
                      <a:pt x="587" y="1604"/>
                      <a:pt x="580" y="1610"/>
                      <a:pt x="572" y="1614"/>
                    </a:cubicBezTo>
                    <a:cubicBezTo>
                      <a:pt x="564" y="1618"/>
                      <a:pt x="556" y="1621"/>
                      <a:pt x="548" y="1621"/>
                    </a:cubicBezTo>
                    <a:cubicBezTo>
                      <a:pt x="545" y="1621"/>
                      <a:pt x="542" y="1620"/>
                      <a:pt x="540" y="16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4" name="Google Shape;2984;p31"/>
            <p:cNvGrpSpPr/>
            <p:nvPr/>
          </p:nvGrpSpPr>
          <p:grpSpPr>
            <a:xfrm>
              <a:off x="1024839" y="4488272"/>
              <a:ext cx="1094323" cy="1490076"/>
              <a:chOff x="4084200" y="3439800"/>
              <a:chExt cx="508680" cy="692640"/>
            </a:xfrm>
          </p:grpSpPr>
          <p:sp>
            <p:nvSpPr>
              <p:cNvPr id="2985" name="Google Shape;2985;p31"/>
              <p:cNvSpPr/>
              <p:nvPr/>
            </p:nvSpPr>
            <p:spPr>
              <a:xfrm>
                <a:off x="4136040" y="4028760"/>
                <a:ext cx="66240" cy="10368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88" extrusionOk="0">
                    <a:moveTo>
                      <a:pt x="64" y="287"/>
                    </a:moveTo>
                    <a:cubicBezTo>
                      <a:pt x="45" y="287"/>
                      <a:pt x="27" y="281"/>
                      <a:pt x="12" y="271"/>
                    </a:cubicBezTo>
                    <a:cubicBezTo>
                      <a:pt x="7" y="268"/>
                      <a:pt x="6" y="261"/>
                      <a:pt x="9" y="257"/>
                    </a:cubicBezTo>
                    <a:cubicBezTo>
                      <a:pt x="12" y="252"/>
                      <a:pt x="19" y="250"/>
                      <a:pt x="24" y="254"/>
                    </a:cubicBezTo>
                    <a:cubicBezTo>
                      <a:pt x="47" y="270"/>
                      <a:pt x="82" y="270"/>
                      <a:pt x="111" y="252"/>
                    </a:cubicBezTo>
                    <a:cubicBezTo>
                      <a:pt x="139" y="236"/>
                      <a:pt x="155" y="210"/>
                      <a:pt x="153" y="183"/>
                    </a:cubicBezTo>
                    <a:cubicBezTo>
                      <a:pt x="151" y="151"/>
                      <a:pt x="121" y="130"/>
                      <a:pt x="94" y="123"/>
                    </a:cubicBezTo>
                    <a:cubicBezTo>
                      <a:pt x="70" y="117"/>
                      <a:pt x="37" y="119"/>
                      <a:pt x="20" y="145"/>
                    </a:cubicBezTo>
                    <a:cubicBezTo>
                      <a:pt x="17" y="150"/>
                      <a:pt x="12" y="151"/>
                      <a:pt x="7" y="150"/>
                    </a:cubicBezTo>
                    <a:cubicBezTo>
                      <a:pt x="3" y="148"/>
                      <a:pt x="0" y="143"/>
                      <a:pt x="1" y="139"/>
                    </a:cubicBezTo>
                    <a:cubicBezTo>
                      <a:pt x="7" y="101"/>
                      <a:pt x="29" y="64"/>
                      <a:pt x="61" y="38"/>
                    </a:cubicBezTo>
                    <a:cubicBezTo>
                      <a:pt x="93" y="13"/>
                      <a:pt x="134" y="0"/>
                      <a:pt x="173" y="3"/>
                    </a:cubicBezTo>
                    <a:cubicBezTo>
                      <a:pt x="178" y="4"/>
                      <a:pt x="183" y="9"/>
                      <a:pt x="182" y="14"/>
                    </a:cubicBezTo>
                    <a:cubicBezTo>
                      <a:pt x="181" y="20"/>
                      <a:pt x="176" y="24"/>
                      <a:pt x="171" y="24"/>
                    </a:cubicBezTo>
                    <a:cubicBezTo>
                      <a:pt x="113" y="19"/>
                      <a:pt x="55" y="56"/>
                      <a:pt x="31" y="109"/>
                    </a:cubicBezTo>
                    <a:cubicBezTo>
                      <a:pt x="50" y="99"/>
                      <a:pt x="75" y="97"/>
                      <a:pt x="99" y="103"/>
                    </a:cubicBezTo>
                    <a:cubicBezTo>
                      <a:pt x="134" y="112"/>
                      <a:pt x="170" y="139"/>
                      <a:pt x="174" y="181"/>
                    </a:cubicBezTo>
                    <a:cubicBezTo>
                      <a:pt x="177" y="216"/>
                      <a:pt x="157" y="250"/>
                      <a:pt x="122" y="270"/>
                    </a:cubicBezTo>
                    <a:cubicBezTo>
                      <a:pt x="103" y="281"/>
                      <a:pt x="83" y="287"/>
                      <a:pt x="64" y="2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31"/>
              <p:cNvSpPr/>
              <p:nvPr/>
            </p:nvSpPr>
            <p:spPr>
              <a:xfrm>
                <a:off x="4254840" y="4071960"/>
                <a:ext cx="58320" cy="136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" extrusionOk="0">
                    <a:moveTo>
                      <a:pt x="150" y="37"/>
                    </a:moveTo>
                    <a:cubicBezTo>
                      <a:pt x="149" y="37"/>
                      <a:pt x="149" y="37"/>
                      <a:pt x="149" y="37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1" y="10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7" y="17"/>
                      <a:pt x="161" y="22"/>
                      <a:pt x="160" y="27"/>
                    </a:cubicBezTo>
                    <a:cubicBezTo>
                      <a:pt x="160" y="33"/>
                      <a:pt x="155" y="37"/>
                      <a:pt x="150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31"/>
              <p:cNvSpPr/>
              <p:nvPr/>
            </p:nvSpPr>
            <p:spPr>
              <a:xfrm>
                <a:off x="4253760" y="4072320"/>
                <a:ext cx="48240" cy="3204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89" extrusionOk="0">
                    <a:moveTo>
                      <a:pt x="29" y="88"/>
                    </a:moveTo>
                    <a:cubicBezTo>
                      <a:pt x="24" y="88"/>
                      <a:pt x="20" y="84"/>
                      <a:pt x="19" y="8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9"/>
                      <a:pt x="4" y="3"/>
                      <a:pt x="9" y="2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122" y="62"/>
                      <a:pt x="122" y="62"/>
                      <a:pt x="122" y="62"/>
                    </a:cubicBezTo>
                    <a:cubicBezTo>
                      <a:pt x="128" y="62"/>
                      <a:pt x="133" y="66"/>
                      <a:pt x="133" y="72"/>
                    </a:cubicBezTo>
                    <a:cubicBezTo>
                      <a:pt x="133" y="78"/>
                      <a:pt x="129" y="83"/>
                      <a:pt x="123" y="83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9" y="88"/>
                      <a:pt x="29" y="88"/>
                      <a:pt x="29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31"/>
              <p:cNvSpPr/>
              <p:nvPr/>
            </p:nvSpPr>
            <p:spPr>
              <a:xfrm>
                <a:off x="4344840" y="4022640"/>
                <a:ext cx="68400" cy="10224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84" extrusionOk="0">
                    <a:moveTo>
                      <a:pt x="12" y="283"/>
                    </a:moveTo>
                    <a:cubicBezTo>
                      <a:pt x="7" y="283"/>
                      <a:pt x="3" y="280"/>
                      <a:pt x="2" y="276"/>
                    </a:cubicBezTo>
                    <a:cubicBezTo>
                      <a:pt x="0" y="270"/>
                      <a:pt x="2" y="266"/>
                      <a:pt x="7" y="263"/>
                    </a:cubicBezTo>
                    <a:cubicBezTo>
                      <a:pt x="87" y="217"/>
                      <a:pt x="134" y="116"/>
                      <a:pt x="119" y="25"/>
                    </a:cubicBezTo>
                    <a:cubicBezTo>
                      <a:pt x="101" y="35"/>
                      <a:pt x="86" y="53"/>
                      <a:pt x="81" y="74"/>
                    </a:cubicBezTo>
                    <a:cubicBezTo>
                      <a:pt x="79" y="80"/>
                      <a:pt x="73" y="83"/>
                      <a:pt x="68" y="82"/>
                    </a:cubicBezTo>
                    <a:cubicBezTo>
                      <a:pt x="62" y="80"/>
                      <a:pt x="59" y="75"/>
                      <a:pt x="60" y="69"/>
                    </a:cubicBezTo>
                    <a:cubicBezTo>
                      <a:pt x="68" y="37"/>
                      <a:pt x="93" y="10"/>
                      <a:pt x="124" y="1"/>
                    </a:cubicBezTo>
                    <a:cubicBezTo>
                      <a:pt x="127" y="0"/>
                      <a:pt x="130" y="0"/>
                      <a:pt x="132" y="1"/>
                    </a:cubicBezTo>
                    <a:cubicBezTo>
                      <a:pt x="135" y="2"/>
                      <a:pt x="137" y="5"/>
                      <a:pt x="137" y="8"/>
                    </a:cubicBezTo>
                    <a:cubicBezTo>
                      <a:pt x="149" y="58"/>
                      <a:pt x="143" y="114"/>
                      <a:pt x="121" y="164"/>
                    </a:cubicBezTo>
                    <a:cubicBezTo>
                      <a:pt x="105" y="201"/>
                      <a:pt x="80" y="233"/>
                      <a:pt x="51" y="257"/>
                    </a:cubicBezTo>
                    <a:cubicBezTo>
                      <a:pt x="176" y="245"/>
                      <a:pt x="176" y="245"/>
                      <a:pt x="176" y="245"/>
                    </a:cubicBezTo>
                    <a:cubicBezTo>
                      <a:pt x="182" y="245"/>
                      <a:pt x="187" y="249"/>
                      <a:pt x="188" y="255"/>
                    </a:cubicBezTo>
                    <a:cubicBezTo>
                      <a:pt x="189" y="260"/>
                      <a:pt x="184" y="266"/>
                      <a:pt x="179" y="266"/>
                    </a:cubicBezTo>
                    <a:cubicBezTo>
                      <a:pt x="13" y="283"/>
                      <a:pt x="13" y="283"/>
                      <a:pt x="13" y="283"/>
                    </a:cubicBezTo>
                    <a:lnTo>
                      <a:pt x="12" y="28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31"/>
              <p:cNvSpPr/>
              <p:nvPr/>
            </p:nvSpPr>
            <p:spPr>
              <a:xfrm>
                <a:off x="4449240" y="4000320"/>
                <a:ext cx="7920" cy="129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60" extrusionOk="0">
                    <a:moveTo>
                      <a:pt x="10" y="359"/>
                    </a:moveTo>
                    <a:cubicBezTo>
                      <a:pt x="5" y="359"/>
                      <a:pt x="0" y="354"/>
                      <a:pt x="0" y="34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349"/>
                      <a:pt x="21" y="349"/>
                      <a:pt x="21" y="349"/>
                    </a:cubicBezTo>
                    <a:cubicBezTo>
                      <a:pt x="21" y="354"/>
                      <a:pt x="16" y="359"/>
                      <a:pt x="10" y="3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31"/>
              <p:cNvSpPr/>
              <p:nvPr/>
            </p:nvSpPr>
            <p:spPr>
              <a:xfrm>
                <a:off x="4466880" y="4016520"/>
                <a:ext cx="2016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3" extrusionOk="0">
                    <a:moveTo>
                      <a:pt x="44" y="252"/>
                    </a:moveTo>
                    <a:cubicBezTo>
                      <a:pt x="38" y="252"/>
                      <a:pt x="34" y="248"/>
                      <a:pt x="33" y="24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4" y="1"/>
                      <a:pt x="10" y="1"/>
                    </a:cubicBezTo>
                    <a:cubicBezTo>
                      <a:pt x="15" y="0"/>
                      <a:pt x="20" y="4"/>
                      <a:pt x="21" y="9"/>
                    </a:cubicBezTo>
                    <a:cubicBezTo>
                      <a:pt x="53" y="240"/>
                      <a:pt x="53" y="240"/>
                      <a:pt x="53" y="240"/>
                    </a:cubicBezTo>
                    <a:cubicBezTo>
                      <a:pt x="55" y="245"/>
                      <a:pt x="51" y="251"/>
                      <a:pt x="45" y="252"/>
                    </a:cubicBezTo>
                    <a:cubicBezTo>
                      <a:pt x="44" y="252"/>
                      <a:pt x="44" y="252"/>
                      <a:pt x="44" y="2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31"/>
              <p:cNvSpPr/>
              <p:nvPr/>
            </p:nvSpPr>
            <p:spPr>
              <a:xfrm>
                <a:off x="4426560" y="3984120"/>
                <a:ext cx="85680" cy="4104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14" extrusionOk="0">
                    <a:moveTo>
                      <a:pt x="11" y="113"/>
                    </a:moveTo>
                    <a:cubicBezTo>
                      <a:pt x="9" y="113"/>
                      <a:pt x="7" y="112"/>
                      <a:pt x="4" y="110"/>
                    </a:cubicBezTo>
                    <a:cubicBezTo>
                      <a:pt x="0" y="107"/>
                      <a:pt x="0" y="100"/>
                      <a:pt x="3" y="96"/>
                    </a:cubicBezTo>
                    <a:cubicBezTo>
                      <a:pt x="56" y="32"/>
                      <a:pt x="146" y="0"/>
                      <a:pt x="228" y="17"/>
                    </a:cubicBezTo>
                    <a:cubicBezTo>
                      <a:pt x="234" y="18"/>
                      <a:pt x="237" y="23"/>
                      <a:pt x="236" y="29"/>
                    </a:cubicBezTo>
                    <a:cubicBezTo>
                      <a:pt x="235" y="35"/>
                      <a:pt x="230" y="38"/>
                      <a:pt x="224" y="37"/>
                    </a:cubicBezTo>
                    <a:cubicBezTo>
                      <a:pt x="150" y="22"/>
                      <a:pt x="68" y="51"/>
                      <a:pt x="19" y="109"/>
                    </a:cubicBezTo>
                    <a:cubicBezTo>
                      <a:pt x="17" y="111"/>
                      <a:pt x="14" y="113"/>
                      <a:pt x="11" y="1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31"/>
              <p:cNvSpPr/>
              <p:nvPr/>
            </p:nvSpPr>
            <p:spPr>
              <a:xfrm>
                <a:off x="4532400" y="4011480"/>
                <a:ext cx="7920" cy="10152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2" extrusionOk="0">
                    <a:moveTo>
                      <a:pt x="10" y="281"/>
                    </a:moveTo>
                    <a:cubicBezTo>
                      <a:pt x="4" y="281"/>
                      <a:pt x="0" y="277"/>
                      <a:pt x="0" y="27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271"/>
                      <a:pt x="21" y="271"/>
                      <a:pt x="21" y="271"/>
                    </a:cubicBezTo>
                    <a:cubicBezTo>
                      <a:pt x="21" y="277"/>
                      <a:pt x="16" y="281"/>
                      <a:pt x="10" y="2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31"/>
              <p:cNvSpPr/>
              <p:nvPr/>
            </p:nvSpPr>
            <p:spPr>
              <a:xfrm>
                <a:off x="4537440" y="4008960"/>
                <a:ext cx="54720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11" extrusionOk="0">
                    <a:moveTo>
                      <a:pt x="102" y="210"/>
                    </a:moveTo>
                    <a:cubicBezTo>
                      <a:pt x="83" y="210"/>
                      <a:pt x="64" y="203"/>
                      <a:pt x="50" y="190"/>
                    </a:cubicBezTo>
                    <a:cubicBezTo>
                      <a:pt x="25" y="166"/>
                      <a:pt x="17" y="130"/>
                      <a:pt x="10" y="102"/>
                    </a:cubicBezTo>
                    <a:cubicBezTo>
                      <a:pt x="9" y="98"/>
                      <a:pt x="10" y="94"/>
                      <a:pt x="13" y="92"/>
                    </a:cubicBezTo>
                    <a:cubicBezTo>
                      <a:pt x="16" y="89"/>
                      <a:pt x="19" y="89"/>
                      <a:pt x="24" y="90"/>
                    </a:cubicBezTo>
                    <a:cubicBezTo>
                      <a:pt x="33" y="93"/>
                      <a:pt x="45" y="90"/>
                      <a:pt x="55" y="83"/>
                    </a:cubicBezTo>
                    <a:cubicBezTo>
                      <a:pt x="65" y="75"/>
                      <a:pt x="70" y="64"/>
                      <a:pt x="69" y="54"/>
                    </a:cubicBezTo>
                    <a:cubicBezTo>
                      <a:pt x="68" y="42"/>
                      <a:pt x="60" y="33"/>
                      <a:pt x="49" y="27"/>
                    </a:cubicBezTo>
                    <a:cubicBezTo>
                      <a:pt x="38" y="22"/>
                      <a:pt x="26" y="22"/>
                      <a:pt x="17" y="27"/>
                    </a:cubicBezTo>
                    <a:cubicBezTo>
                      <a:pt x="12" y="30"/>
                      <a:pt x="5" y="29"/>
                      <a:pt x="3" y="23"/>
                    </a:cubicBezTo>
                    <a:cubicBezTo>
                      <a:pt x="0" y="19"/>
                      <a:pt x="1" y="12"/>
                      <a:pt x="6" y="9"/>
                    </a:cubicBezTo>
                    <a:cubicBezTo>
                      <a:pt x="21" y="0"/>
                      <a:pt x="41" y="0"/>
                      <a:pt x="58" y="9"/>
                    </a:cubicBezTo>
                    <a:cubicBezTo>
                      <a:pt x="77" y="17"/>
                      <a:pt x="88" y="34"/>
                      <a:pt x="90" y="51"/>
                    </a:cubicBezTo>
                    <a:cubicBezTo>
                      <a:pt x="92" y="69"/>
                      <a:pt x="84" y="87"/>
                      <a:pt x="68" y="99"/>
                    </a:cubicBezTo>
                    <a:cubicBezTo>
                      <a:pt x="58" y="107"/>
                      <a:pt x="46" y="112"/>
                      <a:pt x="34" y="112"/>
                    </a:cubicBezTo>
                    <a:cubicBezTo>
                      <a:pt x="40" y="134"/>
                      <a:pt x="48" y="159"/>
                      <a:pt x="65" y="175"/>
                    </a:cubicBezTo>
                    <a:cubicBezTo>
                      <a:pt x="75" y="185"/>
                      <a:pt x="92" y="191"/>
                      <a:pt x="107" y="189"/>
                    </a:cubicBezTo>
                    <a:cubicBezTo>
                      <a:pt x="114" y="189"/>
                      <a:pt x="124" y="186"/>
                      <a:pt x="130" y="176"/>
                    </a:cubicBezTo>
                    <a:cubicBezTo>
                      <a:pt x="134" y="172"/>
                      <a:pt x="140" y="171"/>
                      <a:pt x="145" y="174"/>
                    </a:cubicBezTo>
                    <a:cubicBezTo>
                      <a:pt x="149" y="177"/>
                      <a:pt x="151" y="183"/>
                      <a:pt x="148" y="189"/>
                    </a:cubicBezTo>
                    <a:cubicBezTo>
                      <a:pt x="139" y="201"/>
                      <a:pt x="125" y="208"/>
                      <a:pt x="109" y="210"/>
                    </a:cubicBezTo>
                    <a:cubicBezTo>
                      <a:pt x="106" y="210"/>
                      <a:pt x="104" y="210"/>
                      <a:pt x="102" y="2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31"/>
              <p:cNvSpPr/>
              <p:nvPr/>
            </p:nvSpPr>
            <p:spPr>
              <a:xfrm>
                <a:off x="4096440" y="3443040"/>
                <a:ext cx="496440" cy="49644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379" extrusionOk="0">
                    <a:moveTo>
                      <a:pt x="689" y="1378"/>
                    </a:moveTo>
                    <a:cubicBezTo>
                      <a:pt x="505" y="1378"/>
                      <a:pt x="332" y="1306"/>
                      <a:pt x="201" y="1176"/>
                    </a:cubicBezTo>
                    <a:cubicBezTo>
                      <a:pt x="72" y="1046"/>
                      <a:pt x="0" y="873"/>
                      <a:pt x="0" y="689"/>
                    </a:cubicBezTo>
                    <a:cubicBezTo>
                      <a:pt x="0" y="505"/>
                      <a:pt x="72" y="332"/>
                      <a:pt x="201" y="202"/>
                    </a:cubicBezTo>
                    <a:cubicBezTo>
                      <a:pt x="332" y="72"/>
                      <a:pt x="505" y="0"/>
                      <a:pt x="689" y="0"/>
                    </a:cubicBezTo>
                    <a:cubicBezTo>
                      <a:pt x="873" y="0"/>
                      <a:pt x="1046" y="72"/>
                      <a:pt x="1176" y="202"/>
                    </a:cubicBezTo>
                    <a:cubicBezTo>
                      <a:pt x="1306" y="332"/>
                      <a:pt x="1378" y="505"/>
                      <a:pt x="1378" y="689"/>
                    </a:cubicBezTo>
                    <a:cubicBezTo>
                      <a:pt x="1378" y="873"/>
                      <a:pt x="1306" y="1046"/>
                      <a:pt x="1176" y="1176"/>
                    </a:cubicBezTo>
                    <a:cubicBezTo>
                      <a:pt x="1046" y="1306"/>
                      <a:pt x="873" y="1378"/>
                      <a:pt x="689" y="1378"/>
                    </a:cubicBezTo>
                    <a:moveTo>
                      <a:pt x="689" y="20"/>
                    </a:moveTo>
                    <a:cubicBezTo>
                      <a:pt x="320" y="20"/>
                      <a:pt x="20" y="320"/>
                      <a:pt x="20" y="689"/>
                    </a:cubicBezTo>
                    <a:cubicBezTo>
                      <a:pt x="20" y="1058"/>
                      <a:pt x="320" y="1357"/>
                      <a:pt x="689" y="1357"/>
                    </a:cubicBezTo>
                    <a:cubicBezTo>
                      <a:pt x="1057" y="1357"/>
                      <a:pt x="1357" y="1058"/>
                      <a:pt x="1357" y="689"/>
                    </a:cubicBezTo>
                    <a:cubicBezTo>
                      <a:pt x="1357" y="320"/>
                      <a:pt x="1057" y="20"/>
                      <a:pt x="689" y="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31"/>
              <p:cNvSpPr/>
              <p:nvPr/>
            </p:nvSpPr>
            <p:spPr>
              <a:xfrm>
                <a:off x="4084200" y="3439800"/>
                <a:ext cx="146160" cy="13752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82" extrusionOk="0">
                    <a:moveTo>
                      <a:pt x="12" y="381"/>
                    </a:moveTo>
                    <a:cubicBezTo>
                      <a:pt x="10" y="381"/>
                      <a:pt x="8" y="380"/>
                      <a:pt x="7" y="380"/>
                    </a:cubicBezTo>
                    <a:cubicBezTo>
                      <a:pt x="2" y="377"/>
                      <a:pt x="0" y="371"/>
                      <a:pt x="3" y="366"/>
                    </a:cubicBezTo>
                    <a:cubicBezTo>
                      <a:pt x="40" y="294"/>
                      <a:pt x="89" y="228"/>
                      <a:pt x="149" y="171"/>
                    </a:cubicBezTo>
                    <a:cubicBezTo>
                      <a:pt x="195" y="127"/>
                      <a:pt x="245" y="90"/>
                      <a:pt x="300" y="60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58" y="65"/>
                      <a:pt x="253" y="62"/>
                      <a:pt x="251" y="58"/>
                    </a:cubicBezTo>
                    <a:cubicBezTo>
                      <a:pt x="250" y="54"/>
                      <a:pt x="252" y="49"/>
                      <a:pt x="255" y="46"/>
                    </a:cubicBezTo>
                    <a:cubicBezTo>
                      <a:pt x="297" y="19"/>
                      <a:pt x="345" y="3"/>
                      <a:pt x="394" y="0"/>
                    </a:cubicBezTo>
                    <a:cubicBezTo>
                      <a:pt x="398" y="0"/>
                      <a:pt x="402" y="3"/>
                      <a:pt x="403" y="6"/>
                    </a:cubicBezTo>
                    <a:cubicBezTo>
                      <a:pt x="405" y="10"/>
                      <a:pt x="405" y="14"/>
                      <a:pt x="402" y="18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297" y="123"/>
                      <a:pt x="291" y="123"/>
                      <a:pt x="287" y="119"/>
                    </a:cubicBezTo>
                    <a:cubicBezTo>
                      <a:pt x="283" y="115"/>
                      <a:pt x="283" y="109"/>
                      <a:pt x="287" y="105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191" y="141"/>
                      <a:pt x="86" y="246"/>
                      <a:pt x="21" y="375"/>
                    </a:cubicBezTo>
                    <a:cubicBezTo>
                      <a:pt x="19" y="379"/>
                      <a:pt x="15" y="381"/>
                      <a:pt x="12" y="381"/>
                    </a:cubicBezTo>
                    <a:moveTo>
                      <a:pt x="367" y="24"/>
                    </a:moveTo>
                    <a:cubicBezTo>
                      <a:pt x="349" y="27"/>
                      <a:pt x="332" y="32"/>
                      <a:pt x="315" y="38"/>
                    </a:cubicBezTo>
                    <a:cubicBezTo>
                      <a:pt x="355" y="34"/>
                      <a:pt x="355" y="34"/>
                      <a:pt x="355" y="34"/>
                    </a:cubicBezTo>
                    <a:cubicBezTo>
                      <a:pt x="355" y="34"/>
                      <a:pt x="356" y="34"/>
                      <a:pt x="357" y="34"/>
                    </a:cubicBezTo>
                    <a:lnTo>
                      <a:pt x="367" y="2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31"/>
              <p:cNvSpPr/>
              <p:nvPr/>
            </p:nvSpPr>
            <p:spPr>
              <a:xfrm>
                <a:off x="4344480" y="3673080"/>
                <a:ext cx="3168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88" h="66" extrusionOk="0">
                    <a:moveTo>
                      <a:pt x="51" y="65"/>
                    </a:moveTo>
                    <a:cubicBezTo>
                      <a:pt x="47" y="65"/>
                      <a:pt x="43" y="62"/>
                      <a:pt x="42" y="58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9" y="62"/>
                      <a:pt x="5" y="61"/>
                      <a:pt x="4" y="59"/>
                    </a:cubicBezTo>
                    <a:cubicBezTo>
                      <a:pt x="1" y="57"/>
                      <a:pt x="0" y="54"/>
                      <a:pt x="0" y="51"/>
                    </a:cubicBezTo>
                    <a:cubicBezTo>
                      <a:pt x="1" y="35"/>
                      <a:pt x="12" y="19"/>
                      <a:pt x="28" y="10"/>
                    </a:cubicBezTo>
                    <a:cubicBezTo>
                      <a:pt x="43" y="1"/>
                      <a:pt x="61" y="0"/>
                      <a:pt x="77" y="7"/>
                    </a:cubicBezTo>
                    <a:cubicBezTo>
                      <a:pt x="78" y="8"/>
                      <a:pt x="79" y="9"/>
                      <a:pt x="81" y="11"/>
                    </a:cubicBezTo>
                    <a:cubicBezTo>
                      <a:pt x="87" y="21"/>
                      <a:pt x="87" y="34"/>
                      <a:pt x="81" y="46"/>
                    </a:cubicBezTo>
                    <a:cubicBezTo>
                      <a:pt x="75" y="57"/>
                      <a:pt x="64" y="65"/>
                      <a:pt x="52" y="65"/>
                    </a:cubicBezTo>
                    <a:cubicBezTo>
                      <a:pt x="51" y="65"/>
                      <a:pt x="51" y="65"/>
                      <a:pt x="51" y="65"/>
                    </a:cubicBezTo>
                    <a:moveTo>
                      <a:pt x="56" y="22"/>
                    </a:moveTo>
                    <a:cubicBezTo>
                      <a:pt x="50" y="22"/>
                      <a:pt x="43" y="24"/>
                      <a:pt x="37" y="28"/>
                    </a:cubicBezTo>
                    <a:cubicBezTo>
                      <a:pt x="32" y="30"/>
                      <a:pt x="28" y="35"/>
                      <a:pt x="25" y="40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8" y="35"/>
                      <a:pt x="60" y="36"/>
                      <a:pt x="63" y="37"/>
                    </a:cubicBezTo>
                    <a:lnTo>
                      <a:pt x="63" y="36"/>
                    </a:lnTo>
                    <a:cubicBezTo>
                      <a:pt x="65" y="33"/>
                      <a:pt x="66" y="28"/>
                      <a:pt x="65" y="24"/>
                    </a:cubicBezTo>
                    <a:cubicBezTo>
                      <a:pt x="62" y="23"/>
                      <a:pt x="58" y="22"/>
                      <a:pt x="56" y="2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31"/>
              <p:cNvSpPr/>
              <p:nvPr/>
            </p:nvSpPr>
            <p:spPr>
              <a:xfrm>
                <a:off x="4390200" y="3670920"/>
                <a:ext cx="17244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8" extrusionOk="0">
                    <a:moveTo>
                      <a:pt x="11" y="57"/>
                    </a:moveTo>
                    <a:cubicBezTo>
                      <a:pt x="6" y="57"/>
                      <a:pt x="2" y="53"/>
                      <a:pt x="1" y="49"/>
                    </a:cubicBezTo>
                    <a:cubicBezTo>
                      <a:pt x="0" y="43"/>
                      <a:pt x="4" y="38"/>
                      <a:pt x="9" y="37"/>
                    </a:cubicBezTo>
                    <a:cubicBezTo>
                      <a:pt x="160" y="10"/>
                      <a:pt x="314" y="0"/>
                      <a:pt x="468" y="10"/>
                    </a:cubicBezTo>
                    <a:cubicBezTo>
                      <a:pt x="473" y="10"/>
                      <a:pt x="478" y="15"/>
                      <a:pt x="477" y="21"/>
                    </a:cubicBezTo>
                    <a:cubicBezTo>
                      <a:pt x="476" y="26"/>
                      <a:pt x="472" y="30"/>
                      <a:pt x="466" y="30"/>
                    </a:cubicBezTo>
                    <a:cubicBezTo>
                      <a:pt x="315" y="21"/>
                      <a:pt x="162" y="30"/>
                      <a:pt x="13" y="57"/>
                    </a:cubicBezTo>
                    <a:cubicBezTo>
                      <a:pt x="13" y="57"/>
                      <a:pt x="12" y="57"/>
                      <a:pt x="11" y="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31"/>
              <p:cNvSpPr/>
              <p:nvPr/>
            </p:nvSpPr>
            <p:spPr>
              <a:xfrm>
                <a:off x="4520880" y="3657240"/>
                <a:ext cx="4536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29" y="142"/>
                    </a:moveTo>
                    <a:cubicBezTo>
                      <a:pt x="28" y="142"/>
                      <a:pt x="27" y="142"/>
                      <a:pt x="25" y="141"/>
                    </a:cubicBezTo>
                    <a:cubicBezTo>
                      <a:pt x="20" y="139"/>
                      <a:pt x="18" y="133"/>
                      <a:pt x="21" y="127"/>
                    </a:cubicBezTo>
                    <a:cubicBezTo>
                      <a:pt x="37" y="95"/>
                      <a:pt x="62" y="65"/>
                      <a:pt x="91" y="43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3"/>
                      <a:pt x="8" y="0"/>
                      <a:pt x="14" y="2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21" y="30"/>
                      <a:pt x="124" y="34"/>
                      <a:pt x="124" y="38"/>
                    </a:cubicBezTo>
                    <a:cubicBezTo>
                      <a:pt x="125" y="41"/>
                      <a:pt x="123" y="45"/>
                      <a:pt x="120" y="48"/>
                    </a:cubicBezTo>
                    <a:cubicBezTo>
                      <a:pt x="85" y="69"/>
                      <a:pt x="56" y="100"/>
                      <a:pt x="39" y="137"/>
                    </a:cubicBezTo>
                    <a:cubicBezTo>
                      <a:pt x="37" y="140"/>
                      <a:pt x="34" y="142"/>
                      <a:pt x="29" y="1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p32"/>
          <p:cNvSpPr/>
          <p:nvPr/>
        </p:nvSpPr>
        <p:spPr>
          <a:xfrm>
            <a:off x="-302011" y="-169892"/>
            <a:ext cx="9748023" cy="5483284"/>
          </a:xfrm>
          <a:custGeom>
            <a:avLst/>
            <a:gdLst/>
            <a:ahLst/>
            <a:cxnLst/>
            <a:rect l="l" t="t" r="r" b="b"/>
            <a:pathLst>
              <a:path w="24222" h="15750" extrusionOk="0">
                <a:moveTo>
                  <a:pt x="19" y="15749"/>
                </a:moveTo>
                <a:lnTo>
                  <a:pt x="19" y="15748"/>
                </a:lnTo>
                <a:lnTo>
                  <a:pt x="1079" y="15748"/>
                </a:lnTo>
                <a:lnTo>
                  <a:pt x="1079" y="15749"/>
                </a:lnTo>
                <a:lnTo>
                  <a:pt x="1147" y="15749"/>
                </a:lnTo>
                <a:lnTo>
                  <a:pt x="1147" y="15748"/>
                </a:lnTo>
                <a:lnTo>
                  <a:pt x="2046" y="15748"/>
                </a:lnTo>
                <a:lnTo>
                  <a:pt x="2046" y="15749"/>
                </a:lnTo>
                <a:lnTo>
                  <a:pt x="2115" y="15749"/>
                </a:lnTo>
                <a:lnTo>
                  <a:pt x="2115" y="15748"/>
                </a:lnTo>
                <a:lnTo>
                  <a:pt x="3174" y="15748"/>
                </a:lnTo>
                <a:lnTo>
                  <a:pt x="3174" y="15749"/>
                </a:lnTo>
                <a:lnTo>
                  <a:pt x="3244" y="15749"/>
                </a:lnTo>
                <a:lnTo>
                  <a:pt x="3244" y="15748"/>
                </a:lnTo>
                <a:lnTo>
                  <a:pt x="4143" y="15748"/>
                </a:lnTo>
                <a:lnTo>
                  <a:pt x="4143" y="15749"/>
                </a:lnTo>
                <a:lnTo>
                  <a:pt x="4211" y="15749"/>
                </a:lnTo>
                <a:lnTo>
                  <a:pt x="4211" y="15748"/>
                </a:lnTo>
                <a:lnTo>
                  <a:pt x="5271" y="15748"/>
                </a:lnTo>
                <a:lnTo>
                  <a:pt x="5271" y="15749"/>
                </a:lnTo>
                <a:lnTo>
                  <a:pt x="5339" y="15749"/>
                </a:lnTo>
                <a:lnTo>
                  <a:pt x="5339" y="15748"/>
                </a:lnTo>
                <a:lnTo>
                  <a:pt x="6238" y="15748"/>
                </a:lnTo>
                <a:lnTo>
                  <a:pt x="6238" y="15749"/>
                </a:lnTo>
                <a:lnTo>
                  <a:pt x="6308" y="15749"/>
                </a:lnTo>
                <a:lnTo>
                  <a:pt x="6308" y="15748"/>
                </a:lnTo>
                <a:lnTo>
                  <a:pt x="7366" y="15748"/>
                </a:lnTo>
                <a:lnTo>
                  <a:pt x="7366" y="15749"/>
                </a:lnTo>
                <a:lnTo>
                  <a:pt x="7436" y="15749"/>
                </a:lnTo>
                <a:lnTo>
                  <a:pt x="7436" y="15748"/>
                </a:lnTo>
                <a:lnTo>
                  <a:pt x="8335" y="15748"/>
                </a:lnTo>
                <a:lnTo>
                  <a:pt x="8335" y="15749"/>
                </a:lnTo>
                <a:lnTo>
                  <a:pt x="8403" y="15749"/>
                </a:lnTo>
                <a:lnTo>
                  <a:pt x="8403" y="15748"/>
                </a:lnTo>
                <a:lnTo>
                  <a:pt x="9463" y="15748"/>
                </a:lnTo>
                <a:lnTo>
                  <a:pt x="9463" y="15749"/>
                </a:lnTo>
                <a:lnTo>
                  <a:pt x="9531" y="15749"/>
                </a:lnTo>
                <a:lnTo>
                  <a:pt x="9531" y="15748"/>
                </a:lnTo>
                <a:lnTo>
                  <a:pt x="10430" y="15748"/>
                </a:lnTo>
                <a:lnTo>
                  <a:pt x="10430" y="15749"/>
                </a:lnTo>
                <a:lnTo>
                  <a:pt x="10500" y="15749"/>
                </a:lnTo>
                <a:lnTo>
                  <a:pt x="10500" y="15748"/>
                </a:lnTo>
                <a:lnTo>
                  <a:pt x="11559" y="15748"/>
                </a:lnTo>
                <a:lnTo>
                  <a:pt x="11559" y="15749"/>
                </a:lnTo>
                <a:lnTo>
                  <a:pt x="11628" y="15749"/>
                </a:lnTo>
                <a:lnTo>
                  <a:pt x="11628" y="15748"/>
                </a:lnTo>
                <a:lnTo>
                  <a:pt x="12526" y="15748"/>
                </a:lnTo>
                <a:lnTo>
                  <a:pt x="12526" y="15749"/>
                </a:lnTo>
                <a:lnTo>
                  <a:pt x="12594" y="15749"/>
                </a:lnTo>
                <a:lnTo>
                  <a:pt x="12594" y="15748"/>
                </a:lnTo>
                <a:lnTo>
                  <a:pt x="13654" y="15748"/>
                </a:lnTo>
                <a:lnTo>
                  <a:pt x="13654" y="15749"/>
                </a:lnTo>
                <a:lnTo>
                  <a:pt x="13722" y="15749"/>
                </a:lnTo>
                <a:lnTo>
                  <a:pt x="13722" y="15748"/>
                </a:lnTo>
                <a:lnTo>
                  <a:pt x="14622" y="15748"/>
                </a:lnTo>
                <a:lnTo>
                  <a:pt x="14622" y="15749"/>
                </a:lnTo>
                <a:lnTo>
                  <a:pt x="14691" y="15749"/>
                </a:lnTo>
                <a:lnTo>
                  <a:pt x="14691" y="15748"/>
                </a:lnTo>
                <a:lnTo>
                  <a:pt x="15750" y="15748"/>
                </a:lnTo>
                <a:lnTo>
                  <a:pt x="15750" y="15749"/>
                </a:lnTo>
                <a:lnTo>
                  <a:pt x="15819" y="15749"/>
                </a:lnTo>
                <a:lnTo>
                  <a:pt x="15819" y="15748"/>
                </a:lnTo>
                <a:lnTo>
                  <a:pt x="16718" y="15748"/>
                </a:lnTo>
                <a:lnTo>
                  <a:pt x="16718" y="15749"/>
                </a:lnTo>
                <a:lnTo>
                  <a:pt x="16786" y="15749"/>
                </a:lnTo>
                <a:lnTo>
                  <a:pt x="16786" y="15748"/>
                </a:lnTo>
                <a:lnTo>
                  <a:pt x="17846" y="15748"/>
                </a:lnTo>
                <a:lnTo>
                  <a:pt x="17846" y="15749"/>
                </a:lnTo>
                <a:lnTo>
                  <a:pt x="17914" y="15749"/>
                </a:lnTo>
                <a:lnTo>
                  <a:pt x="17914" y="15748"/>
                </a:lnTo>
                <a:lnTo>
                  <a:pt x="18814" y="15748"/>
                </a:lnTo>
                <a:lnTo>
                  <a:pt x="18814" y="15749"/>
                </a:lnTo>
                <a:lnTo>
                  <a:pt x="18883" y="15749"/>
                </a:lnTo>
                <a:lnTo>
                  <a:pt x="18883" y="15748"/>
                </a:lnTo>
                <a:lnTo>
                  <a:pt x="19942" y="15748"/>
                </a:lnTo>
                <a:lnTo>
                  <a:pt x="19942" y="15749"/>
                </a:lnTo>
                <a:lnTo>
                  <a:pt x="20011" y="15749"/>
                </a:lnTo>
                <a:lnTo>
                  <a:pt x="20011" y="15748"/>
                </a:lnTo>
                <a:lnTo>
                  <a:pt x="20910" y="15748"/>
                </a:lnTo>
                <a:lnTo>
                  <a:pt x="20910" y="15749"/>
                </a:lnTo>
                <a:lnTo>
                  <a:pt x="20978" y="15749"/>
                </a:lnTo>
                <a:lnTo>
                  <a:pt x="20978" y="15748"/>
                </a:lnTo>
                <a:lnTo>
                  <a:pt x="22038" y="15748"/>
                </a:lnTo>
                <a:lnTo>
                  <a:pt x="22038" y="15749"/>
                </a:lnTo>
                <a:lnTo>
                  <a:pt x="22106" y="15749"/>
                </a:lnTo>
                <a:lnTo>
                  <a:pt x="22106" y="15748"/>
                </a:lnTo>
                <a:lnTo>
                  <a:pt x="23006" y="15748"/>
                </a:lnTo>
                <a:lnTo>
                  <a:pt x="23006" y="15749"/>
                </a:lnTo>
                <a:lnTo>
                  <a:pt x="23075" y="15749"/>
                </a:lnTo>
                <a:lnTo>
                  <a:pt x="23075" y="15748"/>
                </a:lnTo>
                <a:lnTo>
                  <a:pt x="24134" y="15748"/>
                </a:lnTo>
                <a:lnTo>
                  <a:pt x="24134" y="15749"/>
                </a:lnTo>
                <a:lnTo>
                  <a:pt x="24203" y="15749"/>
                </a:lnTo>
                <a:lnTo>
                  <a:pt x="24203" y="15748"/>
                </a:lnTo>
                <a:lnTo>
                  <a:pt x="24221" y="15748"/>
                </a:lnTo>
                <a:lnTo>
                  <a:pt x="24221" y="15680"/>
                </a:lnTo>
                <a:lnTo>
                  <a:pt x="24203" y="15680"/>
                </a:lnTo>
                <a:lnTo>
                  <a:pt x="24203" y="14726"/>
                </a:lnTo>
                <a:lnTo>
                  <a:pt x="24221" y="14726"/>
                </a:lnTo>
                <a:lnTo>
                  <a:pt x="24221" y="14657"/>
                </a:lnTo>
                <a:lnTo>
                  <a:pt x="24203" y="14657"/>
                </a:lnTo>
                <a:lnTo>
                  <a:pt x="24203" y="13651"/>
                </a:lnTo>
                <a:lnTo>
                  <a:pt x="24221" y="13651"/>
                </a:lnTo>
                <a:lnTo>
                  <a:pt x="24221" y="13583"/>
                </a:lnTo>
                <a:lnTo>
                  <a:pt x="24203" y="13583"/>
                </a:lnTo>
                <a:lnTo>
                  <a:pt x="24203" y="12630"/>
                </a:lnTo>
                <a:lnTo>
                  <a:pt x="24221" y="12630"/>
                </a:lnTo>
                <a:lnTo>
                  <a:pt x="24221" y="12561"/>
                </a:lnTo>
                <a:lnTo>
                  <a:pt x="24203" y="12561"/>
                </a:lnTo>
                <a:lnTo>
                  <a:pt x="24203" y="11556"/>
                </a:lnTo>
                <a:lnTo>
                  <a:pt x="24221" y="11556"/>
                </a:lnTo>
                <a:lnTo>
                  <a:pt x="24221" y="11487"/>
                </a:lnTo>
                <a:lnTo>
                  <a:pt x="24203" y="11487"/>
                </a:lnTo>
                <a:lnTo>
                  <a:pt x="24203" y="10533"/>
                </a:lnTo>
                <a:lnTo>
                  <a:pt x="24221" y="10533"/>
                </a:lnTo>
                <a:lnTo>
                  <a:pt x="24221" y="10465"/>
                </a:lnTo>
                <a:lnTo>
                  <a:pt x="24203" y="10465"/>
                </a:lnTo>
                <a:lnTo>
                  <a:pt x="24203" y="9459"/>
                </a:lnTo>
                <a:lnTo>
                  <a:pt x="24221" y="9459"/>
                </a:lnTo>
                <a:lnTo>
                  <a:pt x="24221" y="9391"/>
                </a:lnTo>
                <a:lnTo>
                  <a:pt x="24203" y="9391"/>
                </a:lnTo>
                <a:lnTo>
                  <a:pt x="24203" y="8438"/>
                </a:lnTo>
                <a:lnTo>
                  <a:pt x="24221" y="8438"/>
                </a:lnTo>
                <a:lnTo>
                  <a:pt x="24221" y="8369"/>
                </a:lnTo>
                <a:lnTo>
                  <a:pt x="24203" y="8369"/>
                </a:lnTo>
                <a:lnTo>
                  <a:pt x="24203" y="7364"/>
                </a:lnTo>
                <a:lnTo>
                  <a:pt x="24221" y="7364"/>
                </a:lnTo>
                <a:lnTo>
                  <a:pt x="24221" y="7296"/>
                </a:lnTo>
                <a:lnTo>
                  <a:pt x="24203" y="7296"/>
                </a:lnTo>
                <a:lnTo>
                  <a:pt x="24203" y="6342"/>
                </a:lnTo>
                <a:lnTo>
                  <a:pt x="24221" y="6342"/>
                </a:lnTo>
                <a:lnTo>
                  <a:pt x="24221" y="6274"/>
                </a:lnTo>
                <a:lnTo>
                  <a:pt x="24203" y="6274"/>
                </a:lnTo>
                <a:lnTo>
                  <a:pt x="24203" y="5268"/>
                </a:lnTo>
                <a:lnTo>
                  <a:pt x="24221" y="5268"/>
                </a:lnTo>
                <a:lnTo>
                  <a:pt x="24221" y="5200"/>
                </a:lnTo>
                <a:lnTo>
                  <a:pt x="24203" y="5200"/>
                </a:lnTo>
                <a:lnTo>
                  <a:pt x="24203" y="4247"/>
                </a:lnTo>
                <a:lnTo>
                  <a:pt x="24221" y="4247"/>
                </a:lnTo>
                <a:lnTo>
                  <a:pt x="24221" y="4178"/>
                </a:lnTo>
                <a:lnTo>
                  <a:pt x="24203" y="4178"/>
                </a:lnTo>
                <a:lnTo>
                  <a:pt x="24203" y="3172"/>
                </a:lnTo>
                <a:lnTo>
                  <a:pt x="24221" y="3172"/>
                </a:lnTo>
                <a:lnTo>
                  <a:pt x="24221" y="3104"/>
                </a:lnTo>
                <a:lnTo>
                  <a:pt x="24203" y="3104"/>
                </a:lnTo>
                <a:lnTo>
                  <a:pt x="24203" y="2150"/>
                </a:lnTo>
                <a:lnTo>
                  <a:pt x="24221" y="2150"/>
                </a:lnTo>
                <a:lnTo>
                  <a:pt x="24221" y="2082"/>
                </a:lnTo>
                <a:lnTo>
                  <a:pt x="24203" y="2082"/>
                </a:lnTo>
                <a:lnTo>
                  <a:pt x="24203" y="1076"/>
                </a:lnTo>
                <a:lnTo>
                  <a:pt x="24221" y="1076"/>
                </a:lnTo>
                <a:lnTo>
                  <a:pt x="24221" y="1007"/>
                </a:lnTo>
                <a:lnTo>
                  <a:pt x="24203" y="1007"/>
                </a:lnTo>
                <a:lnTo>
                  <a:pt x="24203" y="55"/>
                </a:lnTo>
                <a:lnTo>
                  <a:pt x="24221" y="55"/>
                </a:lnTo>
                <a:lnTo>
                  <a:pt x="24221" y="0"/>
                </a:lnTo>
                <a:lnTo>
                  <a:pt x="0" y="0"/>
                </a:lnTo>
                <a:lnTo>
                  <a:pt x="0" y="15749"/>
                </a:lnTo>
                <a:lnTo>
                  <a:pt x="19" y="15749"/>
                </a:lnTo>
                <a:moveTo>
                  <a:pt x="23075" y="55"/>
                </a:moveTo>
                <a:lnTo>
                  <a:pt x="24134" y="55"/>
                </a:lnTo>
                <a:lnTo>
                  <a:pt x="24134" y="1007"/>
                </a:lnTo>
                <a:lnTo>
                  <a:pt x="23075" y="1007"/>
                </a:lnTo>
                <a:lnTo>
                  <a:pt x="23075" y="55"/>
                </a:lnTo>
                <a:moveTo>
                  <a:pt x="23075" y="1076"/>
                </a:moveTo>
                <a:lnTo>
                  <a:pt x="24134" y="1076"/>
                </a:lnTo>
                <a:lnTo>
                  <a:pt x="24134" y="2082"/>
                </a:lnTo>
                <a:lnTo>
                  <a:pt x="23075" y="2082"/>
                </a:lnTo>
                <a:lnTo>
                  <a:pt x="23075" y="1076"/>
                </a:lnTo>
                <a:moveTo>
                  <a:pt x="23075" y="2150"/>
                </a:moveTo>
                <a:lnTo>
                  <a:pt x="24134" y="2150"/>
                </a:lnTo>
                <a:lnTo>
                  <a:pt x="24134" y="3104"/>
                </a:lnTo>
                <a:lnTo>
                  <a:pt x="23075" y="3104"/>
                </a:lnTo>
                <a:lnTo>
                  <a:pt x="23075" y="2150"/>
                </a:lnTo>
                <a:moveTo>
                  <a:pt x="23075" y="3172"/>
                </a:moveTo>
                <a:lnTo>
                  <a:pt x="24134" y="3172"/>
                </a:lnTo>
                <a:lnTo>
                  <a:pt x="24134" y="4178"/>
                </a:lnTo>
                <a:lnTo>
                  <a:pt x="23075" y="4178"/>
                </a:lnTo>
                <a:lnTo>
                  <a:pt x="23075" y="3172"/>
                </a:lnTo>
                <a:moveTo>
                  <a:pt x="23075" y="4247"/>
                </a:moveTo>
                <a:lnTo>
                  <a:pt x="24134" y="4247"/>
                </a:lnTo>
                <a:lnTo>
                  <a:pt x="24134" y="5200"/>
                </a:lnTo>
                <a:lnTo>
                  <a:pt x="23075" y="5200"/>
                </a:lnTo>
                <a:lnTo>
                  <a:pt x="23075" y="4247"/>
                </a:lnTo>
                <a:moveTo>
                  <a:pt x="23075" y="5268"/>
                </a:moveTo>
                <a:lnTo>
                  <a:pt x="24134" y="5268"/>
                </a:lnTo>
                <a:lnTo>
                  <a:pt x="24134" y="6274"/>
                </a:lnTo>
                <a:lnTo>
                  <a:pt x="23075" y="6274"/>
                </a:lnTo>
                <a:lnTo>
                  <a:pt x="23075" y="5268"/>
                </a:lnTo>
                <a:moveTo>
                  <a:pt x="23075" y="6342"/>
                </a:moveTo>
                <a:lnTo>
                  <a:pt x="24134" y="6342"/>
                </a:lnTo>
                <a:lnTo>
                  <a:pt x="24134" y="7296"/>
                </a:lnTo>
                <a:lnTo>
                  <a:pt x="23075" y="7296"/>
                </a:lnTo>
                <a:lnTo>
                  <a:pt x="23075" y="6342"/>
                </a:lnTo>
                <a:moveTo>
                  <a:pt x="23075" y="7364"/>
                </a:moveTo>
                <a:lnTo>
                  <a:pt x="24134" y="7364"/>
                </a:lnTo>
                <a:lnTo>
                  <a:pt x="24134" y="8369"/>
                </a:lnTo>
                <a:lnTo>
                  <a:pt x="23075" y="8369"/>
                </a:lnTo>
                <a:lnTo>
                  <a:pt x="23075" y="7364"/>
                </a:lnTo>
                <a:moveTo>
                  <a:pt x="23075" y="8438"/>
                </a:moveTo>
                <a:lnTo>
                  <a:pt x="24134" y="8438"/>
                </a:lnTo>
                <a:lnTo>
                  <a:pt x="24134" y="9391"/>
                </a:lnTo>
                <a:lnTo>
                  <a:pt x="23075" y="9391"/>
                </a:lnTo>
                <a:lnTo>
                  <a:pt x="23075" y="8438"/>
                </a:lnTo>
                <a:moveTo>
                  <a:pt x="23075" y="9459"/>
                </a:moveTo>
                <a:lnTo>
                  <a:pt x="24134" y="9459"/>
                </a:lnTo>
                <a:lnTo>
                  <a:pt x="24134" y="10465"/>
                </a:lnTo>
                <a:lnTo>
                  <a:pt x="23075" y="10465"/>
                </a:lnTo>
                <a:lnTo>
                  <a:pt x="23075" y="9459"/>
                </a:lnTo>
                <a:moveTo>
                  <a:pt x="23075" y="10533"/>
                </a:moveTo>
                <a:lnTo>
                  <a:pt x="24134" y="10533"/>
                </a:lnTo>
                <a:lnTo>
                  <a:pt x="24134" y="11487"/>
                </a:lnTo>
                <a:lnTo>
                  <a:pt x="23075" y="11487"/>
                </a:lnTo>
                <a:lnTo>
                  <a:pt x="23075" y="10533"/>
                </a:lnTo>
                <a:moveTo>
                  <a:pt x="23075" y="11556"/>
                </a:moveTo>
                <a:lnTo>
                  <a:pt x="24134" y="11556"/>
                </a:lnTo>
                <a:lnTo>
                  <a:pt x="24134" y="12561"/>
                </a:lnTo>
                <a:lnTo>
                  <a:pt x="23075" y="12561"/>
                </a:lnTo>
                <a:lnTo>
                  <a:pt x="23075" y="11556"/>
                </a:lnTo>
                <a:moveTo>
                  <a:pt x="23075" y="12630"/>
                </a:moveTo>
                <a:lnTo>
                  <a:pt x="24134" y="12630"/>
                </a:lnTo>
                <a:lnTo>
                  <a:pt x="24134" y="13583"/>
                </a:lnTo>
                <a:lnTo>
                  <a:pt x="23075" y="13583"/>
                </a:lnTo>
                <a:lnTo>
                  <a:pt x="23075" y="12630"/>
                </a:lnTo>
                <a:moveTo>
                  <a:pt x="23075" y="13651"/>
                </a:moveTo>
                <a:lnTo>
                  <a:pt x="24134" y="13651"/>
                </a:lnTo>
                <a:lnTo>
                  <a:pt x="24134" y="14657"/>
                </a:lnTo>
                <a:lnTo>
                  <a:pt x="23075" y="14657"/>
                </a:lnTo>
                <a:lnTo>
                  <a:pt x="23075" y="13651"/>
                </a:lnTo>
                <a:moveTo>
                  <a:pt x="23075" y="14726"/>
                </a:moveTo>
                <a:lnTo>
                  <a:pt x="24134" y="14726"/>
                </a:lnTo>
                <a:lnTo>
                  <a:pt x="24134" y="15680"/>
                </a:lnTo>
                <a:lnTo>
                  <a:pt x="23075" y="15680"/>
                </a:lnTo>
                <a:lnTo>
                  <a:pt x="23075" y="14726"/>
                </a:lnTo>
                <a:moveTo>
                  <a:pt x="22106" y="55"/>
                </a:moveTo>
                <a:lnTo>
                  <a:pt x="23006" y="55"/>
                </a:lnTo>
                <a:lnTo>
                  <a:pt x="23006" y="1007"/>
                </a:lnTo>
                <a:lnTo>
                  <a:pt x="22106" y="1007"/>
                </a:lnTo>
                <a:lnTo>
                  <a:pt x="22106" y="55"/>
                </a:lnTo>
                <a:moveTo>
                  <a:pt x="22106" y="1076"/>
                </a:moveTo>
                <a:lnTo>
                  <a:pt x="23006" y="1076"/>
                </a:lnTo>
                <a:lnTo>
                  <a:pt x="23006" y="2082"/>
                </a:lnTo>
                <a:lnTo>
                  <a:pt x="22106" y="2082"/>
                </a:lnTo>
                <a:lnTo>
                  <a:pt x="22106" y="1076"/>
                </a:lnTo>
                <a:moveTo>
                  <a:pt x="22106" y="2150"/>
                </a:moveTo>
                <a:lnTo>
                  <a:pt x="23006" y="2150"/>
                </a:lnTo>
                <a:lnTo>
                  <a:pt x="23006" y="3104"/>
                </a:lnTo>
                <a:lnTo>
                  <a:pt x="22106" y="3104"/>
                </a:lnTo>
                <a:lnTo>
                  <a:pt x="22106" y="2150"/>
                </a:lnTo>
                <a:moveTo>
                  <a:pt x="22106" y="3172"/>
                </a:moveTo>
                <a:lnTo>
                  <a:pt x="23006" y="3172"/>
                </a:lnTo>
                <a:lnTo>
                  <a:pt x="23006" y="4178"/>
                </a:lnTo>
                <a:lnTo>
                  <a:pt x="22106" y="4178"/>
                </a:lnTo>
                <a:lnTo>
                  <a:pt x="22106" y="3172"/>
                </a:lnTo>
                <a:moveTo>
                  <a:pt x="22106" y="4247"/>
                </a:moveTo>
                <a:lnTo>
                  <a:pt x="23006" y="4247"/>
                </a:lnTo>
                <a:lnTo>
                  <a:pt x="23006" y="5200"/>
                </a:lnTo>
                <a:lnTo>
                  <a:pt x="22106" y="5200"/>
                </a:lnTo>
                <a:lnTo>
                  <a:pt x="22106" y="4247"/>
                </a:lnTo>
                <a:moveTo>
                  <a:pt x="22106" y="5268"/>
                </a:moveTo>
                <a:lnTo>
                  <a:pt x="23006" y="5268"/>
                </a:lnTo>
                <a:lnTo>
                  <a:pt x="23006" y="6274"/>
                </a:lnTo>
                <a:lnTo>
                  <a:pt x="22106" y="6274"/>
                </a:lnTo>
                <a:lnTo>
                  <a:pt x="22106" y="5268"/>
                </a:lnTo>
                <a:moveTo>
                  <a:pt x="22106" y="6342"/>
                </a:moveTo>
                <a:lnTo>
                  <a:pt x="23006" y="6342"/>
                </a:lnTo>
                <a:lnTo>
                  <a:pt x="23006" y="7296"/>
                </a:lnTo>
                <a:lnTo>
                  <a:pt x="22106" y="7296"/>
                </a:lnTo>
                <a:lnTo>
                  <a:pt x="22106" y="6342"/>
                </a:lnTo>
                <a:moveTo>
                  <a:pt x="22106" y="7364"/>
                </a:moveTo>
                <a:lnTo>
                  <a:pt x="23006" y="7364"/>
                </a:lnTo>
                <a:lnTo>
                  <a:pt x="23006" y="8369"/>
                </a:lnTo>
                <a:lnTo>
                  <a:pt x="22106" y="8369"/>
                </a:lnTo>
                <a:lnTo>
                  <a:pt x="22106" y="7364"/>
                </a:lnTo>
                <a:moveTo>
                  <a:pt x="22106" y="8438"/>
                </a:moveTo>
                <a:lnTo>
                  <a:pt x="23006" y="8438"/>
                </a:lnTo>
                <a:lnTo>
                  <a:pt x="23006" y="9391"/>
                </a:lnTo>
                <a:lnTo>
                  <a:pt x="22106" y="9391"/>
                </a:lnTo>
                <a:lnTo>
                  <a:pt x="22106" y="8438"/>
                </a:lnTo>
                <a:moveTo>
                  <a:pt x="22106" y="9459"/>
                </a:moveTo>
                <a:lnTo>
                  <a:pt x="23006" y="9459"/>
                </a:lnTo>
                <a:lnTo>
                  <a:pt x="23006" y="10465"/>
                </a:lnTo>
                <a:lnTo>
                  <a:pt x="22106" y="10465"/>
                </a:lnTo>
                <a:lnTo>
                  <a:pt x="22106" y="9459"/>
                </a:lnTo>
                <a:moveTo>
                  <a:pt x="22106" y="10533"/>
                </a:moveTo>
                <a:lnTo>
                  <a:pt x="23006" y="10533"/>
                </a:lnTo>
                <a:lnTo>
                  <a:pt x="23006" y="11487"/>
                </a:lnTo>
                <a:lnTo>
                  <a:pt x="22106" y="11487"/>
                </a:lnTo>
                <a:lnTo>
                  <a:pt x="22106" y="10533"/>
                </a:lnTo>
                <a:moveTo>
                  <a:pt x="22106" y="11556"/>
                </a:moveTo>
                <a:lnTo>
                  <a:pt x="23006" y="11556"/>
                </a:lnTo>
                <a:lnTo>
                  <a:pt x="23006" y="12561"/>
                </a:lnTo>
                <a:lnTo>
                  <a:pt x="22106" y="12561"/>
                </a:lnTo>
                <a:lnTo>
                  <a:pt x="22106" y="11556"/>
                </a:lnTo>
                <a:moveTo>
                  <a:pt x="22106" y="12630"/>
                </a:moveTo>
                <a:lnTo>
                  <a:pt x="23006" y="12630"/>
                </a:lnTo>
                <a:lnTo>
                  <a:pt x="23006" y="13583"/>
                </a:lnTo>
                <a:lnTo>
                  <a:pt x="22106" y="13583"/>
                </a:lnTo>
                <a:lnTo>
                  <a:pt x="22106" y="12630"/>
                </a:lnTo>
                <a:moveTo>
                  <a:pt x="22106" y="13651"/>
                </a:moveTo>
                <a:lnTo>
                  <a:pt x="23006" y="13651"/>
                </a:lnTo>
                <a:lnTo>
                  <a:pt x="23006" y="14657"/>
                </a:lnTo>
                <a:lnTo>
                  <a:pt x="22106" y="14657"/>
                </a:lnTo>
                <a:lnTo>
                  <a:pt x="22106" y="13651"/>
                </a:lnTo>
                <a:moveTo>
                  <a:pt x="22106" y="14726"/>
                </a:moveTo>
                <a:lnTo>
                  <a:pt x="23006" y="14726"/>
                </a:lnTo>
                <a:lnTo>
                  <a:pt x="23006" y="15680"/>
                </a:lnTo>
                <a:lnTo>
                  <a:pt x="22106" y="15680"/>
                </a:lnTo>
                <a:lnTo>
                  <a:pt x="22106" y="14726"/>
                </a:lnTo>
                <a:moveTo>
                  <a:pt x="20978" y="55"/>
                </a:moveTo>
                <a:lnTo>
                  <a:pt x="22038" y="55"/>
                </a:lnTo>
                <a:lnTo>
                  <a:pt x="22038" y="1007"/>
                </a:lnTo>
                <a:lnTo>
                  <a:pt x="20978" y="1007"/>
                </a:lnTo>
                <a:lnTo>
                  <a:pt x="20978" y="55"/>
                </a:lnTo>
                <a:moveTo>
                  <a:pt x="20978" y="1076"/>
                </a:moveTo>
                <a:lnTo>
                  <a:pt x="22038" y="1076"/>
                </a:lnTo>
                <a:lnTo>
                  <a:pt x="22038" y="2082"/>
                </a:lnTo>
                <a:lnTo>
                  <a:pt x="20978" y="2082"/>
                </a:lnTo>
                <a:lnTo>
                  <a:pt x="20978" y="1076"/>
                </a:lnTo>
                <a:moveTo>
                  <a:pt x="20978" y="2150"/>
                </a:moveTo>
                <a:lnTo>
                  <a:pt x="22038" y="2150"/>
                </a:lnTo>
                <a:lnTo>
                  <a:pt x="22038" y="3104"/>
                </a:lnTo>
                <a:lnTo>
                  <a:pt x="20978" y="3104"/>
                </a:lnTo>
                <a:lnTo>
                  <a:pt x="20978" y="2150"/>
                </a:lnTo>
                <a:moveTo>
                  <a:pt x="20978" y="3172"/>
                </a:moveTo>
                <a:lnTo>
                  <a:pt x="22038" y="3172"/>
                </a:lnTo>
                <a:lnTo>
                  <a:pt x="22038" y="4178"/>
                </a:lnTo>
                <a:lnTo>
                  <a:pt x="20978" y="4178"/>
                </a:lnTo>
                <a:lnTo>
                  <a:pt x="20978" y="3172"/>
                </a:lnTo>
                <a:moveTo>
                  <a:pt x="20978" y="4247"/>
                </a:moveTo>
                <a:lnTo>
                  <a:pt x="22038" y="4247"/>
                </a:lnTo>
                <a:lnTo>
                  <a:pt x="22038" y="5200"/>
                </a:lnTo>
                <a:lnTo>
                  <a:pt x="20978" y="5200"/>
                </a:lnTo>
                <a:lnTo>
                  <a:pt x="20978" y="4247"/>
                </a:lnTo>
                <a:moveTo>
                  <a:pt x="20978" y="5268"/>
                </a:moveTo>
                <a:lnTo>
                  <a:pt x="22038" y="5268"/>
                </a:lnTo>
                <a:lnTo>
                  <a:pt x="22038" y="6274"/>
                </a:lnTo>
                <a:lnTo>
                  <a:pt x="20978" y="6274"/>
                </a:lnTo>
                <a:lnTo>
                  <a:pt x="20978" y="5268"/>
                </a:lnTo>
                <a:moveTo>
                  <a:pt x="20978" y="6342"/>
                </a:moveTo>
                <a:lnTo>
                  <a:pt x="22038" y="6342"/>
                </a:lnTo>
                <a:lnTo>
                  <a:pt x="22038" y="7296"/>
                </a:lnTo>
                <a:lnTo>
                  <a:pt x="20978" y="7296"/>
                </a:lnTo>
                <a:lnTo>
                  <a:pt x="20978" y="6342"/>
                </a:lnTo>
                <a:moveTo>
                  <a:pt x="20978" y="7364"/>
                </a:moveTo>
                <a:lnTo>
                  <a:pt x="22038" y="7364"/>
                </a:lnTo>
                <a:lnTo>
                  <a:pt x="22038" y="8369"/>
                </a:lnTo>
                <a:lnTo>
                  <a:pt x="20978" y="8369"/>
                </a:lnTo>
                <a:lnTo>
                  <a:pt x="20978" y="7364"/>
                </a:lnTo>
                <a:moveTo>
                  <a:pt x="20978" y="8438"/>
                </a:moveTo>
                <a:lnTo>
                  <a:pt x="22038" y="8438"/>
                </a:lnTo>
                <a:lnTo>
                  <a:pt x="22038" y="9391"/>
                </a:lnTo>
                <a:lnTo>
                  <a:pt x="20978" y="9391"/>
                </a:lnTo>
                <a:lnTo>
                  <a:pt x="20978" y="8438"/>
                </a:lnTo>
                <a:moveTo>
                  <a:pt x="20978" y="9459"/>
                </a:moveTo>
                <a:lnTo>
                  <a:pt x="22038" y="9459"/>
                </a:lnTo>
                <a:lnTo>
                  <a:pt x="22038" y="10465"/>
                </a:lnTo>
                <a:lnTo>
                  <a:pt x="20978" y="10465"/>
                </a:lnTo>
                <a:lnTo>
                  <a:pt x="20978" y="9459"/>
                </a:lnTo>
                <a:moveTo>
                  <a:pt x="20978" y="10533"/>
                </a:moveTo>
                <a:lnTo>
                  <a:pt x="22038" y="10533"/>
                </a:lnTo>
                <a:lnTo>
                  <a:pt x="22038" y="11487"/>
                </a:lnTo>
                <a:lnTo>
                  <a:pt x="20978" y="11487"/>
                </a:lnTo>
                <a:lnTo>
                  <a:pt x="20978" y="10533"/>
                </a:lnTo>
                <a:moveTo>
                  <a:pt x="20978" y="11556"/>
                </a:moveTo>
                <a:lnTo>
                  <a:pt x="22038" y="11556"/>
                </a:lnTo>
                <a:lnTo>
                  <a:pt x="22038" y="12561"/>
                </a:lnTo>
                <a:lnTo>
                  <a:pt x="20978" y="12561"/>
                </a:lnTo>
                <a:lnTo>
                  <a:pt x="20978" y="11556"/>
                </a:lnTo>
                <a:moveTo>
                  <a:pt x="20978" y="12630"/>
                </a:moveTo>
                <a:lnTo>
                  <a:pt x="22038" y="12630"/>
                </a:lnTo>
                <a:lnTo>
                  <a:pt x="22038" y="13583"/>
                </a:lnTo>
                <a:lnTo>
                  <a:pt x="20978" y="13583"/>
                </a:lnTo>
                <a:lnTo>
                  <a:pt x="20978" y="12630"/>
                </a:lnTo>
                <a:moveTo>
                  <a:pt x="20978" y="13651"/>
                </a:moveTo>
                <a:lnTo>
                  <a:pt x="22038" y="13651"/>
                </a:lnTo>
                <a:lnTo>
                  <a:pt x="22038" y="14657"/>
                </a:lnTo>
                <a:lnTo>
                  <a:pt x="20978" y="14657"/>
                </a:lnTo>
                <a:lnTo>
                  <a:pt x="20978" y="13651"/>
                </a:lnTo>
                <a:moveTo>
                  <a:pt x="20978" y="14726"/>
                </a:moveTo>
                <a:lnTo>
                  <a:pt x="22038" y="14726"/>
                </a:lnTo>
                <a:lnTo>
                  <a:pt x="22038" y="15680"/>
                </a:lnTo>
                <a:lnTo>
                  <a:pt x="20978" y="15680"/>
                </a:lnTo>
                <a:lnTo>
                  <a:pt x="20978" y="14726"/>
                </a:lnTo>
                <a:moveTo>
                  <a:pt x="20011" y="55"/>
                </a:moveTo>
                <a:lnTo>
                  <a:pt x="20910" y="55"/>
                </a:lnTo>
                <a:lnTo>
                  <a:pt x="20910" y="1007"/>
                </a:lnTo>
                <a:lnTo>
                  <a:pt x="20011" y="1007"/>
                </a:lnTo>
                <a:lnTo>
                  <a:pt x="20011" y="55"/>
                </a:lnTo>
                <a:moveTo>
                  <a:pt x="20011" y="1076"/>
                </a:moveTo>
                <a:lnTo>
                  <a:pt x="20910" y="1076"/>
                </a:lnTo>
                <a:lnTo>
                  <a:pt x="20910" y="2082"/>
                </a:lnTo>
                <a:lnTo>
                  <a:pt x="20011" y="2082"/>
                </a:lnTo>
                <a:lnTo>
                  <a:pt x="20011" y="1076"/>
                </a:lnTo>
                <a:moveTo>
                  <a:pt x="20011" y="2150"/>
                </a:moveTo>
                <a:lnTo>
                  <a:pt x="20910" y="2150"/>
                </a:lnTo>
                <a:lnTo>
                  <a:pt x="20910" y="3104"/>
                </a:lnTo>
                <a:lnTo>
                  <a:pt x="20011" y="3104"/>
                </a:lnTo>
                <a:lnTo>
                  <a:pt x="20011" y="2150"/>
                </a:lnTo>
                <a:moveTo>
                  <a:pt x="20011" y="3172"/>
                </a:moveTo>
                <a:lnTo>
                  <a:pt x="20910" y="3172"/>
                </a:lnTo>
                <a:lnTo>
                  <a:pt x="20910" y="4178"/>
                </a:lnTo>
                <a:lnTo>
                  <a:pt x="20011" y="4178"/>
                </a:lnTo>
                <a:lnTo>
                  <a:pt x="20011" y="3172"/>
                </a:lnTo>
                <a:moveTo>
                  <a:pt x="20011" y="4247"/>
                </a:moveTo>
                <a:lnTo>
                  <a:pt x="20910" y="4247"/>
                </a:lnTo>
                <a:lnTo>
                  <a:pt x="20910" y="5200"/>
                </a:lnTo>
                <a:lnTo>
                  <a:pt x="20011" y="5200"/>
                </a:lnTo>
                <a:lnTo>
                  <a:pt x="20011" y="4247"/>
                </a:lnTo>
                <a:moveTo>
                  <a:pt x="20011" y="5268"/>
                </a:moveTo>
                <a:lnTo>
                  <a:pt x="20910" y="5268"/>
                </a:lnTo>
                <a:lnTo>
                  <a:pt x="20910" y="6274"/>
                </a:lnTo>
                <a:lnTo>
                  <a:pt x="20011" y="6274"/>
                </a:lnTo>
                <a:lnTo>
                  <a:pt x="20011" y="5268"/>
                </a:lnTo>
                <a:moveTo>
                  <a:pt x="20011" y="6342"/>
                </a:moveTo>
                <a:lnTo>
                  <a:pt x="20910" y="6342"/>
                </a:lnTo>
                <a:lnTo>
                  <a:pt x="20910" y="7296"/>
                </a:lnTo>
                <a:lnTo>
                  <a:pt x="20011" y="7296"/>
                </a:lnTo>
                <a:lnTo>
                  <a:pt x="20011" y="6342"/>
                </a:lnTo>
                <a:moveTo>
                  <a:pt x="20011" y="7364"/>
                </a:moveTo>
                <a:lnTo>
                  <a:pt x="20910" y="7364"/>
                </a:lnTo>
                <a:lnTo>
                  <a:pt x="20910" y="8369"/>
                </a:lnTo>
                <a:lnTo>
                  <a:pt x="20011" y="8369"/>
                </a:lnTo>
                <a:lnTo>
                  <a:pt x="20011" y="7364"/>
                </a:lnTo>
                <a:moveTo>
                  <a:pt x="20011" y="8438"/>
                </a:moveTo>
                <a:lnTo>
                  <a:pt x="20910" y="8438"/>
                </a:lnTo>
                <a:lnTo>
                  <a:pt x="20910" y="9391"/>
                </a:lnTo>
                <a:lnTo>
                  <a:pt x="20011" y="9391"/>
                </a:lnTo>
                <a:lnTo>
                  <a:pt x="20011" y="8438"/>
                </a:lnTo>
                <a:moveTo>
                  <a:pt x="20011" y="9459"/>
                </a:moveTo>
                <a:lnTo>
                  <a:pt x="20910" y="9459"/>
                </a:lnTo>
                <a:lnTo>
                  <a:pt x="20910" y="10465"/>
                </a:lnTo>
                <a:lnTo>
                  <a:pt x="20011" y="10465"/>
                </a:lnTo>
                <a:lnTo>
                  <a:pt x="20011" y="9459"/>
                </a:lnTo>
                <a:moveTo>
                  <a:pt x="20011" y="10533"/>
                </a:moveTo>
                <a:lnTo>
                  <a:pt x="20910" y="10533"/>
                </a:lnTo>
                <a:lnTo>
                  <a:pt x="20910" y="11487"/>
                </a:lnTo>
                <a:lnTo>
                  <a:pt x="20011" y="11487"/>
                </a:lnTo>
                <a:lnTo>
                  <a:pt x="20011" y="10533"/>
                </a:lnTo>
                <a:moveTo>
                  <a:pt x="20011" y="11556"/>
                </a:moveTo>
                <a:lnTo>
                  <a:pt x="20910" y="11556"/>
                </a:lnTo>
                <a:lnTo>
                  <a:pt x="20910" y="12561"/>
                </a:lnTo>
                <a:lnTo>
                  <a:pt x="20011" y="12561"/>
                </a:lnTo>
                <a:lnTo>
                  <a:pt x="20011" y="11556"/>
                </a:lnTo>
                <a:moveTo>
                  <a:pt x="20011" y="12630"/>
                </a:moveTo>
                <a:lnTo>
                  <a:pt x="20910" y="12630"/>
                </a:lnTo>
                <a:lnTo>
                  <a:pt x="20910" y="13583"/>
                </a:lnTo>
                <a:lnTo>
                  <a:pt x="20011" y="13583"/>
                </a:lnTo>
                <a:lnTo>
                  <a:pt x="20011" y="12630"/>
                </a:lnTo>
                <a:moveTo>
                  <a:pt x="20011" y="13651"/>
                </a:moveTo>
                <a:lnTo>
                  <a:pt x="20910" y="13651"/>
                </a:lnTo>
                <a:lnTo>
                  <a:pt x="20910" y="14657"/>
                </a:lnTo>
                <a:lnTo>
                  <a:pt x="20011" y="14657"/>
                </a:lnTo>
                <a:lnTo>
                  <a:pt x="20011" y="13651"/>
                </a:lnTo>
                <a:moveTo>
                  <a:pt x="20011" y="14726"/>
                </a:moveTo>
                <a:lnTo>
                  <a:pt x="20910" y="14726"/>
                </a:lnTo>
                <a:lnTo>
                  <a:pt x="20910" y="15680"/>
                </a:lnTo>
                <a:lnTo>
                  <a:pt x="20011" y="15680"/>
                </a:lnTo>
                <a:lnTo>
                  <a:pt x="20011" y="14726"/>
                </a:lnTo>
                <a:moveTo>
                  <a:pt x="18883" y="55"/>
                </a:moveTo>
                <a:lnTo>
                  <a:pt x="19942" y="55"/>
                </a:lnTo>
                <a:lnTo>
                  <a:pt x="19942" y="1007"/>
                </a:lnTo>
                <a:lnTo>
                  <a:pt x="18883" y="1007"/>
                </a:lnTo>
                <a:lnTo>
                  <a:pt x="18883" y="55"/>
                </a:lnTo>
                <a:moveTo>
                  <a:pt x="18883" y="1076"/>
                </a:moveTo>
                <a:lnTo>
                  <a:pt x="19942" y="1076"/>
                </a:lnTo>
                <a:lnTo>
                  <a:pt x="19942" y="2082"/>
                </a:lnTo>
                <a:lnTo>
                  <a:pt x="18883" y="2082"/>
                </a:lnTo>
                <a:lnTo>
                  <a:pt x="18883" y="1076"/>
                </a:lnTo>
                <a:moveTo>
                  <a:pt x="18883" y="2150"/>
                </a:moveTo>
                <a:lnTo>
                  <a:pt x="19942" y="2150"/>
                </a:lnTo>
                <a:lnTo>
                  <a:pt x="19942" y="3104"/>
                </a:lnTo>
                <a:lnTo>
                  <a:pt x="18883" y="3104"/>
                </a:lnTo>
                <a:lnTo>
                  <a:pt x="18883" y="2150"/>
                </a:lnTo>
                <a:moveTo>
                  <a:pt x="18883" y="3172"/>
                </a:moveTo>
                <a:lnTo>
                  <a:pt x="19942" y="3172"/>
                </a:lnTo>
                <a:lnTo>
                  <a:pt x="19942" y="4178"/>
                </a:lnTo>
                <a:lnTo>
                  <a:pt x="18883" y="4178"/>
                </a:lnTo>
                <a:lnTo>
                  <a:pt x="18883" y="3172"/>
                </a:lnTo>
                <a:moveTo>
                  <a:pt x="18883" y="4247"/>
                </a:moveTo>
                <a:lnTo>
                  <a:pt x="19942" y="4247"/>
                </a:lnTo>
                <a:lnTo>
                  <a:pt x="19942" y="5200"/>
                </a:lnTo>
                <a:lnTo>
                  <a:pt x="18883" y="5200"/>
                </a:lnTo>
                <a:lnTo>
                  <a:pt x="18883" y="4247"/>
                </a:lnTo>
                <a:moveTo>
                  <a:pt x="18883" y="5268"/>
                </a:moveTo>
                <a:lnTo>
                  <a:pt x="19942" y="5268"/>
                </a:lnTo>
                <a:lnTo>
                  <a:pt x="19942" y="6274"/>
                </a:lnTo>
                <a:lnTo>
                  <a:pt x="18883" y="6274"/>
                </a:lnTo>
                <a:lnTo>
                  <a:pt x="18883" y="5268"/>
                </a:lnTo>
                <a:moveTo>
                  <a:pt x="18883" y="6342"/>
                </a:moveTo>
                <a:lnTo>
                  <a:pt x="19942" y="6342"/>
                </a:lnTo>
                <a:lnTo>
                  <a:pt x="19942" y="7296"/>
                </a:lnTo>
                <a:lnTo>
                  <a:pt x="18883" y="7296"/>
                </a:lnTo>
                <a:lnTo>
                  <a:pt x="18883" y="6342"/>
                </a:lnTo>
                <a:moveTo>
                  <a:pt x="18883" y="7364"/>
                </a:moveTo>
                <a:lnTo>
                  <a:pt x="19942" y="7364"/>
                </a:lnTo>
                <a:lnTo>
                  <a:pt x="19942" y="8369"/>
                </a:lnTo>
                <a:lnTo>
                  <a:pt x="18883" y="8369"/>
                </a:lnTo>
                <a:lnTo>
                  <a:pt x="18883" y="7364"/>
                </a:lnTo>
                <a:moveTo>
                  <a:pt x="18883" y="8438"/>
                </a:moveTo>
                <a:lnTo>
                  <a:pt x="19942" y="8438"/>
                </a:lnTo>
                <a:lnTo>
                  <a:pt x="19942" y="9391"/>
                </a:lnTo>
                <a:lnTo>
                  <a:pt x="18883" y="9391"/>
                </a:lnTo>
                <a:lnTo>
                  <a:pt x="18883" y="8438"/>
                </a:lnTo>
                <a:moveTo>
                  <a:pt x="18883" y="9459"/>
                </a:moveTo>
                <a:lnTo>
                  <a:pt x="19942" y="9459"/>
                </a:lnTo>
                <a:lnTo>
                  <a:pt x="19942" y="10465"/>
                </a:lnTo>
                <a:lnTo>
                  <a:pt x="18883" y="10465"/>
                </a:lnTo>
                <a:lnTo>
                  <a:pt x="18883" y="9459"/>
                </a:lnTo>
                <a:moveTo>
                  <a:pt x="18883" y="10533"/>
                </a:moveTo>
                <a:lnTo>
                  <a:pt x="19942" y="10533"/>
                </a:lnTo>
                <a:lnTo>
                  <a:pt x="19942" y="11487"/>
                </a:lnTo>
                <a:lnTo>
                  <a:pt x="18883" y="11487"/>
                </a:lnTo>
                <a:lnTo>
                  <a:pt x="18883" y="10533"/>
                </a:lnTo>
                <a:moveTo>
                  <a:pt x="18883" y="11556"/>
                </a:moveTo>
                <a:lnTo>
                  <a:pt x="19942" y="11556"/>
                </a:lnTo>
                <a:lnTo>
                  <a:pt x="19942" y="12561"/>
                </a:lnTo>
                <a:lnTo>
                  <a:pt x="18883" y="12561"/>
                </a:lnTo>
                <a:lnTo>
                  <a:pt x="18883" y="11556"/>
                </a:lnTo>
                <a:moveTo>
                  <a:pt x="18883" y="12630"/>
                </a:moveTo>
                <a:lnTo>
                  <a:pt x="19942" y="12630"/>
                </a:lnTo>
                <a:lnTo>
                  <a:pt x="19942" y="13583"/>
                </a:lnTo>
                <a:lnTo>
                  <a:pt x="18883" y="13583"/>
                </a:lnTo>
                <a:lnTo>
                  <a:pt x="18883" y="12630"/>
                </a:lnTo>
                <a:moveTo>
                  <a:pt x="18883" y="13651"/>
                </a:moveTo>
                <a:lnTo>
                  <a:pt x="19942" y="13651"/>
                </a:lnTo>
                <a:lnTo>
                  <a:pt x="19942" y="14657"/>
                </a:lnTo>
                <a:lnTo>
                  <a:pt x="18883" y="14657"/>
                </a:lnTo>
                <a:lnTo>
                  <a:pt x="18883" y="13651"/>
                </a:lnTo>
                <a:moveTo>
                  <a:pt x="18883" y="14726"/>
                </a:moveTo>
                <a:lnTo>
                  <a:pt x="19942" y="14726"/>
                </a:lnTo>
                <a:lnTo>
                  <a:pt x="19942" y="15680"/>
                </a:lnTo>
                <a:lnTo>
                  <a:pt x="18883" y="15680"/>
                </a:lnTo>
                <a:lnTo>
                  <a:pt x="18883" y="14726"/>
                </a:lnTo>
                <a:moveTo>
                  <a:pt x="17914" y="55"/>
                </a:moveTo>
                <a:lnTo>
                  <a:pt x="18814" y="55"/>
                </a:lnTo>
                <a:lnTo>
                  <a:pt x="18814" y="1007"/>
                </a:lnTo>
                <a:lnTo>
                  <a:pt x="17914" y="1007"/>
                </a:lnTo>
                <a:lnTo>
                  <a:pt x="17914" y="55"/>
                </a:lnTo>
                <a:moveTo>
                  <a:pt x="17914" y="1076"/>
                </a:moveTo>
                <a:lnTo>
                  <a:pt x="18814" y="1076"/>
                </a:lnTo>
                <a:lnTo>
                  <a:pt x="18814" y="2082"/>
                </a:lnTo>
                <a:lnTo>
                  <a:pt x="17914" y="2082"/>
                </a:lnTo>
                <a:lnTo>
                  <a:pt x="17914" y="1076"/>
                </a:lnTo>
                <a:moveTo>
                  <a:pt x="17914" y="2150"/>
                </a:moveTo>
                <a:lnTo>
                  <a:pt x="18814" y="2150"/>
                </a:lnTo>
                <a:lnTo>
                  <a:pt x="18814" y="3104"/>
                </a:lnTo>
                <a:lnTo>
                  <a:pt x="17914" y="3104"/>
                </a:lnTo>
                <a:lnTo>
                  <a:pt x="17914" y="2150"/>
                </a:lnTo>
                <a:moveTo>
                  <a:pt x="17914" y="3172"/>
                </a:moveTo>
                <a:lnTo>
                  <a:pt x="18814" y="3172"/>
                </a:lnTo>
                <a:lnTo>
                  <a:pt x="18814" y="4178"/>
                </a:lnTo>
                <a:lnTo>
                  <a:pt x="17914" y="4178"/>
                </a:lnTo>
                <a:lnTo>
                  <a:pt x="17914" y="3172"/>
                </a:lnTo>
                <a:moveTo>
                  <a:pt x="17914" y="4247"/>
                </a:moveTo>
                <a:lnTo>
                  <a:pt x="18814" y="4247"/>
                </a:lnTo>
                <a:lnTo>
                  <a:pt x="18814" y="5200"/>
                </a:lnTo>
                <a:lnTo>
                  <a:pt x="17914" y="5200"/>
                </a:lnTo>
                <a:lnTo>
                  <a:pt x="17914" y="4247"/>
                </a:lnTo>
                <a:moveTo>
                  <a:pt x="17914" y="5268"/>
                </a:moveTo>
                <a:lnTo>
                  <a:pt x="18814" y="5268"/>
                </a:lnTo>
                <a:lnTo>
                  <a:pt x="18814" y="6274"/>
                </a:lnTo>
                <a:lnTo>
                  <a:pt x="17914" y="6274"/>
                </a:lnTo>
                <a:lnTo>
                  <a:pt x="17914" y="5268"/>
                </a:lnTo>
                <a:moveTo>
                  <a:pt x="17914" y="6342"/>
                </a:moveTo>
                <a:lnTo>
                  <a:pt x="18814" y="6342"/>
                </a:lnTo>
                <a:lnTo>
                  <a:pt x="18814" y="7296"/>
                </a:lnTo>
                <a:lnTo>
                  <a:pt x="17914" y="7296"/>
                </a:lnTo>
                <a:lnTo>
                  <a:pt x="17914" y="6342"/>
                </a:lnTo>
                <a:moveTo>
                  <a:pt x="17914" y="7364"/>
                </a:moveTo>
                <a:lnTo>
                  <a:pt x="18814" y="7364"/>
                </a:lnTo>
                <a:lnTo>
                  <a:pt x="18814" y="8369"/>
                </a:lnTo>
                <a:lnTo>
                  <a:pt x="17914" y="8369"/>
                </a:lnTo>
                <a:lnTo>
                  <a:pt x="17914" y="7364"/>
                </a:lnTo>
                <a:moveTo>
                  <a:pt x="17914" y="8438"/>
                </a:moveTo>
                <a:lnTo>
                  <a:pt x="18814" y="8438"/>
                </a:lnTo>
                <a:lnTo>
                  <a:pt x="18814" y="9391"/>
                </a:lnTo>
                <a:lnTo>
                  <a:pt x="17914" y="9391"/>
                </a:lnTo>
                <a:lnTo>
                  <a:pt x="17914" y="8438"/>
                </a:lnTo>
                <a:moveTo>
                  <a:pt x="17914" y="9459"/>
                </a:moveTo>
                <a:lnTo>
                  <a:pt x="18814" y="9459"/>
                </a:lnTo>
                <a:lnTo>
                  <a:pt x="18814" y="10465"/>
                </a:lnTo>
                <a:lnTo>
                  <a:pt x="17914" y="10465"/>
                </a:lnTo>
                <a:lnTo>
                  <a:pt x="17914" y="9459"/>
                </a:lnTo>
                <a:moveTo>
                  <a:pt x="17914" y="10533"/>
                </a:moveTo>
                <a:lnTo>
                  <a:pt x="18814" y="10533"/>
                </a:lnTo>
                <a:lnTo>
                  <a:pt x="18814" y="11487"/>
                </a:lnTo>
                <a:lnTo>
                  <a:pt x="17914" y="11487"/>
                </a:lnTo>
                <a:lnTo>
                  <a:pt x="17914" y="10533"/>
                </a:lnTo>
                <a:moveTo>
                  <a:pt x="17914" y="11556"/>
                </a:moveTo>
                <a:lnTo>
                  <a:pt x="18814" y="11556"/>
                </a:lnTo>
                <a:lnTo>
                  <a:pt x="18814" y="12561"/>
                </a:lnTo>
                <a:lnTo>
                  <a:pt x="17914" y="12561"/>
                </a:lnTo>
                <a:lnTo>
                  <a:pt x="17914" y="11556"/>
                </a:lnTo>
                <a:moveTo>
                  <a:pt x="17914" y="12630"/>
                </a:moveTo>
                <a:lnTo>
                  <a:pt x="18814" y="12630"/>
                </a:lnTo>
                <a:lnTo>
                  <a:pt x="18814" y="13583"/>
                </a:lnTo>
                <a:lnTo>
                  <a:pt x="17914" y="13583"/>
                </a:lnTo>
                <a:lnTo>
                  <a:pt x="17914" y="12630"/>
                </a:lnTo>
                <a:moveTo>
                  <a:pt x="17914" y="13651"/>
                </a:moveTo>
                <a:lnTo>
                  <a:pt x="18814" y="13651"/>
                </a:lnTo>
                <a:lnTo>
                  <a:pt x="18814" y="14657"/>
                </a:lnTo>
                <a:lnTo>
                  <a:pt x="17914" y="14657"/>
                </a:lnTo>
                <a:lnTo>
                  <a:pt x="17914" y="13651"/>
                </a:lnTo>
                <a:moveTo>
                  <a:pt x="17914" y="14726"/>
                </a:moveTo>
                <a:lnTo>
                  <a:pt x="18814" y="14726"/>
                </a:lnTo>
                <a:lnTo>
                  <a:pt x="18814" y="15680"/>
                </a:lnTo>
                <a:lnTo>
                  <a:pt x="17914" y="15680"/>
                </a:lnTo>
                <a:lnTo>
                  <a:pt x="17914" y="14726"/>
                </a:lnTo>
                <a:moveTo>
                  <a:pt x="16786" y="55"/>
                </a:moveTo>
                <a:lnTo>
                  <a:pt x="17846" y="55"/>
                </a:lnTo>
                <a:lnTo>
                  <a:pt x="17846" y="1007"/>
                </a:lnTo>
                <a:lnTo>
                  <a:pt x="16786" y="1007"/>
                </a:lnTo>
                <a:lnTo>
                  <a:pt x="16786" y="55"/>
                </a:lnTo>
                <a:moveTo>
                  <a:pt x="16786" y="1076"/>
                </a:moveTo>
                <a:lnTo>
                  <a:pt x="17846" y="1076"/>
                </a:lnTo>
                <a:lnTo>
                  <a:pt x="17846" y="2082"/>
                </a:lnTo>
                <a:lnTo>
                  <a:pt x="16786" y="2082"/>
                </a:lnTo>
                <a:lnTo>
                  <a:pt x="16786" y="1076"/>
                </a:lnTo>
                <a:moveTo>
                  <a:pt x="16786" y="2150"/>
                </a:moveTo>
                <a:lnTo>
                  <a:pt x="17846" y="2150"/>
                </a:lnTo>
                <a:lnTo>
                  <a:pt x="17846" y="3104"/>
                </a:lnTo>
                <a:lnTo>
                  <a:pt x="16786" y="3104"/>
                </a:lnTo>
                <a:lnTo>
                  <a:pt x="16786" y="2150"/>
                </a:lnTo>
                <a:moveTo>
                  <a:pt x="16786" y="3172"/>
                </a:moveTo>
                <a:lnTo>
                  <a:pt x="17846" y="3172"/>
                </a:lnTo>
                <a:lnTo>
                  <a:pt x="17846" y="4178"/>
                </a:lnTo>
                <a:lnTo>
                  <a:pt x="16786" y="4178"/>
                </a:lnTo>
                <a:lnTo>
                  <a:pt x="16786" y="3172"/>
                </a:lnTo>
                <a:moveTo>
                  <a:pt x="16786" y="4247"/>
                </a:moveTo>
                <a:lnTo>
                  <a:pt x="17846" y="4247"/>
                </a:lnTo>
                <a:lnTo>
                  <a:pt x="17846" y="5200"/>
                </a:lnTo>
                <a:lnTo>
                  <a:pt x="16786" y="5200"/>
                </a:lnTo>
                <a:lnTo>
                  <a:pt x="16786" y="4247"/>
                </a:lnTo>
                <a:moveTo>
                  <a:pt x="16786" y="5268"/>
                </a:moveTo>
                <a:lnTo>
                  <a:pt x="17846" y="5268"/>
                </a:lnTo>
                <a:lnTo>
                  <a:pt x="17846" y="6274"/>
                </a:lnTo>
                <a:lnTo>
                  <a:pt x="16786" y="6274"/>
                </a:lnTo>
                <a:lnTo>
                  <a:pt x="16786" y="5268"/>
                </a:lnTo>
                <a:moveTo>
                  <a:pt x="16786" y="6342"/>
                </a:moveTo>
                <a:lnTo>
                  <a:pt x="17846" y="6342"/>
                </a:lnTo>
                <a:lnTo>
                  <a:pt x="17846" y="7296"/>
                </a:lnTo>
                <a:lnTo>
                  <a:pt x="16786" y="7296"/>
                </a:lnTo>
                <a:lnTo>
                  <a:pt x="16786" y="6342"/>
                </a:lnTo>
                <a:moveTo>
                  <a:pt x="16786" y="7364"/>
                </a:moveTo>
                <a:lnTo>
                  <a:pt x="17846" y="7364"/>
                </a:lnTo>
                <a:lnTo>
                  <a:pt x="17846" y="8369"/>
                </a:lnTo>
                <a:lnTo>
                  <a:pt x="16786" y="8369"/>
                </a:lnTo>
                <a:lnTo>
                  <a:pt x="16786" y="7364"/>
                </a:lnTo>
                <a:moveTo>
                  <a:pt x="16786" y="8438"/>
                </a:moveTo>
                <a:lnTo>
                  <a:pt x="17846" y="8438"/>
                </a:lnTo>
                <a:lnTo>
                  <a:pt x="17846" y="9391"/>
                </a:lnTo>
                <a:lnTo>
                  <a:pt x="16786" y="9391"/>
                </a:lnTo>
                <a:lnTo>
                  <a:pt x="16786" y="8438"/>
                </a:lnTo>
                <a:moveTo>
                  <a:pt x="16786" y="9459"/>
                </a:moveTo>
                <a:lnTo>
                  <a:pt x="17846" y="9459"/>
                </a:lnTo>
                <a:lnTo>
                  <a:pt x="17846" y="10465"/>
                </a:lnTo>
                <a:lnTo>
                  <a:pt x="16786" y="10465"/>
                </a:lnTo>
                <a:lnTo>
                  <a:pt x="16786" y="9459"/>
                </a:lnTo>
                <a:moveTo>
                  <a:pt x="16786" y="10533"/>
                </a:moveTo>
                <a:lnTo>
                  <a:pt x="17846" y="10533"/>
                </a:lnTo>
                <a:lnTo>
                  <a:pt x="17846" y="11487"/>
                </a:lnTo>
                <a:lnTo>
                  <a:pt x="16786" y="11487"/>
                </a:lnTo>
                <a:lnTo>
                  <a:pt x="16786" y="10533"/>
                </a:lnTo>
                <a:moveTo>
                  <a:pt x="16786" y="11556"/>
                </a:moveTo>
                <a:lnTo>
                  <a:pt x="17846" y="11556"/>
                </a:lnTo>
                <a:lnTo>
                  <a:pt x="17846" y="12561"/>
                </a:lnTo>
                <a:lnTo>
                  <a:pt x="16786" y="12561"/>
                </a:lnTo>
                <a:lnTo>
                  <a:pt x="16786" y="11556"/>
                </a:lnTo>
                <a:moveTo>
                  <a:pt x="16786" y="12630"/>
                </a:moveTo>
                <a:lnTo>
                  <a:pt x="17846" y="12630"/>
                </a:lnTo>
                <a:lnTo>
                  <a:pt x="17846" y="13583"/>
                </a:lnTo>
                <a:lnTo>
                  <a:pt x="16786" y="13583"/>
                </a:lnTo>
                <a:lnTo>
                  <a:pt x="16786" y="12630"/>
                </a:lnTo>
                <a:moveTo>
                  <a:pt x="16786" y="13651"/>
                </a:moveTo>
                <a:lnTo>
                  <a:pt x="17846" y="13651"/>
                </a:lnTo>
                <a:lnTo>
                  <a:pt x="17846" y="14657"/>
                </a:lnTo>
                <a:lnTo>
                  <a:pt x="16786" y="14657"/>
                </a:lnTo>
                <a:lnTo>
                  <a:pt x="16786" y="13651"/>
                </a:lnTo>
                <a:moveTo>
                  <a:pt x="16786" y="14726"/>
                </a:moveTo>
                <a:lnTo>
                  <a:pt x="17846" y="14726"/>
                </a:lnTo>
                <a:lnTo>
                  <a:pt x="17846" y="15680"/>
                </a:lnTo>
                <a:lnTo>
                  <a:pt x="16786" y="15680"/>
                </a:lnTo>
                <a:lnTo>
                  <a:pt x="16786" y="14726"/>
                </a:lnTo>
                <a:moveTo>
                  <a:pt x="15819" y="55"/>
                </a:moveTo>
                <a:lnTo>
                  <a:pt x="16718" y="55"/>
                </a:lnTo>
                <a:lnTo>
                  <a:pt x="16718" y="1007"/>
                </a:lnTo>
                <a:lnTo>
                  <a:pt x="15819" y="1007"/>
                </a:lnTo>
                <a:lnTo>
                  <a:pt x="15819" y="55"/>
                </a:lnTo>
                <a:moveTo>
                  <a:pt x="15819" y="1076"/>
                </a:moveTo>
                <a:lnTo>
                  <a:pt x="16718" y="1076"/>
                </a:lnTo>
                <a:lnTo>
                  <a:pt x="16718" y="2082"/>
                </a:lnTo>
                <a:lnTo>
                  <a:pt x="15819" y="2082"/>
                </a:lnTo>
                <a:lnTo>
                  <a:pt x="15819" y="1076"/>
                </a:lnTo>
                <a:moveTo>
                  <a:pt x="15819" y="2150"/>
                </a:moveTo>
                <a:lnTo>
                  <a:pt x="16718" y="2150"/>
                </a:lnTo>
                <a:lnTo>
                  <a:pt x="16718" y="3104"/>
                </a:lnTo>
                <a:lnTo>
                  <a:pt x="15819" y="3104"/>
                </a:lnTo>
                <a:lnTo>
                  <a:pt x="15819" y="2150"/>
                </a:lnTo>
                <a:moveTo>
                  <a:pt x="15819" y="3172"/>
                </a:moveTo>
                <a:lnTo>
                  <a:pt x="16718" y="3172"/>
                </a:lnTo>
                <a:lnTo>
                  <a:pt x="16718" y="4178"/>
                </a:lnTo>
                <a:lnTo>
                  <a:pt x="15819" y="4178"/>
                </a:lnTo>
                <a:lnTo>
                  <a:pt x="15819" y="3172"/>
                </a:lnTo>
                <a:moveTo>
                  <a:pt x="15819" y="4247"/>
                </a:moveTo>
                <a:lnTo>
                  <a:pt x="16718" y="4247"/>
                </a:lnTo>
                <a:lnTo>
                  <a:pt x="16718" y="5200"/>
                </a:lnTo>
                <a:lnTo>
                  <a:pt x="15819" y="5200"/>
                </a:lnTo>
                <a:lnTo>
                  <a:pt x="15819" y="4247"/>
                </a:lnTo>
                <a:moveTo>
                  <a:pt x="15819" y="5268"/>
                </a:moveTo>
                <a:lnTo>
                  <a:pt x="16718" y="5268"/>
                </a:lnTo>
                <a:lnTo>
                  <a:pt x="16718" y="6274"/>
                </a:lnTo>
                <a:lnTo>
                  <a:pt x="15819" y="6274"/>
                </a:lnTo>
                <a:lnTo>
                  <a:pt x="15819" y="5268"/>
                </a:lnTo>
                <a:moveTo>
                  <a:pt x="15819" y="6342"/>
                </a:moveTo>
                <a:lnTo>
                  <a:pt x="16718" y="6342"/>
                </a:lnTo>
                <a:lnTo>
                  <a:pt x="16718" y="7296"/>
                </a:lnTo>
                <a:lnTo>
                  <a:pt x="15819" y="7296"/>
                </a:lnTo>
                <a:lnTo>
                  <a:pt x="15819" y="6342"/>
                </a:lnTo>
                <a:moveTo>
                  <a:pt x="15819" y="7364"/>
                </a:moveTo>
                <a:lnTo>
                  <a:pt x="16718" y="7364"/>
                </a:lnTo>
                <a:lnTo>
                  <a:pt x="16718" y="8369"/>
                </a:lnTo>
                <a:lnTo>
                  <a:pt x="15819" y="8369"/>
                </a:lnTo>
                <a:lnTo>
                  <a:pt x="15819" y="7364"/>
                </a:lnTo>
                <a:moveTo>
                  <a:pt x="15819" y="8438"/>
                </a:moveTo>
                <a:lnTo>
                  <a:pt x="16718" y="8438"/>
                </a:lnTo>
                <a:lnTo>
                  <a:pt x="16718" y="9391"/>
                </a:lnTo>
                <a:lnTo>
                  <a:pt x="15819" y="9391"/>
                </a:lnTo>
                <a:lnTo>
                  <a:pt x="15819" y="8438"/>
                </a:lnTo>
                <a:moveTo>
                  <a:pt x="15819" y="9459"/>
                </a:moveTo>
                <a:lnTo>
                  <a:pt x="16718" y="9459"/>
                </a:lnTo>
                <a:lnTo>
                  <a:pt x="16718" y="10465"/>
                </a:lnTo>
                <a:lnTo>
                  <a:pt x="15819" y="10465"/>
                </a:lnTo>
                <a:lnTo>
                  <a:pt x="15819" y="9459"/>
                </a:lnTo>
                <a:moveTo>
                  <a:pt x="15819" y="10533"/>
                </a:moveTo>
                <a:lnTo>
                  <a:pt x="16718" y="10533"/>
                </a:lnTo>
                <a:lnTo>
                  <a:pt x="16718" y="11487"/>
                </a:lnTo>
                <a:lnTo>
                  <a:pt x="15819" y="11487"/>
                </a:lnTo>
                <a:lnTo>
                  <a:pt x="15819" y="10533"/>
                </a:lnTo>
                <a:moveTo>
                  <a:pt x="15819" y="11556"/>
                </a:moveTo>
                <a:lnTo>
                  <a:pt x="16718" y="11556"/>
                </a:lnTo>
                <a:lnTo>
                  <a:pt x="16718" y="12561"/>
                </a:lnTo>
                <a:lnTo>
                  <a:pt x="15819" y="12561"/>
                </a:lnTo>
                <a:lnTo>
                  <a:pt x="15819" y="11556"/>
                </a:lnTo>
                <a:moveTo>
                  <a:pt x="15819" y="12630"/>
                </a:moveTo>
                <a:lnTo>
                  <a:pt x="16718" y="12630"/>
                </a:lnTo>
                <a:lnTo>
                  <a:pt x="16718" y="13583"/>
                </a:lnTo>
                <a:lnTo>
                  <a:pt x="15819" y="13583"/>
                </a:lnTo>
                <a:lnTo>
                  <a:pt x="15819" y="12630"/>
                </a:lnTo>
                <a:moveTo>
                  <a:pt x="15819" y="13651"/>
                </a:moveTo>
                <a:lnTo>
                  <a:pt x="16718" y="13651"/>
                </a:lnTo>
                <a:lnTo>
                  <a:pt x="16718" y="14657"/>
                </a:lnTo>
                <a:lnTo>
                  <a:pt x="15819" y="14657"/>
                </a:lnTo>
                <a:lnTo>
                  <a:pt x="15819" y="13651"/>
                </a:lnTo>
                <a:moveTo>
                  <a:pt x="15819" y="14726"/>
                </a:moveTo>
                <a:lnTo>
                  <a:pt x="16718" y="14726"/>
                </a:lnTo>
                <a:lnTo>
                  <a:pt x="16718" y="15680"/>
                </a:lnTo>
                <a:lnTo>
                  <a:pt x="15819" y="15680"/>
                </a:lnTo>
                <a:lnTo>
                  <a:pt x="15819" y="14726"/>
                </a:lnTo>
                <a:moveTo>
                  <a:pt x="14691" y="55"/>
                </a:moveTo>
                <a:lnTo>
                  <a:pt x="15750" y="55"/>
                </a:lnTo>
                <a:lnTo>
                  <a:pt x="15750" y="1007"/>
                </a:lnTo>
                <a:lnTo>
                  <a:pt x="14691" y="1007"/>
                </a:lnTo>
                <a:lnTo>
                  <a:pt x="14691" y="55"/>
                </a:lnTo>
                <a:moveTo>
                  <a:pt x="14691" y="1076"/>
                </a:moveTo>
                <a:lnTo>
                  <a:pt x="15750" y="1076"/>
                </a:lnTo>
                <a:lnTo>
                  <a:pt x="15750" y="2082"/>
                </a:lnTo>
                <a:lnTo>
                  <a:pt x="14691" y="2082"/>
                </a:lnTo>
                <a:lnTo>
                  <a:pt x="14691" y="1076"/>
                </a:lnTo>
                <a:moveTo>
                  <a:pt x="14691" y="2150"/>
                </a:moveTo>
                <a:lnTo>
                  <a:pt x="15750" y="2150"/>
                </a:lnTo>
                <a:lnTo>
                  <a:pt x="15750" y="3104"/>
                </a:lnTo>
                <a:lnTo>
                  <a:pt x="14691" y="3104"/>
                </a:lnTo>
                <a:lnTo>
                  <a:pt x="14691" y="2150"/>
                </a:lnTo>
                <a:moveTo>
                  <a:pt x="14691" y="3172"/>
                </a:moveTo>
                <a:lnTo>
                  <a:pt x="15750" y="3172"/>
                </a:lnTo>
                <a:lnTo>
                  <a:pt x="15750" y="4178"/>
                </a:lnTo>
                <a:lnTo>
                  <a:pt x="14691" y="4178"/>
                </a:lnTo>
                <a:lnTo>
                  <a:pt x="14691" y="3172"/>
                </a:lnTo>
                <a:moveTo>
                  <a:pt x="14691" y="4247"/>
                </a:moveTo>
                <a:lnTo>
                  <a:pt x="15750" y="4247"/>
                </a:lnTo>
                <a:lnTo>
                  <a:pt x="15750" y="5200"/>
                </a:lnTo>
                <a:lnTo>
                  <a:pt x="14691" y="5200"/>
                </a:lnTo>
                <a:lnTo>
                  <a:pt x="14691" y="4247"/>
                </a:lnTo>
                <a:moveTo>
                  <a:pt x="14691" y="5268"/>
                </a:moveTo>
                <a:lnTo>
                  <a:pt x="15750" y="5268"/>
                </a:lnTo>
                <a:lnTo>
                  <a:pt x="15750" y="6274"/>
                </a:lnTo>
                <a:lnTo>
                  <a:pt x="14691" y="6274"/>
                </a:lnTo>
                <a:lnTo>
                  <a:pt x="14691" y="5268"/>
                </a:lnTo>
                <a:moveTo>
                  <a:pt x="14691" y="6342"/>
                </a:moveTo>
                <a:lnTo>
                  <a:pt x="15750" y="6342"/>
                </a:lnTo>
                <a:lnTo>
                  <a:pt x="15750" y="7296"/>
                </a:lnTo>
                <a:lnTo>
                  <a:pt x="14691" y="7296"/>
                </a:lnTo>
                <a:lnTo>
                  <a:pt x="14691" y="6342"/>
                </a:lnTo>
                <a:moveTo>
                  <a:pt x="14691" y="7364"/>
                </a:moveTo>
                <a:lnTo>
                  <a:pt x="15750" y="7364"/>
                </a:lnTo>
                <a:lnTo>
                  <a:pt x="15750" y="8369"/>
                </a:lnTo>
                <a:lnTo>
                  <a:pt x="14691" y="8369"/>
                </a:lnTo>
                <a:lnTo>
                  <a:pt x="14691" y="7364"/>
                </a:lnTo>
                <a:moveTo>
                  <a:pt x="14691" y="8438"/>
                </a:moveTo>
                <a:lnTo>
                  <a:pt x="15750" y="8438"/>
                </a:lnTo>
                <a:lnTo>
                  <a:pt x="15750" y="9391"/>
                </a:lnTo>
                <a:lnTo>
                  <a:pt x="14691" y="9391"/>
                </a:lnTo>
                <a:lnTo>
                  <a:pt x="14691" y="8438"/>
                </a:lnTo>
                <a:moveTo>
                  <a:pt x="14691" y="9459"/>
                </a:moveTo>
                <a:lnTo>
                  <a:pt x="15750" y="9459"/>
                </a:lnTo>
                <a:lnTo>
                  <a:pt x="15750" y="10465"/>
                </a:lnTo>
                <a:lnTo>
                  <a:pt x="14691" y="10465"/>
                </a:lnTo>
                <a:lnTo>
                  <a:pt x="14691" y="9459"/>
                </a:lnTo>
                <a:moveTo>
                  <a:pt x="14691" y="10533"/>
                </a:moveTo>
                <a:lnTo>
                  <a:pt x="15750" y="10533"/>
                </a:lnTo>
                <a:lnTo>
                  <a:pt x="15750" y="11487"/>
                </a:lnTo>
                <a:lnTo>
                  <a:pt x="14691" y="11487"/>
                </a:lnTo>
                <a:lnTo>
                  <a:pt x="14691" y="10533"/>
                </a:lnTo>
                <a:moveTo>
                  <a:pt x="14691" y="11556"/>
                </a:moveTo>
                <a:lnTo>
                  <a:pt x="15750" y="11556"/>
                </a:lnTo>
                <a:lnTo>
                  <a:pt x="15750" y="12561"/>
                </a:lnTo>
                <a:lnTo>
                  <a:pt x="14691" y="12561"/>
                </a:lnTo>
                <a:lnTo>
                  <a:pt x="14691" y="11556"/>
                </a:lnTo>
                <a:moveTo>
                  <a:pt x="14691" y="12630"/>
                </a:moveTo>
                <a:lnTo>
                  <a:pt x="15750" y="12630"/>
                </a:lnTo>
                <a:lnTo>
                  <a:pt x="15750" y="13583"/>
                </a:lnTo>
                <a:lnTo>
                  <a:pt x="14691" y="13583"/>
                </a:lnTo>
                <a:lnTo>
                  <a:pt x="14691" y="12630"/>
                </a:lnTo>
                <a:moveTo>
                  <a:pt x="14691" y="13651"/>
                </a:moveTo>
                <a:lnTo>
                  <a:pt x="15750" y="13651"/>
                </a:lnTo>
                <a:lnTo>
                  <a:pt x="15750" y="14657"/>
                </a:lnTo>
                <a:lnTo>
                  <a:pt x="14691" y="14657"/>
                </a:lnTo>
                <a:lnTo>
                  <a:pt x="14691" y="13651"/>
                </a:lnTo>
                <a:moveTo>
                  <a:pt x="14691" y="14726"/>
                </a:moveTo>
                <a:lnTo>
                  <a:pt x="15750" y="14726"/>
                </a:lnTo>
                <a:lnTo>
                  <a:pt x="15750" y="15680"/>
                </a:lnTo>
                <a:lnTo>
                  <a:pt x="14691" y="15680"/>
                </a:lnTo>
                <a:lnTo>
                  <a:pt x="14691" y="14726"/>
                </a:lnTo>
                <a:moveTo>
                  <a:pt x="13722" y="55"/>
                </a:moveTo>
                <a:lnTo>
                  <a:pt x="14622" y="55"/>
                </a:lnTo>
                <a:lnTo>
                  <a:pt x="14622" y="1007"/>
                </a:lnTo>
                <a:lnTo>
                  <a:pt x="13722" y="1007"/>
                </a:lnTo>
                <a:lnTo>
                  <a:pt x="13722" y="55"/>
                </a:lnTo>
                <a:moveTo>
                  <a:pt x="13722" y="1076"/>
                </a:moveTo>
                <a:lnTo>
                  <a:pt x="14622" y="1076"/>
                </a:lnTo>
                <a:lnTo>
                  <a:pt x="14622" y="2082"/>
                </a:lnTo>
                <a:lnTo>
                  <a:pt x="13722" y="2082"/>
                </a:lnTo>
                <a:lnTo>
                  <a:pt x="13722" y="1076"/>
                </a:lnTo>
                <a:moveTo>
                  <a:pt x="13722" y="2150"/>
                </a:moveTo>
                <a:lnTo>
                  <a:pt x="14622" y="2150"/>
                </a:lnTo>
                <a:lnTo>
                  <a:pt x="14622" y="3104"/>
                </a:lnTo>
                <a:lnTo>
                  <a:pt x="13722" y="3104"/>
                </a:lnTo>
                <a:lnTo>
                  <a:pt x="13722" y="2150"/>
                </a:lnTo>
                <a:moveTo>
                  <a:pt x="13722" y="3172"/>
                </a:moveTo>
                <a:lnTo>
                  <a:pt x="14622" y="3172"/>
                </a:lnTo>
                <a:lnTo>
                  <a:pt x="14622" y="4178"/>
                </a:lnTo>
                <a:lnTo>
                  <a:pt x="13722" y="4178"/>
                </a:lnTo>
                <a:lnTo>
                  <a:pt x="13722" y="3172"/>
                </a:lnTo>
                <a:moveTo>
                  <a:pt x="13722" y="4247"/>
                </a:moveTo>
                <a:lnTo>
                  <a:pt x="14622" y="4247"/>
                </a:lnTo>
                <a:lnTo>
                  <a:pt x="14622" y="5200"/>
                </a:lnTo>
                <a:lnTo>
                  <a:pt x="13722" y="5200"/>
                </a:lnTo>
                <a:lnTo>
                  <a:pt x="13722" y="4247"/>
                </a:lnTo>
                <a:moveTo>
                  <a:pt x="13722" y="5268"/>
                </a:moveTo>
                <a:lnTo>
                  <a:pt x="14622" y="5268"/>
                </a:lnTo>
                <a:lnTo>
                  <a:pt x="14622" y="6274"/>
                </a:lnTo>
                <a:lnTo>
                  <a:pt x="13722" y="6274"/>
                </a:lnTo>
                <a:lnTo>
                  <a:pt x="13722" y="5268"/>
                </a:lnTo>
                <a:moveTo>
                  <a:pt x="13722" y="6342"/>
                </a:moveTo>
                <a:lnTo>
                  <a:pt x="14622" y="6342"/>
                </a:lnTo>
                <a:lnTo>
                  <a:pt x="14622" y="7296"/>
                </a:lnTo>
                <a:lnTo>
                  <a:pt x="13722" y="7296"/>
                </a:lnTo>
                <a:lnTo>
                  <a:pt x="13722" y="6342"/>
                </a:lnTo>
                <a:moveTo>
                  <a:pt x="13722" y="7364"/>
                </a:moveTo>
                <a:lnTo>
                  <a:pt x="14622" y="7364"/>
                </a:lnTo>
                <a:lnTo>
                  <a:pt x="14622" y="8369"/>
                </a:lnTo>
                <a:lnTo>
                  <a:pt x="13722" y="8369"/>
                </a:lnTo>
                <a:lnTo>
                  <a:pt x="13722" y="7364"/>
                </a:lnTo>
                <a:moveTo>
                  <a:pt x="13722" y="8438"/>
                </a:moveTo>
                <a:lnTo>
                  <a:pt x="14622" y="8438"/>
                </a:lnTo>
                <a:lnTo>
                  <a:pt x="14622" y="9391"/>
                </a:lnTo>
                <a:lnTo>
                  <a:pt x="13722" y="9391"/>
                </a:lnTo>
                <a:lnTo>
                  <a:pt x="13722" y="8438"/>
                </a:lnTo>
                <a:moveTo>
                  <a:pt x="13722" y="9459"/>
                </a:moveTo>
                <a:lnTo>
                  <a:pt x="14622" y="9459"/>
                </a:lnTo>
                <a:lnTo>
                  <a:pt x="14622" y="10465"/>
                </a:lnTo>
                <a:lnTo>
                  <a:pt x="13722" y="10465"/>
                </a:lnTo>
                <a:lnTo>
                  <a:pt x="13722" y="9459"/>
                </a:lnTo>
                <a:moveTo>
                  <a:pt x="13722" y="10533"/>
                </a:moveTo>
                <a:lnTo>
                  <a:pt x="14622" y="10533"/>
                </a:lnTo>
                <a:lnTo>
                  <a:pt x="14622" y="11487"/>
                </a:lnTo>
                <a:lnTo>
                  <a:pt x="13722" y="11487"/>
                </a:lnTo>
                <a:lnTo>
                  <a:pt x="13722" y="10533"/>
                </a:lnTo>
                <a:moveTo>
                  <a:pt x="13722" y="11556"/>
                </a:moveTo>
                <a:lnTo>
                  <a:pt x="14622" y="11556"/>
                </a:lnTo>
                <a:lnTo>
                  <a:pt x="14622" y="12561"/>
                </a:lnTo>
                <a:lnTo>
                  <a:pt x="13722" y="12561"/>
                </a:lnTo>
                <a:lnTo>
                  <a:pt x="13722" y="11556"/>
                </a:lnTo>
                <a:moveTo>
                  <a:pt x="13722" y="12630"/>
                </a:moveTo>
                <a:lnTo>
                  <a:pt x="14622" y="12630"/>
                </a:lnTo>
                <a:lnTo>
                  <a:pt x="14622" y="13583"/>
                </a:lnTo>
                <a:lnTo>
                  <a:pt x="13722" y="13583"/>
                </a:lnTo>
                <a:lnTo>
                  <a:pt x="13722" y="12630"/>
                </a:lnTo>
                <a:moveTo>
                  <a:pt x="13722" y="13651"/>
                </a:moveTo>
                <a:lnTo>
                  <a:pt x="14622" y="13651"/>
                </a:lnTo>
                <a:lnTo>
                  <a:pt x="14622" y="14657"/>
                </a:lnTo>
                <a:lnTo>
                  <a:pt x="13722" y="14657"/>
                </a:lnTo>
                <a:lnTo>
                  <a:pt x="13722" y="13651"/>
                </a:lnTo>
                <a:moveTo>
                  <a:pt x="13722" y="14726"/>
                </a:moveTo>
                <a:lnTo>
                  <a:pt x="14622" y="14726"/>
                </a:lnTo>
                <a:lnTo>
                  <a:pt x="14622" y="15680"/>
                </a:lnTo>
                <a:lnTo>
                  <a:pt x="13722" y="15680"/>
                </a:lnTo>
                <a:lnTo>
                  <a:pt x="13722" y="14726"/>
                </a:lnTo>
                <a:moveTo>
                  <a:pt x="12594" y="55"/>
                </a:moveTo>
                <a:lnTo>
                  <a:pt x="13654" y="55"/>
                </a:lnTo>
                <a:lnTo>
                  <a:pt x="13654" y="1007"/>
                </a:lnTo>
                <a:lnTo>
                  <a:pt x="12594" y="1007"/>
                </a:lnTo>
                <a:lnTo>
                  <a:pt x="12594" y="55"/>
                </a:lnTo>
                <a:moveTo>
                  <a:pt x="12594" y="1076"/>
                </a:moveTo>
                <a:lnTo>
                  <a:pt x="13654" y="1076"/>
                </a:lnTo>
                <a:lnTo>
                  <a:pt x="13654" y="2082"/>
                </a:lnTo>
                <a:lnTo>
                  <a:pt x="12594" y="2082"/>
                </a:lnTo>
                <a:lnTo>
                  <a:pt x="12594" y="1076"/>
                </a:lnTo>
                <a:moveTo>
                  <a:pt x="12594" y="2150"/>
                </a:moveTo>
                <a:lnTo>
                  <a:pt x="13654" y="2150"/>
                </a:lnTo>
                <a:lnTo>
                  <a:pt x="13654" y="3104"/>
                </a:lnTo>
                <a:lnTo>
                  <a:pt x="12594" y="3104"/>
                </a:lnTo>
                <a:lnTo>
                  <a:pt x="12594" y="2150"/>
                </a:lnTo>
                <a:moveTo>
                  <a:pt x="12594" y="3172"/>
                </a:moveTo>
                <a:lnTo>
                  <a:pt x="13654" y="3172"/>
                </a:lnTo>
                <a:lnTo>
                  <a:pt x="13654" y="4178"/>
                </a:lnTo>
                <a:lnTo>
                  <a:pt x="12594" y="4178"/>
                </a:lnTo>
                <a:lnTo>
                  <a:pt x="12594" y="3172"/>
                </a:lnTo>
                <a:moveTo>
                  <a:pt x="12594" y="4247"/>
                </a:moveTo>
                <a:lnTo>
                  <a:pt x="13654" y="4247"/>
                </a:lnTo>
                <a:lnTo>
                  <a:pt x="13654" y="5200"/>
                </a:lnTo>
                <a:lnTo>
                  <a:pt x="12594" y="5200"/>
                </a:lnTo>
                <a:lnTo>
                  <a:pt x="12594" y="4247"/>
                </a:lnTo>
                <a:moveTo>
                  <a:pt x="12594" y="5268"/>
                </a:moveTo>
                <a:lnTo>
                  <a:pt x="13654" y="5268"/>
                </a:lnTo>
                <a:lnTo>
                  <a:pt x="13654" y="6274"/>
                </a:lnTo>
                <a:lnTo>
                  <a:pt x="12594" y="6274"/>
                </a:lnTo>
                <a:lnTo>
                  <a:pt x="12594" y="5268"/>
                </a:lnTo>
                <a:moveTo>
                  <a:pt x="12594" y="6342"/>
                </a:moveTo>
                <a:lnTo>
                  <a:pt x="13654" y="6342"/>
                </a:lnTo>
                <a:lnTo>
                  <a:pt x="13654" y="7296"/>
                </a:lnTo>
                <a:lnTo>
                  <a:pt x="12594" y="7296"/>
                </a:lnTo>
                <a:lnTo>
                  <a:pt x="12594" y="6342"/>
                </a:lnTo>
                <a:moveTo>
                  <a:pt x="12594" y="7364"/>
                </a:moveTo>
                <a:lnTo>
                  <a:pt x="13654" y="7364"/>
                </a:lnTo>
                <a:lnTo>
                  <a:pt x="13654" y="8369"/>
                </a:lnTo>
                <a:lnTo>
                  <a:pt x="12594" y="8369"/>
                </a:lnTo>
                <a:lnTo>
                  <a:pt x="12594" y="7364"/>
                </a:lnTo>
                <a:moveTo>
                  <a:pt x="12594" y="8438"/>
                </a:moveTo>
                <a:lnTo>
                  <a:pt x="13654" y="8438"/>
                </a:lnTo>
                <a:lnTo>
                  <a:pt x="13654" y="9391"/>
                </a:lnTo>
                <a:lnTo>
                  <a:pt x="12594" y="9391"/>
                </a:lnTo>
                <a:lnTo>
                  <a:pt x="12594" y="8438"/>
                </a:lnTo>
                <a:moveTo>
                  <a:pt x="12594" y="9459"/>
                </a:moveTo>
                <a:lnTo>
                  <a:pt x="13654" y="9459"/>
                </a:lnTo>
                <a:lnTo>
                  <a:pt x="13654" y="10465"/>
                </a:lnTo>
                <a:lnTo>
                  <a:pt x="12594" y="10465"/>
                </a:lnTo>
                <a:lnTo>
                  <a:pt x="12594" y="9459"/>
                </a:lnTo>
                <a:moveTo>
                  <a:pt x="12594" y="10533"/>
                </a:moveTo>
                <a:lnTo>
                  <a:pt x="13654" y="10533"/>
                </a:lnTo>
                <a:lnTo>
                  <a:pt x="13654" y="11487"/>
                </a:lnTo>
                <a:lnTo>
                  <a:pt x="12594" y="11487"/>
                </a:lnTo>
                <a:lnTo>
                  <a:pt x="12594" y="10533"/>
                </a:lnTo>
                <a:moveTo>
                  <a:pt x="12594" y="11556"/>
                </a:moveTo>
                <a:lnTo>
                  <a:pt x="13654" y="11556"/>
                </a:lnTo>
                <a:lnTo>
                  <a:pt x="13654" y="12561"/>
                </a:lnTo>
                <a:lnTo>
                  <a:pt x="12594" y="12561"/>
                </a:lnTo>
                <a:lnTo>
                  <a:pt x="12594" y="11556"/>
                </a:lnTo>
                <a:moveTo>
                  <a:pt x="12594" y="12630"/>
                </a:moveTo>
                <a:lnTo>
                  <a:pt x="13654" y="12630"/>
                </a:lnTo>
                <a:lnTo>
                  <a:pt x="13654" y="13583"/>
                </a:lnTo>
                <a:lnTo>
                  <a:pt x="12594" y="13583"/>
                </a:lnTo>
                <a:lnTo>
                  <a:pt x="12594" y="12630"/>
                </a:lnTo>
                <a:moveTo>
                  <a:pt x="12594" y="13651"/>
                </a:moveTo>
                <a:lnTo>
                  <a:pt x="13654" y="13651"/>
                </a:lnTo>
                <a:lnTo>
                  <a:pt x="13654" y="14657"/>
                </a:lnTo>
                <a:lnTo>
                  <a:pt x="12594" y="14657"/>
                </a:lnTo>
                <a:lnTo>
                  <a:pt x="12594" y="13651"/>
                </a:lnTo>
                <a:moveTo>
                  <a:pt x="12594" y="14726"/>
                </a:moveTo>
                <a:lnTo>
                  <a:pt x="13654" y="14726"/>
                </a:lnTo>
                <a:lnTo>
                  <a:pt x="13654" y="15680"/>
                </a:lnTo>
                <a:lnTo>
                  <a:pt x="12594" y="15680"/>
                </a:lnTo>
                <a:lnTo>
                  <a:pt x="12594" y="14726"/>
                </a:lnTo>
                <a:moveTo>
                  <a:pt x="11628" y="55"/>
                </a:moveTo>
                <a:lnTo>
                  <a:pt x="12526" y="55"/>
                </a:lnTo>
                <a:lnTo>
                  <a:pt x="12526" y="1007"/>
                </a:lnTo>
                <a:lnTo>
                  <a:pt x="11628" y="1007"/>
                </a:lnTo>
                <a:lnTo>
                  <a:pt x="11628" y="55"/>
                </a:lnTo>
                <a:moveTo>
                  <a:pt x="11628" y="1076"/>
                </a:moveTo>
                <a:lnTo>
                  <a:pt x="12526" y="1076"/>
                </a:lnTo>
                <a:lnTo>
                  <a:pt x="12526" y="2082"/>
                </a:lnTo>
                <a:lnTo>
                  <a:pt x="11628" y="2082"/>
                </a:lnTo>
                <a:lnTo>
                  <a:pt x="11628" y="1076"/>
                </a:lnTo>
                <a:moveTo>
                  <a:pt x="11628" y="2150"/>
                </a:moveTo>
                <a:lnTo>
                  <a:pt x="12526" y="2150"/>
                </a:lnTo>
                <a:lnTo>
                  <a:pt x="12526" y="3104"/>
                </a:lnTo>
                <a:lnTo>
                  <a:pt x="11628" y="3104"/>
                </a:lnTo>
                <a:lnTo>
                  <a:pt x="11628" y="2150"/>
                </a:lnTo>
                <a:moveTo>
                  <a:pt x="11628" y="3172"/>
                </a:moveTo>
                <a:lnTo>
                  <a:pt x="12526" y="3172"/>
                </a:lnTo>
                <a:lnTo>
                  <a:pt x="12526" y="4178"/>
                </a:lnTo>
                <a:lnTo>
                  <a:pt x="11628" y="4178"/>
                </a:lnTo>
                <a:lnTo>
                  <a:pt x="11628" y="3172"/>
                </a:lnTo>
                <a:moveTo>
                  <a:pt x="11628" y="4247"/>
                </a:moveTo>
                <a:lnTo>
                  <a:pt x="12526" y="4247"/>
                </a:lnTo>
                <a:lnTo>
                  <a:pt x="12526" y="5200"/>
                </a:lnTo>
                <a:lnTo>
                  <a:pt x="11628" y="5200"/>
                </a:lnTo>
                <a:lnTo>
                  <a:pt x="11628" y="4247"/>
                </a:lnTo>
                <a:moveTo>
                  <a:pt x="11628" y="5268"/>
                </a:moveTo>
                <a:lnTo>
                  <a:pt x="12526" y="5268"/>
                </a:lnTo>
                <a:lnTo>
                  <a:pt x="12526" y="6274"/>
                </a:lnTo>
                <a:lnTo>
                  <a:pt x="11628" y="6274"/>
                </a:lnTo>
                <a:lnTo>
                  <a:pt x="11628" y="5268"/>
                </a:lnTo>
                <a:moveTo>
                  <a:pt x="11628" y="6342"/>
                </a:moveTo>
                <a:lnTo>
                  <a:pt x="12526" y="6342"/>
                </a:lnTo>
                <a:lnTo>
                  <a:pt x="12526" y="7296"/>
                </a:lnTo>
                <a:lnTo>
                  <a:pt x="11628" y="7296"/>
                </a:lnTo>
                <a:lnTo>
                  <a:pt x="11628" y="6342"/>
                </a:lnTo>
                <a:moveTo>
                  <a:pt x="11628" y="7364"/>
                </a:moveTo>
                <a:lnTo>
                  <a:pt x="12526" y="7364"/>
                </a:lnTo>
                <a:lnTo>
                  <a:pt x="12526" y="8369"/>
                </a:lnTo>
                <a:lnTo>
                  <a:pt x="11628" y="8369"/>
                </a:lnTo>
                <a:lnTo>
                  <a:pt x="11628" y="7364"/>
                </a:lnTo>
                <a:moveTo>
                  <a:pt x="11628" y="8438"/>
                </a:moveTo>
                <a:lnTo>
                  <a:pt x="12526" y="8438"/>
                </a:lnTo>
                <a:lnTo>
                  <a:pt x="12526" y="9391"/>
                </a:lnTo>
                <a:lnTo>
                  <a:pt x="11628" y="9391"/>
                </a:lnTo>
                <a:lnTo>
                  <a:pt x="11628" y="8438"/>
                </a:lnTo>
                <a:moveTo>
                  <a:pt x="11628" y="9459"/>
                </a:moveTo>
                <a:lnTo>
                  <a:pt x="12526" y="9459"/>
                </a:lnTo>
                <a:lnTo>
                  <a:pt x="12526" y="10465"/>
                </a:lnTo>
                <a:lnTo>
                  <a:pt x="11628" y="10465"/>
                </a:lnTo>
                <a:lnTo>
                  <a:pt x="11628" y="9459"/>
                </a:lnTo>
                <a:moveTo>
                  <a:pt x="11628" y="10533"/>
                </a:moveTo>
                <a:lnTo>
                  <a:pt x="12526" y="10533"/>
                </a:lnTo>
                <a:lnTo>
                  <a:pt x="12526" y="11487"/>
                </a:lnTo>
                <a:lnTo>
                  <a:pt x="11628" y="11487"/>
                </a:lnTo>
                <a:lnTo>
                  <a:pt x="11628" y="10533"/>
                </a:lnTo>
                <a:moveTo>
                  <a:pt x="11628" y="11556"/>
                </a:moveTo>
                <a:lnTo>
                  <a:pt x="12526" y="11556"/>
                </a:lnTo>
                <a:lnTo>
                  <a:pt x="12526" y="12561"/>
                </a:lnTo>
                <a:lnTo>
                  <a:pt x="11628" y="12561"/>
                </a:lnTo>
                <a:lnTo>
                  <a:pt x="11628" y="11556"/>
                </a:lnTo>
                <a:moveTo>
                  <a:pt x="11628" y="12630"/>
                </a:moveTo>
                <a:lnTo>
                  <a:pt x="12526" y="12630"/>
                </a:lnTo>
                <a:lnTo>
                  <a:pt x="12526" y="13583"/>
                </a:lnTo>
                <a:lnTo>
                  <a:pt x="11628" y="13583"/>
                </a:lnTo>
                <a:lnTo>
                  <a:pt x="11628" y="12630"/>
                </a:lnTo>
                <a:moveTo>
                  <a:pt x="11628" y="13651"/>
                </a:moveTo>
                <a:lnTo>
                  <a:pt x="12526" y="13651"/>
                </a:lnTo>
                <a:lnTo>
                  <a:pt x="12526" y="14657"/>
                </a:lnTo>
                <a:lnTo>
                  <a:pt x="11628" y="14657"/>
                </a:lnTo>
                <a:lnTo>
                  <a:pt x="11628" y="13651"/>
                </a:lnTo>
                <a:moveTo>
                  <a:pt x="11628" y="14726"/>
                </a:moveTo>
                <a:lnTo>
                  <a:pt x="12526" y="14726"/>
                </a:lnTo>
                <a:lnTo>
                  <a:pt x="12526" y="15680"/>
                </a:lnTo>
                <a:lnTo>
                  <a:pt x="11628" y="15680"/>
                </a:lnTo>
                <a:lnTo>
                  <a:pt x="11628" y="14726"/>
                </a:lnTo>
                <a:moveTo>
                  <a:pt x="10500" y="55"/>
                </a:moveTo>
                <a:lnTo>
                  <a:pt x="11559" y="55"/>
                </a:lnTo>
                <a:lnTo>
                  <a:pt x="11559" y="1007"/>
                </a:lnTo>
                <a:lnTo>
                  <a:pt x="10500" y="1007"/>
                </a:lnTo>
                <a:lnTo>
                  <a:pt x="10500" y="55"/>
                </a:lnTo>
                <a:moveTo>
                  <a:pt x="10500" y="1076"/>
                </a:moveTo>
                <a:lnTo>
                  <a:pt x="11559" y="1076"/>
                </a:lnTo>
                <a:lnTo>
                  <a:pt x="11559" y="2082"/>
                </a:lnTo>
                <a:lnTo>
                  <a:pt x="10500" y="2082"/>
                </a:lnTo>
                <a:lnTo>
                  <a:pt x="10500" y="1076"/>
                </a:lnTo>
                <a:moveTo>
                  <a:pt x="10500" y="2150"/>
                </a:moveTo>
                <a:lnTo>
                  <a:pt x="11559" y="2150"/>
                </a:lnTo>
                <a:lnTo>
                  <a:pt x="11559" y="3104"/>
                </a:lnTo>
                <a:lnTo>
                  <a:pt x="10500" y="3104"/>
                </a:lnTo>
                <a:lnTo>
                  <a:pt x="10500" y="2150"/>
                </a:lnTo>
                <a:moveTo>
                  <a:pt x="10500" y="3172"/>
                </a:moveTo>
                <a:lnTo>
                  <a:pt x="11559" y="3172"/>
                </a:lnTo>
                <a:lnTo>
                  <a:pt x="11559" y="4178"/>
                </a:lnTo>
                <a:lnTo>
                  <a:pt x="10500" y="4178"/>
                </a:lnTo>
                <a:lnTo>
                  <a:pt x="10500" y="3172"/>
                </a:lnTo>
                <a:moveTo>
                  <a:pt x="10500" y="4247"/>
                </a:moveTo>
                <a:lnTo>
                  <a:pt x="11559" y="4247"/>
                </a:lnTo>
                <a:lnTo>
                  <a:pt x="11559" y="5200"/>
                </a:lnTo>
                <a:lnTo>
                  <a:pt x="10500" y="5200"/>
                </a:lnTo>
                <a:lnTo>
                  <a:pt x="10500" y="4247"/>
                </a:lnTo>
                <a:moveTo>
                  <a:pt x="10500" y="5268"/>
                </a:moveTo>
                <a:lnTo>
                  <a:pt x="11559" y="5268"/>
                </a:lnTo>
                <a:lnTo>
                  <a:pt x="11559" y="6274"/>
                </a:lnTo>
                <a:lnTo>
                  <a:pt x="10500" y="6274"/>
                </a:lnTo>
                <a:lnTo>
                  <a:pt x="10500" y="5268"/>
                </a:lnTo>
                <a:moveTo>
                  <a:pt x="10500" y="6342"/>
                </a:moveTo>
                <a:lnTo>
                  <a:pt x="11559" y="6342"/>
                </a:lnTo>
                <a:lnTo>
                  <a:pt x="11559" y="7296"/>
                </a:lnTo>
                <a:lnTo>
                  <a:pt x="10500" y="7296"/>
                </a:lnTo>
                <a:lnTo>
                  <a:pt x="10500" y="6342"/>
                </a:lnTo>
                <a:moveTo>
                  <a:pt x="10500" y="7364"/>
                </a:moveTo>
                <a:lnTo>
                  <a:pt x="11559" y="7364"/>
                </a:lnTo>
                <a:lnTo>
                  <a:pt x="11559" y="8369"/>
                </a:lnTo>
                <a:lnTo>
                  <a:pt x="10500" y="8369"/>
                </a:lnTo>
                <a:lnTo>
                  <a:pt x="10500" y="7364"/>
                </a:lnTo>
                <a:moveTo>
                  <a:pt x="10500" y="8438"/>
                </a:moveTo>
                <a:lnTo>
                  <a:pt x="11559" y="8438"/>
                </a:lnTo>
                <a:lnTo>
                  <a:pt x="11559" y="9391"/>
                </a:lnTo>
                <a:lnTo>
                  <a:pt x="10500" y="9391"/>
                </a:lnTo>
                <a:lnTo>
                  <a:pt x="10500" y="8438"/>
                </a:lnTo>
                <a:moveTo>
                  <a:pt x="10500" y="9459"/>
                </a:moveTo>
                <a:lnTo>
                  <a:pt x="11559" y="9459"/>
                </a:lnTo>
                <a:lnTo>
                  <a:pt x="11559" y="10465"/>
                </a:lnTo>
                <a:lnTo>
                  <a:pt x="10500" y="10465"/>
                </a:lnTo>
                <a:lnTo>
                  <a:pt x="10500" y="9459"/>
                </a:lnTo>
                <a:moveTo>
                  <a:pt x="10500" y="10533"/>
                </a:moveTo>
                <a:lnTo>
                  <a:pt x="11559" y="10533"/>
                </a:lnTo>
                <a:lnTo>
                  <a:pt x="11559" y="11487"/>
                </a:lnTo>
                <a:lnTo>
                  <a:pt x="10500" y="11487"/>
                </a:lnTo>
                <a:lnTo>
                  <a:pt x="10500" y="10533"/>
                </a:lnTo>
                <a:moveTo>
                  <a:pt x="10500" y="11556"/>
                </a:moveTo>
                <a:lnTo>
                  <a:pt x="11559" y="11556"/>
                </a:lnTo>
                <a:lnTo>
                  <a:pt x="11559" y="12561"/>
                </a:lnTo>
                <a:lnTo>
                  <a:pt x="10500" y="12561"/>
                </a:lnTo>
                <a:lnTo>
                  <a:pt x="10500" y="11556"/>
                </a:lnTo>
                <a:moveTo>
                  <a:pt x="10500" y="12630"/>
                </a:moveTo>
                <a:lnTo>
                  <a:pt x="11559" y="12630"/>
                </a:lnTo>
                <a:lnTo>
                  <a:pt x="11559" y="13583"/>
                </a:lnTo>
                <a:lnTo>
                  <a:pt x="10500" y="13583"/>
                </a:lnTo>
                <a:lnTo>
                  <a:pt x="10500" y="12630"/>
                </a:lnTo>
                <a:moveTo>
                  <a:pt x="10500" y="13651"/>
                </a:moveTo>
                <a:lnTo>
                  <a:pt x="11559" y="13651"/>
                </a:lnTo>
                <a:lnTo>
                  <a:pt x="11559" y="14657"/>
                </a:lnTo>
                <a:lnTo>
                  <a:pt x="10500" y="14657"/>
                </a:lnTo>
                <a:lnTo>
                  <a:pt x="10500" y="13651"/>
                </a:lnTo>
                <a:moveTo>
                  <a:pt x="10500" y="14726"/>
                </a:moveTo>
                <a:lnTo>
                  <a:pt x="11559" y="14726"/>
                </a:lnTo>
                <a:lnTo>
                  <a:pt x="11559" y="15680"/>
                </a:lnTo>
                <a:lnTo>
                  <a:pt x="10500" y="15680"/>
                </a:lnTo>
                <a:lnTo>
                  <a:pt x="10500" y="14726"/>
                </a:lnTo>
                <a:moveTo>
                  <a:pt x="9531" y="55"/>
                </a:moveTo>
                <a:lnTo>
                  <a:pt x="10430" y="55"/>
                </a:lnTo>
                <a:lnTo>
                  <a:pt x="10430" y="1007"/>
                </a:lnTo>
                <a:lnTo>
                  <a:pt x="9531" y="1007"/>
                </a:lnTo>
                <a:lnTo>
                  <a:pt x="9531" y="55"/>
                </a:lnTo>
                <a:moveTo>
                  <a:pt x="9531" y="1076"/>
                </a:moveTo>
                <a:lnTo>
                  <a:pt x="10430" y="1076"/>
                </a:lnTo>
                <a:lnTo>
                  <a:pt x="10430" y="2082"/>
                </a:lnTo>
                <a:lnTo>
                  <a:pt x="9531" y="2082"/>
                </a:lnTo>
                <a:lnTo>
                  <a:pt x="9531" y="1076"/>
                </a:lnTo>
                <a:moveTo>
                  <a:pt x="9531" y="2150"/>
                </a:moveTo>
                <a:lnTo>
                  <a:pt x="10430" y="2150"/>
                </a:lnTo>
                <a:lnTo>
                  <a:pt x="10430" y="3104"/>
                </a:lnTo>
                <a:lnTo>
                  <a:pt x="9531" y="3104"/>
                </a:lnTo>
                <a:lnTo>
                  <a:pt x="9531" y="2150"/>
                </a:lnTo>
                <a:moveTo>
                  <a:pt x="9531" y="3172"/>
                </a:moveTo>
                <a:lnTo>
                  <a:pt x="10430" y="3172"/>
                </a:lnTo>
                <a:lnTo>
                  <a:pt x="10430" y="4178"/>
                </a:lnTo>
                <a:lnTo>
                  <a:pt x="9531" y="4178"/>
                </a:lnTo>
                <a:lnTo>
                  <a:pt x="9531" y="3172"/>
                </a:lnTo>
                <a:moveTo>
                  <a:pt x="9531" y="4247"/>
                </a:moveTo>
                <a:lnTo>
                  <a:pt x="10430" y="4247"/>
                </a:lnTo>
                <a:lnTo>
                  <a:pt x="10430" y="5200"/>
                </a:lnTo>
                <a:lnTo>
                  <a:pt x="9531" y="5200"/>
                </a:lnTo>
                <a:lnTo>
                  <a:pt x="9531" y="4247"/>
                </a:lnTo>
                <a:moveTo>
                  <a:pt x="9531" y="5268"/>
                </a:moveTo>
                <a:lnTo>
                  <a:pt x="10430" y="5268"/>
                </a:lnTo>
                <a:lnTo>
                  <a:pt x="10430" y="6274"/>
                </a:lnTo>
                <a:lnTo>
                  <a:pt x="9531" y="6274"/>
                </a:lnTo>
                <a:lnTo>
                  <a:pt x="9531" y="5268"/>
                </a:lnTo>
                <a:moveTo>
                  <a:pt x="9531" y="6342"/>
                </a:moveTo>
                <a:lnTo>
                  <a:pt x="10430" y="6342"/>
                </a:lnTo>
                <a:lnTo>
                  <a:pt x="10430" y="7296"/>
                </a:lnTo>
                <a:lnTo>
                  <a:pt x="9531" y="7296"/>
                </a:lnTo>
                <a:lnTo>
                  <a:pt x="9531" y="6342"/>
                </a:lnTo>
                <a:moveTo>
                  <a:pt x="9531" y="7364"/>
                </a:moveTo>
                <a:lnTo>
                  <a:pt x="10430" y="7364"/>
                </a:lnTo>
                <a:lnTo>
                  <a:pt x="10430" y="8369"/>
                </a:lnTo>
                <a:lnTo>
                  <a:pt x="9531" y="8369"/>
                </a:lnTo>
                <a:lnTo>
                  <a:pt x="9531" y="7364"/>
                </a:lnTo>
                <a:moveTo>
                  <a:pt x="9531" y="8438"/>
                </a:moveTo>
                <a:lnTo>
                  <a:pt x="10430" y="8438"/>
                </a:lnTo>
                <a:lnTo>
                  <a:pt x="10430" y="9391"/>
                </a:lnTo>
                <a:lnTo>
                  <a:pt x="9531" y="9391"/>
                </a:lnTo>
                <a:lnTo>
                  <a:pt x="9531" y="8438"/>
                </a:lnTo>
                <a:moveTo>
                  <a:pt x="9531" y="9459"/>
                </a:moveTo>
                <a:lnTo>
                  <a:pt x="10430" y="9459"/>
                </a:lnTo>
                <a:lnTo>
                  <a:pt x="10430" y="10465"/>
                </a:lnTo>
                <a:lnTo>
                  <a:pt x="9531" y="10465"/>
                </a:lnTo>
                <a:lnTo>
                  <a:pt x="9531" y="9459"/>
                </a:lnTo>
                <a:moveTo>
                  <a:pt x="9531" y="10533"/>
                </a:moveTo>
                <a:lnTo>
                  <a:pt x="10430" y="10533"/>
                </a:lnTo>
                <a:lnTo>
                  <a:pt x="10430" y="11487"/>
                </a:lnTo>
                <a:lnTo>
                  <a:pt x="9531" y="11487"/>
                </a:lnTo>
                <a:lnTo>
                  <a:pt x="9531" y="10533"/>
                </a:lnTo>
                <a:moveTo>
                  <a:pt x="9531" y="11556"/>
                </a:moveTo>
                <a:lnTo>
                  <a:pt x="10430" y="11556"/>
                </a:lnTo>
                <a:lnTo>
                  <a:pt x="10430" y="12561"/>
                </a:lnTo>
                <a:lnTo>
                  <a:pt x="9531" y="12561"/>
                </a:lnTo>
                <a:lnTo>
                  <a:pt x="9531" y="11556"/>
                </a:lnTo>
                <a:moveTo>
                  <a:pt x="9531" y="12630"/>
                </a:moveTo>
                <a:lnTo>
                  <a:pt x="10430" y="12630"/>
                </a:lnTo>
                <a:lnTo>
                  <a:pt x="10430" y="13583"/>
                </a:lnTo>
                <a:lnTo>
                  <a:pt x="9531" y="13583"/>
                </a:lnTo>
                <a:lnTo>
                  <a:pt x="9531" y="12630"/>
                </a:lnTo>
                <a:moveTo>
                  <a:pt x="9531" y="13651"/>
                </a:moveTo>
                <a:lnTo>
                  <a:pt x="10430" y="13651"/>
                </a:lnTo>
                <a:lnTo>
                  <a:pt x="10430" y="14657"/>
                </a:lnTo>
                <a:lnTo>
                  <a:pt x="9531" y="14657"/>
                </a:lnTo>
                <a:lnTo>
                  <a:pt x="9531" y="13651"/>
                </a:lnTo>
                <a:moveTo>
                  <a:pt x="9531" y="14726"/>
                </a:moveTo>
                <a:lnTo>
                  <a:pt x="10430" y="14726"/>
                </a:lnTo>
                <a:lnTo>
                  <a:pt x="10430" y="15680"/>
                </a:lnTo>
                <a:lnTo>
                  <a:pt x="9531" y="15680"/>
                </a:lnTo>
                <a:lnTo>
                  <a:pt x="9531" y="14726"/>
                </a:lnTo>
                <a:moveTo>
                  <a:pt x="8403" y="55"/>
                </a:moveTo>
                <a:lnTo>
                  <a:pt x="9463" y="55"/>
                </a:lnTo>
                <a:lnTo>
                  <a:pt x="9463" y="1007"/>
                </a:lnTo>
                <a:lnTo>
                  <a:pt x="8403" y="1007"/>
                </a:lnTo>
                <a:lnTo>
                  <a:pt x="8403" y="55"/>
                </a:lnTo>
                <a:moveTo>
                  <a:pt x="8403" y="1076"/>
                </a:moveTo>
                <a:lnTo>
                  <a:pt x="9463" y="1076"/>
                </a:lnTo>
                <a:lnTo>
                  <a:pt x="9463" y="2082"/>
                </a:lnTo>
                <a:lnTo>
                  <a:pt x="8403" y="2082"/>
                </a:lnTo>
                <a:lnTo>
                  <a:pt x="8403" y="1076"/>
                </a:lnTo>
                <a:moveTo>
                  <a:pt x="8403" y="2150"/>
                </a:moveTo>
                <a:lnTo>
                  <a:pt x="9463" y="2150"/>
                </a:lnTo>
                <a:lnTo>
                  <a:pt x="9463" y="3104"/>
                </a:lnTo>
                <a:lnTo>
                  <a:pt x="8403" y="3104"/>
                </a:lnTo>
                <a:lnTo>
                  <a:pt x="8403" y="2150"/>
                </a:lnTo>
                <a:moveTo>
                  <a:pt x="8403" y="3172"/>
                </a:moveTo>
                <a:lnTo>
                  <a:pt x="9463" y="3172"/>
                </a:lnTo>
                <a:lnTo>
                  <a:pt x="9463" y="4178"/>
                </a:lnTo>
                <a:lnTo>
                  <a:pt x="8403" y="4178"/>
                </a:lnTo>
                <a:lnTo>
                  <a:pt x="8403" y="3172"/>
                </a:lnTo>
                <a:moveTo>
                  <a:pt x="8403" y="4247"/>
                </a:moveTo>
                <a:lnTo>
                  <a:pt x="9463" y="4247"/>
                </a:lnTo>
                <a:lnTo>
                  <a:pt x="9463" y="5200"/>
                </a:lnTo>
                <a:lnTo>
                  <a:pt x="8403" y="5200"/>
                </a:lnTo>
                <a:lnTo>
                  <a:pt x="8403" y="4247"/>
                </a:lnTo>
                <a:moveTo>
                  <a:pt x="8403" y="5268"/>
                </a:moveTo>
                <a:lnTo>
                  <a:pt x="9463" y="5268"/>
                </a:lnTo>
                <a:lnTo>
                  <a:pt x="9463" y="6274"/>
                </a:lnTo>
                <a:lnTo>
                  <a:pt x="8403" y="6274"/>
                </a:lnTo>
                <a:lnTo>
                  <a:pt x="8403" y="5268"/>
                </a:lnTo>
                <a:moveTo>
                  <a:pt x="8403" y="6342"/>
                </a:moveTo>
                <a:lnTo>
                  <a:pt x="9463" y="6342"/>
                </a:lnTo>
                <a:lnTo>
                  <a:pt x="9463" y="7296"/>
                </a:lnTo>
                <a:lnTo>
                  <a:pt x="8403" y="7296"/>
                </a:lnTo>
                <a:lnTo>
                  <a:pt x="8403" y="6342"/>
                </a:lnTo>
                <a:moveTo>
                  <a:pt x="8403" y="7364"/>
                </a:moveTo>
                <a:lnTo>
                  <a:pt x="9463" y="7364"/>
                </a:lnTo>
                <a:lnTo>
                  <a:pt x="9463" y="8369"/>
                </a:lnTo>
                <a:lnTo>
                  <a:pt x="8403" y="8369"/>
                </a:lnTo>
                <a:lnTo>
                  <a:pt x="8403" y="7364"/>
                </a:lnTo>
                <a:moveTo>
                  <a:pt x="8403" y="8438"/>
                </a:moveTo>
                <a:lnTo>
                  <a:pt x="9463" y="8438"/>
                </a:lnTo>
                <a:lnTo>
                  <a:pt x="9463" y="9391"/>
                </a:lnTo>
                <a:lnTo>
                  <a:pt x="8403" y="9391"/>
                </a:lnTo>
                <a:lnTo>
                  <a:pt x="8403" y="8438"/>
                </a:lnTo>
                <a:moveTo>
                  <a:pt x="8403" y="9459"/>
                </a:moveTo>
                <a:lnTo>
                  <a:pt x="9463" y="9459"/>
                </a:lnTo>
                <a:lnTo>
                  <a:pt x="9463" y="10465"/>
                </a:lnTo>
                <a:lnTo>
                  <a:pt x="8403" y="10465"/>
                </a:lnTo>
                <a:lnTo>
                  <a:pt x="8403" y="9459"/>
                </a:lnTo>
                <a:moveTo>
                  <a:pt x="8403" y="10533"/>
                </a:moveTo>
                <a:lnTo>
                  <a:pt x="9463" y="10533"/>
                </a:lnTo>
                <a:lnTo>
                  <a:pt x="9463" y="11487"/>
                </a:lnTo>
                <a:lnTo>
                  <a:pt x="8403" y="11487"/>
                </a:lnTo>
                <a:lnTo>
                  <a:pt x="8403" y="10533"/>
                </a:lnTo>
                <a:moveTo>
                  <a:pt x="8403" y="11556"/>
                </a:moveTo>
                <a:lnTo>
                  <a:pt x="9463" y="11556"/>
                </a:lnTo>
                <a:lnTo>
                  <a:pt x="9463" y="12561"/>
                </a:lnTo>
                <a:lnTo>
                  <a:pt x="8403" y="12561"/>
                </a:lnTo>
                <a:lnTo>
                  <a:pt x="8403" y="11556"/>
                </a:lnTo>
                <a:moveTo>
                  <a:pt x="8403" y="12630"/>
                </a:moveTo>
                <a:lnTo>
                  <a:pt x="9463" y="12630"/>
                </a:lnTo>
                <a:lnTo>
                  <a:pt x="9463" y="13583"/>
                </a:lnTo>
                <a:lnTo>
                  <a:pt x="8403" y="13583"/>
                </a:lnTo>
                <a:lnTo>
                  <a:pt x="8403" y="12630"/>
                </a:lnTo>
                <a:moveTo>
                  <a:pt x="8403" y="13651"/>
                </a:moveTo>
                <a:lnTo>
                  <a:pt x="9463" y="13651"/>
                </a:lnTo>
                <a:lnTo>
                  <a:pt x="9463" y="14657"/>
                </a:lnTo>
                <a:lnTo>
                  <a:pt x="8403" y="14657"/>
                </a:lnTo>
                <a:lnTo>
                  <a:pt x="8403" y="13651"/>
                </a:lnTo>
                <a:moveTo>
                  <a:pt x="8403" y="14726"/>
                </a:moveTo>
                <a:lnTo>
                  <a:pt x="9463" y="14726"/>
                </a:lnTo>
                <a:lnTo>
                  <a:pt x="9463" y="15680"/>
                </a:lnTo>
                <a:lnTo>
                  <a:pt x="8403" y="15680"/>
                </a:lnTo>
                <a:lnTo>
                  <a:pt x="8403" y="14726"/>
                </a:lnTo>
                <a:moveTo>
                  <a:pt x="7436" y="55"/>
                </a:moveTo>
                <a:lnTo>
                  <a:pt x="8335" y="55"/>
                </a:lnTo>
                <a:lnTo>
                  <a:pt x="8335" y="1007"/>
                </a:lnTo>
                <a:lnTo>
                  <a:pt x="7436" y="1007"/>
                </a:lnTo>
                <a:lnTo>
                  <a:pt x="7436" y="55"/>
                </a:lnTo>
                <a:moveTo>
                  <a:pt x="7436" y="1076"/>
                </a:moveTo>
                <a:lnTo>
                  <a:pt x="8335" y="1076"/>
                </a:lnTo>
                <a:lnTo>
                  <a:pt x="8335" y="2082"/>
                </a:lnTo>
                <a:lnTo>
                  <a:pt x="7436" y="2082"/>
                </a:lnTo>
                <a:lnTo>
                  <a:pt x="7436" y="1076"/>
                </a:lnTo>
                <a:moveTo>
                  <a:pt x="7436" y="2150"/>
                </a:moveTo>
                <a:lnTo>
                  <a:pt x="8335" y="2150"/>
                </a:lnTo>
                <a:lnTo>
                  <a:pt x="8335" y="3104"/>
                </a:lnTo>
                <a:lnTo>
                  <a:pt x="7436" y="3104"/>
                </a:lnTo>
                <a:lnTo>
                  <a:pt x="7436" y="2150"/>
                </a:lnTo>
                <a:moveTo>
                  <a:pt x="7436" y="3172"/>
                </a:moveTo>
                <a:lnTo>
                  <a:pt x="8335" y="3172"/>
                </a:lnTo>
                <a:lnTo>
                  <a:pt x="8335" y="4178"/>
                </a:lnTo>
                <a:lnTo>
                  <a:pt x="7436" y="4178"/>
                </a:lnTo>
                <a:lnTo>
                  <a:pt x="7436" y="3172"/>
                </a:lnTo>
                <a:moveTo>
                  <a:pt x="7436" y="4247"/>
                </a:moveTo>
                <a:lnTo>
                  <a:pt x="8335" y="4247"/>
                </a:lnTo>
                <a:lnTo>
                  <a:pt x="8335" y="5200"/>
                </a:lnTo>
                <a:lnTo>
                  <a:pt x="7436" y="5200"/>
                </a:lnTo>
                <a:lnTo>
                  <a:pt x="7436" y="4247"/>
                </a:lnTo>
                <a:moveTo>
                  <a:pt x="7436" y="5268"/>
                </a:moveTo>
                <a:lnTo>
                  <a:pt x="8335" y="5268"/>
                </a:lnTo>
                <a:lnTo>
                  <a:pt x="8335" y="6274"/>
                </a:lnTo>
                <a:lnTo>
                  <a:pt x="7436" y="6274"/>
                </a:lnTo>
                <a:lnTo>
                  <a:pt x="7436" y="5268"/>
                </a:lnTo>
                <a:moveTo>
                  <a:pt x="7436" y="6342"/>
                </a:moveTo>
                <a:lnTo>
                  <a:pt x="8335" y="6342"/>
                </a:lnTo>
                <a:lnTo>
                  <a:pt x="8335" y="7296"/>
                </a:lnTo>
                <a:lnTo>
                  <a:pt x="7436" y="7296"/>
                </a:lnTo>
                <a:lnTo>
                  <a:pt x="7436" y="6342"/>
                </a:lnTo>
                <a:moveTo>
                  <a:pt x="7436" y="7364"/>
                </a:moveTo>
                <a:lnTo>
                  <a:pt x="8335" y="7364"/>
                </a:lnTo>
                <a:lnTo>
                  <a:pt x="8335" y="8369"/>
                </a:lnTo>
                <a:lnTo>
                  <a:pt x="7436" y="8369"/>
                </a:lnTo>
                <a:lnTo>
                  <a:pt x="7436" y="7364"/>
                </a:lnTo>
                <a:moveTo>
                  <a:pt x="7436" y="8438"/>
                </a:moveTo>
                <a:lnTo>
                  <a:pt x="8335" y="8438"/>
                </a:lnTo>
                <a:lnTo>
                  <a:pt x="8335" y="9391"/>
                </a:lnTo>
                <a:lnTo>
                  <a:pt x="7436" y="9391"/>
                </a:lnTo>
                <a:lnTo>
                  <a:pt x="7436" y="8438"/>
                </a:lnTo>
                <a:moveTo>
                  <a:pt x="7436" y="9459"/>
                </a:moveTo>
                <a:lnTo>
                  <a:pt x="8335" y="9459"/>
                </a:lnTo>
                <a:lnTo>
                  <a:pt x="8335" y="10465"/>
                </a:lnTo>
                <a:lnTo>
                  <a:pt x="7436" y="10465"/>
                </a:lnTo>
                <a:lnTo>
                  <a:pt x="7436" y="9459"/>
                </a:lnTo>
                <a:moveTo>
                  <a:pt x="7436" y="10533"/>
                </a:moveTo>
                <a:lnTo>
                  <a:pt x="8335" y="10533"/>
                </a:lnTo>
                <a:lnTo>
                  <a:pt x="8335" y="11487"/>
                </a:lnTo>
                <a:lnTo>
                  <a:pt x="7436" y="11487"/>
                </a:lnTo>
                <a:lnTo>
                  <a:pt x="7436" y="10533"/>
                </a:lnTo>
                <a:moveTo>
                  <a:pt x="7436" y="11556"/>
                </a:moveTo>
                <a:lnTo>
                  <a:pt x="8335" y="11556"/>
                </a:lnTo>
                <a:lnTo>
                  <a:pt x="8335" y="12561"/>
                </a:lnTo>
                <a:lnTo>
                  <a:pt x="7436" y="12561"/>
                </a:lnTo>
                <a:lnTo>
                  <a:pt x="7436" y="11556"/>
                </a:lnTo>
                <a:moveTo>
                  <a:pt x="7436" y="12630"/>
                </a:moveTo>
                <a:lnTo>
                  <a:pt x="8335" y="12630"/>
                </a:lnTo>
                <a:lnTo>
                  <a:pt x="8335" y="13583"/>
                </a:lnTo>
                <a:lnTo>
                  <a:pt x="7436" y="13583"/>
                </a:lnTo>
                <a:lnTo>
                  <a:pt x="7436" y="12630"/>
                </a:lnTo>
                <a:moveTo>
                  <a:pt x="7436" y="13651"/>
                </a:moveTo>
                <a:lnTo>
                  <a:pt x="8335" y="13651"/>
                </a:lnTo>
                <a:lnTo>
                  <a:pt x="8335" y="14657"/>
                </a:lnTo>
                <a:lnTo>
                  <a:pt x="7436" y="14657"/>
                </a:lnTo>
                <a:lnTo>
                  <a:pt x="7436" y="13651"/>
                </a:lnTo>
                <a:moveTo>
                  <a:pt x="7436" y="14726"/>
                </a:moveTo>
                <a:lnTo>
                  <a:pt x="8335" y="14726"/>
                </a:lnTo>
                <a:lnTo>
                  <a:pt x="8335" y="15680"/>
                </a:lnTo>
                <a:lnTo>
                  <a:pt x="7436" y="15680"/>
                </a:lnTo>
                <a:lnTo>
                  <a:pt x="7436" y="14726"/>
                </a:lnTo>
                <a:moveTo>
                  <a:pt x="6308" y="55"/>
                </a:moveTo>
                <a:lnTo>
                  <a:pt x="7366" y="55"/>
                </a:lnTo>
                <a:lnTo>
                  <a:pt x="7366" y="1007"/>
                </a:lnTo>
                <a:lnTo>
                  <a:pt x="6308" y="1007"/>
                </a:lnTo>
                <a:lnTo>
                  <a:pt x="6308" y="55"/>
                </a:lnTo>
                <a:moveTo>
                  <a:pt x="6308" y="1076"/>
                </a:moveTo>
                <a:lnTo>
                  <a:pt x="7366" y="1076"/>
                </a:lnTo>
                <a:lnTo>
                  <a:pt x="7366" y="2082"/>
                </a:lnTo>
                <a:lnTo>
                  <a:pt x="6308" y="2082"/>
                </a:lnTo>
                <a:lnTo>
                  <a:pt x="6308" y="1076"/>
                </a:lnTo>
                <a:moveTo>
                  <a:pt x="6308" y="2150"/>
                </a:moveTo>
                <a:lnTo>
                  <a:pt x="7366" y="2150"/>
                </a:lnTo>
                <a:lnTo>
                  <a:pt x="7366" y="3104"/>
                </a:lnTo>
                <a:lnTo>
                  <a:pt x="6308" y="3104"/>
                </a:lnTo>
                <a:lnTo>
                  <a:pt x="6308" y="2150"/>
                </a:lnTo>
                <a:moveTo>
                  <a:pt x="6308" y="3172"/>
                </a:moveTo>
                <a:lnTo>
                  <a:pt x="7366" y="3172"/>
                </a:lnTo>
                <a:lnTo>
                  <a:pt x="7366" y="4178"/>
                </a:lnTo>
                <a:lnTo>
                  <a:pt x="6308" y="4178"/>
                </a:lnTo>
                <a:lnTo>
                  <a:pt x="6308" y="3172"/>
                </a:lnTo>
                <a:moveTo>
                  <a:pt x="6308" y="4247"/>
                </a:moveTo>
                <a:lnTo>
                  <a:pt x="7366" y="4247"/>
                </a:lnTo>
                <a:lnTo>
                  <a:pt x="7366" y="5200"/>
                </a:lnTo>
                <a:lnTo>
                  <a:pt x="6308" y="5200"/>
                </a:lnTo>
                <a:lnTo>
                  <a:pt x="6308" y="4247"/>
                </a:lnTo>
                <a:moveTo>
                  <a:pt x="6308" y="5268"/>
                </a:moveTo>
                <a:lnTo>
                  <a:pt x="7366" y="5268"/>
                </a:lnTo>
                <a:lnTo>
                  <a:pt x="7366" y="6274"/>
                </a:lnTo>
                <a:lnTo>
                  <a:pt x="6308" y="6274"/>
                </a:lnTo>
                <a:lnTo>
                  <a:pt x="6308" y="5268"/>
                </a:lnTo>
                <a:moveTo>
                  <a:pt x="6308" y="6342"/>
                </a:moveTo>
                <a:lnTo>
                  <a:pt x="7366" y="6342"/>
                </a:lnTo>
                <a:lnTo>
                  <a:pt x="7366" y="7296"/>
                </a:lnTo>
                <a:lnTo>
                  <a:pt x="6308" y="7296"/>
                </a:lnTo>
                <a:lnTo>
                  <a:pt x="6308" y="6342"/>
                </a:lnTo>
                <a:moveTo>
                  <a:pt x="6308" y="7364"/>
                </a:moveTo>
                <a:lnTo>
                  <a:pt x="7366" y="7364"/>
                </a:lnTo>
                <a:lnTo>
                  <a:pt x="7366" y="8369"/>
                </a:lnTo>
                <a:lnTo>
                  <a:pt x="6308" y="8369"/>
                </a:lnTo>
                <a:lnTo>
                  <a:pt x="6308" y="7364"/>
                </a:lnTo>
                <a:moveTo>
                  <a:pt x="6308" y="8438"/>
                </a:moveTo>
                <a:lnTo>
                  <a:pt x="7366" y="8438"/>
                </a:lnTo>
                <a:lnTo>
                  <a:pt x="7366" y="9391"/>
                </a:lnTo>
                <a:lnTo>
                  <a:pt x="6308" y="9391"/>
                </a:lnTo>
                <a:lnTo>
                  <a:pt x="6308" y="8438"/>
                </a:lnTo>
                <a:moveTo>
                  <a:pt x="6308" y="9459"/>
                </a:moveTo>
                <a:lnTo>
                  <a:pt x="7366" y="9459"/>
                </a:lnTo>
                <a:lnTo>
                  <a:pt x="7366" y="10465"/>
                </a:lnTo>
                <a:lnTo>
                  <a:pt x="6308" y="10465"/>
                </a:lnTo>
                <a:lnTo>
                  <a:pt x="6308" y="9459"/>
                </a:lnTo>
                <a:moveTo>
                  <a:pt x="6308" y="10533"/>
                </a:moveTo>
                <a:lnTo>
                  <a:pt x="7366" y="10533"/>
                </a:lnTo>
                <a:lnTo>
                  <a:pt x="7366" y="11487"/>
                </a:lnTo>
                <a:lnTo>
                  <a:pt x="6308" y="11487"/>
                </a:lnTo>
                <a:lnTo>
                  <a:pt x="6308" y="10533"/>
                </a:lnTo>
                <a:moveTo>
                  <a:pt x="6308" y="11556"/>
                </a:moveTo>
                <a:lnTo>
                  <a:pt x="7366" y="11556"/>
                </a:lnTo>
                <a:lnTo>
                  <a:pt x="7366" y="12561"/>
                </a:lnTo>
                <a:lnTo>
                  <a:pt x="6308" y="12561"/>
                </a:lnTo>
                <a:lnTo>
                  <a:pt x="6308" y="11556"/>
                </a:lnTo>
                <a:moveTo>
                  <a:pt x="6308" y="12630"/>
                </a:moveTo>
                <a:lnTo>
                  <a:pt x="7366" y="12630"/>
                </a:lnTo>
                <a:lnTo>
                  <a:pt x="7366" y="13583"/>
                </a:lnTo>
                <a:lnTo>
                  <a:pt x="6308" y="13583"/>
                </a:lnTo>
                <a:lnTo>
                  <a:pt x="6308" y="12630"/>
                </a:lnTo>
                <a:moveTo>
                  <a:pt x="6308" y="13651"/>
                </a:moveTo>
                <a:lnTo>
                  <a:pt x="7366" y="13651"/>
                </a:lnTo>
                <a:lnTo>
                  <a:pt x="7366" y="14657"/>
                </a:lnTo>
                <a:lnTo>
                  <a:pt x="6308" y="14657"/>
                </a:lnTo>
                <a:lnTo>
                  <a:pt x="6308" y="13651"/>
                </a:lnTo>
                <a:moveTo>
                  <a:pt x="6308" y="14726"/>
                </a:moveTo>
                <a:lnTo>
                  <a:pt x="7366" y="14726"/>
                </a:lnTo>
                <a:lnTo>
                  <a:pt x="7366" y="15680"/>
                </a:lnTo>
                <a:lnTo>
                  <a:pt x="6308" y="15680"/>
                </a:lnTo>
                <a:lnTo>
                  <a:pt x="6308" y="14726"/>
                </a:lnTo>
                <a:moveTo>
                  <a:pt x="5339" y="55"/>
                </a:moveTo>
                <a:lnTo>
                  <a:pt x="6238" y="55"/>
                </a:lnTo>
                <a:lnTo>
                  <a:pt x="6238" y="1007"/>
                </a:lnTo>
                <a:lnTo>
                  <a:pt x="5339" y="1007"/>
                </a:lnTo>
                <a:lnTo>
                  <a:pt x="5339" y="55"/>
                </a:lnTo>
                <a:moveTo>
                  <a:pt x="5339" y="1076"/>
                </a:moveTo>
                <a:lnTo>
                  <a:pt x="6238" y="1076"/>
                </a:lnTo>
                <a:lnTo>
                  <a:pt x="6238" y="2082"/>
                </a:lnTo>
                <a:lnTo>
                  <a:pt x="5339" y="2082"/>
                </a:lnTo>
                <a:lnTo>
                  <a:pt x="5339" y="1076"/>
                </a:lnTo>
                <a:moveTo>
                  <a:pt x="5339" y="2150"/>
                </a:moveTo>
                <a:lnTo>
                  <a:pt x="6238" y="2150"/>
                </a:lnTo>
                <a:lnTo>
                  <a:pt x="6238" y="3104"/>
                </a:lnTo>
                <a:lnTo>
                  <a:pt x="5339" y="3104"/>
                </a:lnTo>
                <a:lnTo>
                  <a:pt x="5339" y="2150"/>
                </a:lnTo>
                <a:moveTo>
                  <a:pt x="5339" y="3172"/>
                </a:moveTo>
                <a:lnTo>
                  <a:pt x="6238" y="3172"/>
                </a:lnTo>
                <a:lnTo>
                  <a:pt x="6238" y="4178"/>
                </a:lnTo>
                <a:lnTo>
                  <a:pt x="5339" y="4178"/>
                </a:lnTo>
                <a:lnTo>
                  <a:pt x="5339" y="3172"/>
                </a:lnTo>
                <a:moveTo>
                  <a:pt x="5339" y="4247"/>
                </a:moveTo>
                <a:lnTo>
                  <a:pt x="6238" y="4247"/>
                </a:lnTo>
                <a:lnTo>
                  <a:pt x="6238" y="5200"/>
                </a:lnTo>
                <a:lnTo>
                  <a:pt x="5339" y="5200"/>
                </a:lnTo>
                <a:lnTo>
                  <a:pt x="5339" y="4247"/>
                </a:lnTo>
                <a:moveTo>
                  <a:pt x="5339" y="5268"/>
                </a:moveTo>
                <a:lnTo>
                  <a:pt x="6238" y="5268"/>
                </a:lnTo>
                <a:lnTo>
                  <a:pt x="6238" y="6274"/>
                </a:lnTo>
                <a:lnTo>
                  <a:pt x="5339" y="6274"/>
                </a:lnTo>
                <a:lnTo>
                  <a:pt x="5339" y="5268"/>
                </a:lnTo>
                <a:moveTo>
                  <a:pt x="5339" y="6342"/>
                </a:moveTo>
                <a:lnTo>
                  <a:pt x="6238" y="6342"/>
                </a:lnTo>
                <a:lnTo>
                  <a:pt x="6238" y="7296"/>
                </a:lnTo>
                <a:lnTo>
                  <a:pt x="5339" y="7296"/>
                </a:lnTo>
                <a:lnTo>
                  <a:pt x="5339" y="6342"/>
                </a:lnTo>
                <a:moveTo>
                  <a:pt x="5339" y="7364"/>
                </a:moveTo>
                <a:lnTo>
                  <a:pt x="6238" y="7364"/>
                </a:lnTo>
                <a:lnTo>
                  <a:pt x="6238" y="8369"/>
                </a:lnTo>
                <a:lnTo>
                  <a:pt x="5339" y="8369"/>
                </a:lnTo>
                <a:lnTo>
                  <a:pt x="5339" y="7364"/>
                </a:lnTo>
                <a:moveTo>
                  <a:pt x="5339" y="8438"/>
                </a:moveTo>
                <a:lnTo>
                  <a:pt x="6238" y="8438"/>
                </a:lnTo>
                <a:lnTo>
                  <a:pt x="6238" y="9391"/>
                </a:lnTo>
                <a:lnTo>
                  <a:pt x="5339" y="9391"/>
                </a:lnTo>
                <a:lnTo>
                  <a:pt x="5339" y="8438"/>
                </a:lnTo>
                <a:moveTo>
                  <a:pt x="5339" y="9459"/>
                </a:moveTo>
                <a:lnTo>
                  <a:pt x="6238" y="9459"/>
                </a:lnTo>
                <a:lnTo>
                  <a:pt x="6238" y="10465"/>
                </a:lnTo>
                <a:lnTo>
                  <a:pt x="5339" y="10465"/>
                </a:lnTo>
                <a:lnTo>
                  <a:pt x="5339" y="9459"/>
                </a:lnTo>
                <a:moveTo>
                  <a:pt x="5339" y="10533"/>
                </a:moveTo>
                <a:lnTo>
                  <a:pt x="6238" y="10533"/>
                </a:lnTo>
                <a:lnTo>
                  <a:pt x="6238" y="11487"/>
                </a:lnTo>
                <a:lnTo>
                  <a:pt x="5339" y="11487"/>
                </a:lnTo>
                <a:lnTo>
                  <a:pt x="5339" y="10533"/>
                </a:lnTo>
                <a:moveTo>
                  <a:pt x="5339" y="11556"/>
                </a:moveTo>
                <a:lnTo>
                  <a:pt x="6238" y="11556"/>
                </a:lnTo>
                <a:lnTo>
                  <a:pt x="6238" y="12561"/>
                </a:lnTo>
                <a:lnTo>
                  <a:pt x="5339" y="12561"/>
                </a:lnTo>
                <a:lnTo>
                  <a:pt x="5339" y="11556"/>
                </a:lnTo>
                <a:moveTo>
                  <a:pt x="5339" y="12630"/>
                </a:moveTo>
                <a:lnTo>
                  <a:pt x="6238" y="12630"/>
                </a:lnTo>
                <a:lnTo>
                  <a:pt x="6238" y="13583"/>
                </a:lnTo>
                <a:lnTo>
                  <a:pt x="5339" y="13583"/>
                </a:lnTo>
                <a:lnTo>
                  <a:pt x="5339" y="12630"/>
                </a:lnTo>
                <a:moveTo>
                  <a:pt x="5339" y="13651"/>
                </a:moveTo>
                <a:lnTo>
                  <a:pt x="6238" y="13651"/>
                </a:lnTo>
                <a:lnTo>
                  <a:pt x="6238" y="14657"/>
                </a:lnTo>
                <a:lnTo>
                  <a:pt x="5339" y="14657"/>
                </a:lnTo>
                <a:lnTo>
                  <a:pt x="5339" y="13651"/>
                </a:lnTo>
                <a:moveTo>
                  <a:pt x="5339" y="14726"/>
                </a:moveTo>
                <a:lnTo>
                  <a:pt x="6238" y="14726"/>
                </a:lnTo>
                <a:lnTo>
                  <a:pt x="6238" y="15680"/>
                </a:lnTo>
                <a:lnTo>
                  <a:pt x="5339" y="15680"/>
                </a:lnTo>
                <a:lnTo>
                  <a:pt x="5339" y="14726"/>
                </a:lnTo>
                <a:moveTo>
                  <a:pt x="4211" y="55"/>
                </a:moveTo>
                <a:lnTo>
                  <a:pt x="5271" y="55"/>
                </a:lnTo>
                <a:lnTo>
                  <a:pt x="5271" y="1007"/>
                </a:lnTo>
                <a:lnTo>
                  <a:pt x="4211" y="1007"/>
                </a:lnTo>
                <a:lnTo>
                  <a:pt x="4211" y="55"/>
                </a:lnTo>
                <a:moveTo>
                  <a:pt x="4211" y="1076"/>
                </a:moveTo>
                <a:lnTo>
                  <a:pt x="5271" y="1076"/>
                </a:lnTo>
                <a:lnTo>
                  <a:pt x="5271" y="2082"/>
                </a:lnTo>
                <a:lnTo>
                  <a:pt x="4211" y="2082"/>
                </a:lnTo>
                <a:lnTo>
                  <a:pt x="4211" y="1076"/>
                </a:lnTo>
                <a:moveTo>
                  <a:pt x="4211" y="2150"/>
                </a:moveTo>
                <a:lnTo>
                  <a:pt x="5271" y="2150"/>
                </a:lnTo>
                <a:lnTo>
                  <a:pt x="5271" y="3104"/>
                </a:lnTo>
                <a:lnTo>
                  <a:pt x="4211" y="3104"/>
                </a:lnTo>
                <a:lnTo>
                  <a:pt x="4211" y="2150"/>
                </a:lnTo>
                <a:moveTo>
                  <a:pt x="4211" y="3172"/>
                </a:moveTo>
                <a:lnTo>
                  <a:pt x="5271" y="3172"/>
                </a:lnTo>
                <a:lnTo>
                  <a:pt x="5271" y="4178"/>
                </a:lnTo>
                <a:lnTo>
                  <a:pt x="4211" y="4178"/>
                </a:lnTo>
                <a:lnTo>
                  <a:pt x="4211" y="3172"/>
                </a:lnTo>
                <a:moveTo>
                  <a:pt x="4211" y="4247"/>
                </a:moveTo>
                <a:lnTo>
                  <a:pt x="5271" y="4247"/>
                </a:lnTo>
                <a:lnTo>
                  <a:pt x="5271" y="5200"/>
                </a:lnTo>
                <a:lnTo>
                  <a:pt x="4211" y="5200"/>
                </a:lnTo>
                <a:lnTo>
                  <a:pt x="4211" y="4247"/>
                </a:lnTo>
                <a:moveTo>
                  <a:pt x="4211" y="5268"/>
                </a:moveTo>
                <a:lnTo>
                  <a:pt x="5271" y="5268"/>
                </a:lnTo>
                <a:lnTo>
                  <a:pt x="5271" y="6274"/>
                </a:lnTo>
                <a:lnTo>
                  <a:pt x="4211" y="6274"/>
                </a:lnTo>
                <a:lnTo>
                  <a:pt x="4211" y="5268"/>
                </a:lnTo>
                <a:moveTo>
                  <a:pt x="4211" y="6342"/>
                </a:moveTo>
                <a:lnTo>
                  <a:pt x="5271" y="6342"/>
                </a:lnTo>
                <a:lnTo>
                  <a:pt x="5271" y="7296"/>
                </a:lnTo>
                <a:lnTo>
                  <a:pt x="4211" y="7296"/>
                </a:lnTo>
                <a:lnTo>
                  <a:pt x="4211" y="6342"/>
                </a:lnTo>
                <a:moveTo>
                  <a:pt x="4211" y="7364"/>
                </a:moveTo>
                <a:lnTo>
                  <a:pt x="5271" y="7364"/>
                </a:lnTo>
                <a:lnTo>
                  <a:pt x="5271" y="8369"/>
                </a:lnTo>
                <a:lnTo>
                  <a:pt x="4211" y="8369"/>
                </a:lnTo>
                <a:lnTo>
                  <a:pt x="4211" y="7364"/>
                </a:lnTo>
                <a:moveTo>
                  <a:pt x="4211" y="8438"/>
                </a:moveTo>
                <a:lnTo>
                  <a:pt x="5271" y="8438"/>
                </a:lnTo>
                <a:lnTo>
                  <a:pt x="5271" y="9391"/>
                </a:lnTo>
                <a:lnTo>
                  <a:pt x="4211" y="9391"/>
                </a:lnTo>
                <a:lnTo>
                  <a:pt x="4211" y="8438"/>
                </a:lnTo>
                <a:moveTo>
                  <a:pt x="4211" y="9459"/>
                </a:moveTo>
                <a:lnTo>
                  <a:pt x="5271" y="9459"/>
                </a:lnTo>
                <a:lnTo>
                  <a:pt x="5271" y="10465"/>
                </a:lnTo>
                <a:lnTo>
                  <a:pt x="4211" y="10465"/>
                </a:lnTo>
                <a:lnTo>
                  <a:pt x="4211" y="9459"/>
                </a:lnTo>
                <a:moveTo>
                  <a:pt x="4211" y="10533"/>
                </a:moveTo>
                <a:lnTo>
                  <a:pt x="5271" y="10533"/>
                </a:lnTo>
                <a:lnTo>
                  <a:pt x="5271" y="11487"/>
                </a:lnTo>
                <a:lnTo>
                  <a:pt x="4211" y="11487"/>
                </a:lnTo>
                <a:lnTo>
                  <a:pt x="4211" y="10533"/>
                </a:lnTo>
                <a:moveTo>
                  <a:pt x="4211" y="11556"/>
                </a:moveTo>
                <a:lnTo>
                  <a:pt x="5271" y="11556"/>
                </a:lnTo>
                <a:lnTo>
                  <a:pt x="5271" y="12561"/>
                </a:lnTo>
                <a:lnTo>
                  <a:pt x="4211" y="12561"/>
                </a:lnTo>
                <a:lnTo>
                  <a:pt x="4211" y="11556"/>
                </a:lnTo>
                <a:moveTo>
                  <a:pt x="4211" y="12630"/>
                </a:moveTo>
                <a:lnTo>
                  <a:pt x="5271" y="12630"/>
                </a:lnTo>
                <a:lnTo>
                  <a:pt x="5271" y="13583"/>
                </a:lnTo>
                <a:lnTo>
                  <a:pt x="4211" y="13583"/>
                </a:lnTo>
                <a:lnTo>
                  <a:pt x="4211" y="12630"/>
                </a:lnTo>
                <a:moveTo>
                  <a:pt x="4211" y="13651"/>
                </a:moveTo>
                <a:lnTo>
                  <a:pt x="5271" y="13651"/>
                </a:lnTo>
                <a:lnTo>
                  <a:pt x="5271" y="14657"/>
                </a:lnTo>
                <a:lnTo>
                  <a:pt x="4211" y="14657"/>
                </a:lnTo>
                <a:lnTo>
                  <a:pt x="4211" y="13651"/>
                </a:lnTo>
                <a:moveTo>
                  <a:pt x="4211" y="14726"/>
                </a:moveTo>
                <a:lnTo>
                  <a:pt x="5271" y="14726"/>
                </a:lnTo>
                <a:lnTo>
                  <a:pt x="5271" y="15680"/>
                </a:lnTo>
                <a:lnTo>
                  <a:pt x="4211" y="15680"/>
                </a:lnTo>
                <a:lnTo>
                  <a:pt x="4211" y="14726"/>
                </a:lnTo>
                <a:moveTo>
                  <a:pt x="3244" y="55"/>
                </a:moveTo>
                <a:lnTo>
                  <a:pt x="4143" y="55"/>
                </a:lnTo>
                <a:lnTo>
                  <a:pt x="4143" y="1007"/>
                </a:lnTo>
                <a:lnTo>
                  <a:pt x="3244" y="1007"/>
                </a:lnTo>
                <a:lnTo>
                  <a:pt x="3244" y="55"/>
                </a:lnTo>
                <a:moveTo>
                  <a:pt x="3244" y="1076"/>
                </a:moveTo>
                <a:lnTo>
                  <a:pt x="4143" y="1076"/>
                </a:lnTo>
                <a:lnTo>
                  <a:pt x="4143" y="2082"/>
                </a:lnTo>
                <a:lnTo>
                  <a:pt x="3244" y="2082"/>
                </a:lnTo>
                <a:lnTo>
                  <a:pt x="3244" y="1076"/>
                </a:lnTo>
                <a:moveTo>
                  <a:pt x="3244" y="2150"/>
                </a:moveTo>
                <a:lnTo>
                  <a:pt x="4143" y="2150"/>
                </a:lnTo>
                <a:lnTo>
                  <a:pt x="4143" y="3104"/>
                </a:lnTo>
                <a:lnTo>
                  <a:pt x="3244" y="3104"/>
                </a:lnTo>
                <a:lnTo>
                  <a:pt x="3244" y="2150"/>
                </a:lnTo>
                <a:moveTo>
                  <a:pt x="3244" y="3172"/>
                </a:moveTo>
                <a:lnTo>
                  <a:pt x="4143" y="3172"/>
                </a:lnTo>
                <a:lnTo>
                  <a:pt x="4143" y="4178"/>
                </a:lnTo>
                <a:lnTo>
                  <a:pt x="3244" y="4178"/>
                </a:lnTo>
                <a:lnTo>
                  <a:pt x="3244" y="3172"/>
                </a:lnTo>
                <a:moveTo>
                  <a:pt x="3244" y="4247"/>
                </a:moveTo>
                <a:lnTo>
                  <a:pt x="4143" y="4247"/>
                </a:lnTo>
                <a:lnTo>
                  <a:pt x="4143" y="5200"/>
                </a:lnTo>
                <a:lnTo>
                  <a:pt x="3244" y="5200"/>
                </a:lnTo>
                <a:lnTo>
                  <a:pt x="3244" y="4247"/>
                </a:lnTo>
                <a:moveTo>
                  <a:pt x="3244" y="5268"/>
                </a:moveTo>
                <a:lnTo>
                  <a:pt x="4143" y="5268"/>
                </a:lnTo>
                <a:lnTo>
                  <a:pt x="4143" y="6274"/>
                </a:lnTo>
                <a:lnTo>
                  <a:pt x="3244" y="6274"/>
                </a:lnTo>
                <a:lnTo>
                  <a:pt x="3244" y="5268"/>
                </a:lnTo>
                <a:moveTo>
                  <a:pt x="3244" y="6342"/>
                </a:moveTo>
                <a:lnTo>
                  <a:pt x="4143" y="6342"/>
                </a:lnTo>
                <a:lnTo>
                  <a:pt x="4143" y="7296"/>
                </a:lnTo>
                <a:lnTo>
                  <a:pt x="3244" y="7296"/>
                </a:lnTo>
                <a:lnTo>
                  <a:pt x="3244" y="6342"/>
                </a:lnTo>
                <a:moveTo>
                  <a:pt x="3244" y="7364"/>
                </a:moveTo>
                <a:lnTo>
                  <a:pt x="4143" y="7364"/>
                </a:lnTo>
                <a:lnTo>
                  <a:pt x="4143" y="8369"/>
                </a:lnTo>
                <a:lnTo>
                  <a:pt x="3244" y="8369"/>
                </a:lnTo>
                <a:lnTo>
                  <a:pt x="3244" y="7364"/>
                </a:lnTo>
                <a:moveTo>
                  <a:pt x="3244" y="8438"/>
                </a:moveTo>
                <a:lnTo>
                  <a:pt x="4143" y="8438"/>
                </a:lnTo>
                <a:lnTo>
                  <a:pt x="4143" y="9391"/>
                </a:lnTo>
                <a:lnTo>
                  <a:pt x="3244" y="9391"/>
                </a:lnTo>
                <a:lnTo>
                  <a:pt x="3244" y="8438"/>
                </a:lnTo>
                <a:moveTo>
                  <a:pt x="3244" y="9459"/>
                </a:moveTo>
                <a:lnTo>
                  <a:pt x="4143" y="9459"/>
                </a:lnTo>
                <a:lnTo>
                  <a:pt x="4143" y="10465"/>
                </a:lnTo>
                <a:lnTo>
                  <a:pt x="3244" y="10465"/>
                </a:lnTo>
                <a:lnTo>
                  <a:pt x="3244" y="9459"/>
                </a:lnTo>
                <a:moveTo>
                  <a:pt x="3244" y="10533"/>
                </a:moveTo>
                <a:lnTo>
                  <a:pt x="4143" y="10533"/>
                </a:lnTo>
                <a:lnTo>
                  <a:pt x="4143" y="11487"/>
                </a:lnTo>
                <a:lnTo>
                  <a:pt x="3244" y="11487"/>
                </a:lnTo>
                <a:lnTo>
                  <a:pt x="3244" y="10533"/>
                </a:lnTo>
                <a:moveTo>
                  <a:pt x="3244" y="11556"/>
                </a:moveTo>
                <a:lnTo>
                  <a:pt x="4143" y="11556"/>
                </a:lnTo>
                <a:lnTo>
                  <a:pt x="4143" y="12561"/>
                </a:lnTo>
                <a:lnTo>
                  <a:pt x="3244" y="12561"/>
                </a:lnTo>
                <a:lnTo>
                  <a:pt x="3244" y="11556"/>
                </a:lnTo>
                <a:moveTo>
                  <a:pt x="3244" y="12630"/>
                </a:moveTo>
                <a:lnTo>
                  <a:pt x="4143" y="12630"/>
                </a:lnTo>
                <a:lnTo>
                  <a:pt x="4143" y="13583"/>
                </a:lnTo>
                <a:lnTo>
                  <a:pt x="3244" y="13583"/>
                </a:lnTo>
                <a:lnTo>
                  <a:pt x="3244" y="12630"/>
                </a:lnTo>
                <a:moveTo>
                  <a:pt x="3244" y="13651"/>
                </a:moveTo>
                <a:lnTo>
                  <a:pt x="4143" y="13651"/>
                </a:lnTo>
                <a:lnTo>
                  <a:pt x="4143" y="14657"/>
                </a:lnTo>
                <a:lnTo>
                  <a:pt x="3244" y="14657"/>
                </a:lnTo>
                <a:lnTo>
                  <a:pt x="3244" y="13651"/>
                </a:lnTo>
                <a:moveTo>
                  <a:pt x="3244" y="14726"/>
                </a:moveTo>
                <a:lnTo>
                  <a:pt x="4143" y="14726"/>
                </a:lnTo>
                <a:lnTo>
                  <a:pt x="4143" y="15680"/>
                </a:lnTo>
                <a:lnTo>
                  <a:pt x="3244" y="15680"/>
                </a:lnTo>
                <a:lnTo>
                  <a:pt x="3244" y="14726"/>
                </a:lnTo>
                <a:moveTo>
                  <a:pt x="2115" y="55"/>
                </a:moveTo>
                <a:lnTo>
                  <a:pt x="3174" y="55"/>
                </a:lnTo>
                <a:lnTo>
                  <a:pt x="3174" y="1007"/>
                </a:lnTo>
                <a:lnTo>
                  <a:pt x="2115" y="1007"/>
                </a:lnTo>
                <a:lnTo>
                  <a:pt x="2115" y="55"/>
                </a:lnTo>
                <a:moveTo>
                  <a:pt x="2115" y="1076"/>
                </a:moveTo>
                <a:lnTo>
                  <a:pt x="3174" y="1076"/>
                </a:lnTo>
                <a:lnTo>
                  <a:pt x="3174" y="2082"/>
                </a:lnTo>
                <a:lnTo>
                  <a:pt x="2115" y="2082"/>
                </a:lnTo>
                <a:lnTo>
                  <a:pt x="2115" y="1076"/>
                </a:lnTo>
                <a:moveTo>
                  <a:pt x="2115" y="2150"/>
                </a:moveTo>
                <a:lnTo>
                  <a:pt x="3174" y="2150"/>
                </a:lnTo>
                <a:lnTo>
                  <a:pt x="3174" y="3104"/>
                </a:lnTo>
                <a:lnTo>
                  <a:pt x="2115" y="3104"/>
                </a:lnTo>
                <a:lnTo>
                  <a:pt x="2115" y="2150"/>
                </a:lnTo>
                <a:moveTo>
                  <a:pt x="2115" y="3172"/>
                </a:moveTo>
                <a:lnTo>
                  <a:pt x="3174" y="3172"/>
                </a:lnTo>
                <a:lnTo>
                  <a:pt x="3174" y="4178"/>
                </a:lnTo>
                <a:lnTo>
                  <a:pt x="2115" y="4178"/>
                </a:lnTo>
                <a:lnTo>
                  <a:pt x="2115" y="3172"/>
                </a:lnTo>
                <a:moveTo>
                  <a:pt x="2115" y="4247"/>
                </a:moveTo>
                <a:lnTo>
                  <a:pt x="3174" y="4247"/>
                </a:lnTo>
                <a:lnTo>
                  <a:pt x="3174" y="5200"/>
                </a:lnTo>
                <a:lnTo>
                  <a:pt x="2115" y="5200"/>
                </a:lnTo>
                <a:lnTo>
                  <a:pt x="2115" y="4247"/>
                </a:lnTo>
                <a:moveTo>
                  <a:pt x="2115" y="5268"/>
                </a:moveTo>
                <a:lnTo>
                  <a:pt x="3174" y="5268"/>
                </a:lnTo>
                <a:lnTo>
                  <a:pt x="3174" y="6274"/>
                </a:lnTo>
                <a:lnTo>
                  <a:pt x="2115" y="6274"/>
                </a:lnTo>
                <a:lnTo>
                  <a:pt x="2115" y="5268"/>
                </a:lnTo>
                <a:moveTo>
                  <a:pt x="2115" y="6342"/>
                </a:moveTo>
                <a:lnTo>
                  <a:pt x="3174" y="6342"/>
                </a:lnTo>
                <a:lnTo>
                  <a:pt x="3174" y="7296"/>
                </a:lnTo>
                <a:lnTo>
                  <a:pt x="2115" y="7296"/>
                </a:lnTo>
                <a:lnTo>
                  <a:pt x="2115" y="6342"/>
                </a:lnTo>
                <a:moveTo>
                  <a:pt x="2115" y="7364"/>
                </a:moveTo>
                <a:lnTo>
                  <a:pt x="3174" y="7364"/>
                </a:lnTo>
                <a:lnTo>
                  <a:pt x="3174" y="8369"/>
                </a:lnTo>
                <a:lnTo>
                  <a:pt x="2115" y="8369"/>
                </a:lnTo>
                <a:lnTo>
                  <a:pt x="2115" y="7364"/>
                </a:lnTo>
                <a:moveTo>
                  <a:pt x="2115" y="8438"/>
                </a:moveTo>
                <a:lnTo>
                  <a:pt x="3174" y="8438"/>
                </a:lnTo>
                <a:lnTo>
                  <a:pt x="3174" y="9391"/>
                </a:lnTo>
                <a:lnTo>
                  <a:pt x="2115" y="9391"/>
                </a:lnTo>
                <a:lnTo>
                  <a:pt x="2115" y="8438"/>
                </a:lnTo>
                <a:moveTo>
                  <a:pt x="2115" y="9459"/>
                </a:moveTo>
                <a:lnTo>
                  <a:pt x="3174" y="9459"/>
                </a:lnTo>
                <a:lnTo>
                  <a:pt x="3174" y="10465"/>
                </a:lnTo>
                <a:lnTo>
                  <a:pt x="2115" y="10465"/>
                </a:lnTo>
                <a:lnTo>
                  <a:pt x="2115" y="9459"/>
                </a:lnTo>
                <a:moveTo>
                  <a:pt x="2115" y="10533"/>
                </a:moveTo>
                <a:lnTo>
                  <a:pt x="3174" y="10533"/>
                </a:lnTo>
                <a:lnTo>
                  <a:pt x="3174" y="11487"/>
                </a:lnTo>
                <a:lnTo>
                  <a:pt x="2115" y="11487"/>
                </a:lnTo>
                <a:lnTo>
                  <a:pt x="2115" y="10533"/>
                </a:lnTo>
                <a:moveTo>
                  <a:pt x="2115" y="11556"/>
                </a:moveTo>
                <a:lnTo>
                  <a:pt x="3174" y="11556"/>
                </a:lnTo>
                <a:lnTo>
                  <a:pt x="3174" y="12561"/>
                </a:lnTo>
                <a:lnTo>
                  <a:pt x="2115" y="12561"/>
                </a:lnTo>
                <a:lnTo>
                  <a:pt x="2115" y="11556"/>
                </a:lnTo>
                <a:moveTo>
                  <a:pt x="2115" y="12630"/>
                </a:moveTo>
                <a:lnTo>
                  <a:pt x="3174" y="12630"/>
                </a:lnTo>
                <a:lnTo>
                  <a:pt x="3174" y="13583"/>
                </a:lnTo>
                <a:lnTo>
                  <a:pt x="2115" y="13583"/>
                </a:lnTo>
                <a:lnTo>
                  <a:pt x="2115" y="12630"/>
                </a:lnTo>
                <a:moveTo>
                  <a:pt x="2115" y="13651"/>
                </a:moveTo>
                <a:lnTo>
                  <a:pt x="3174" y="13651"/>
                </a:lnTo>
                <a:lnTo>
                  <a:pt x="3174" y="14657"/>
                </a:lnTo>
                <a:lnTo>
                  <a:pt x="2115" y="14657"/>
                </a:lnTo>
                <a:lnTo>
                  <a:pt x="2115" y="13651"/>
                </a:lnTo>
                <a:moveTo>
                  <a:pt x="2115" y="14726"/>
                </a:moveTo>
                <a:lnTo>
                  <a:pt x="3174" y="14726"/>
                </a:lnTo>
                <a:lnTo>
                  <a:pt x="3174" y="15680"/>
                </a:lnTo>
                <a:lnTo>
                  <a:pt x="2115" y="15680"/>
                </a:lnTo>
                <a:lnTo>
                  <a:pt x="2115" y="14726"/>
                </a:lnTo>
                <a:moveTo>
                  <a:pt x="1147" y="55"/>
                </a:moveTo>
                <a:lnTo>
                  <a:pt x="2046" y="55"/>
                </a:lnTo>
                <a:lnTo>
                  <a:pt x="2046" y="1007"/>
                </a:lnTo>
                <a:lnTo>
                  <a:pt x="1147" y="1007"/>
                </a:lnTo>
                <a:lnTo>
                  <a:pt x="1147" y="55"/>
                </a:lnTo>
                <a:moveTo>
                  <a:pt x="1147" y="1076"/>
                </a:moveTo>
                <a:lnTo>
                  <a:pt x="2046" y="1076"/>
                </a:lnTo>
                <a:lnTo>
                  <a:pt x="2046" y="2082"/>
                </a:lnTo>
                <a:lnTo>
                  <a:pt x="1147" y="2082"/>
                </a:lnTo>
                <a:lnTo>
                  <a:pt x="1147" y="1076"/>
                </a:lnTo>
                <a:moveTo>
                  <a:pt x="1147" y="2150"/>
                </a:moveTo>
                <a:lnTo>
                  <a:pt x="2046" y="2150"/>
                </a:lnTo>
                <a:lnTo>
                  <a:pt x="2046" y="3104"/>
                </a:lnTo>
                <a:lnTo>
                  <a:pt x="1147" y="3104"/>
                </a:lnTo>
                <a:lnTo>
                  <a:pt x="1147" y="2150"/>
                </a:lnTo>
                <a:moveTo>
                  <a:pt x="1147" y="3172"/>
                </a:moveTo>
                <a:lnTo>
                  <a:pt x="2046" y="3172"/>
                </a:lnTo>
                <a:lnTo>
                  <a:pt x="2046" y="4178"/>
                </a:lnTo>
                <a:lnTo>
                  <a:pt x="1147" y="4178"/>
                </a:lnTo>
                <a:lnTo>
                  <a:pt x="1147" y="3172"/>
                </a:lnTo>
                <a:moveTo>
                  <a:pt x="1147" y="4247"/>
                </a:moveTo>
                <a:lnTo>
                  <a:pt x="2046" y="4247"/>
                </a:lnTo>
                <a:lnTo>
                  <a:pt x="2046" y="5200"/>
                </a:lnTo>
                <a:lnTo>
                  <a:pt x="1147" y="5200"/>
                </a:lnTo>
                <a:lnTo>
                  <a:pt x="1147" y="4247"/>
                </a:lnTo>
                <a:moveTo>
                  <a:pt x="1147" y="5268"/>
                </a:moveTo>
                <a:lnTo>
                  <a:pt x="2046" y="5268"/>
                </a:lnTo>
                <a:lnTo>
                  <a:pt x="2046" y="6274"/>
                </a:lnTo>
                <a:lnTo>
                  <a:pt x="1147" y="6274"/>
                </a:lnTo>
                <a:lnTo>
                  <a:pt x="1147" y="5268"/>
                </a:lnTo>
                <a:moveTo>
                  <a:pt x="1147" y="6342"/>
                </a:moveTo>
                <a:lnTo>
                  <a:pt x="2046" y="6342"/>
                </a:lnTo>
                <a:lnTo>
                  <a:pt x="2046" y="7296"/>
                </a:lnTo>
                <a:lnTo>
                  <a:pt x="1147" y="7296"/>
                </a:lnTo>
                <a:lnTo>
                  <a:pt x="1147" y="6342"/>
                </a:lnTo>
                <a:moveTo>
                  <a:pt x="1147" y="7364"/>
                </a:moveTo>
                <a:lnTo>
                  <a:pt x="2046" y="7364"/>
                </a:lnTo>
                <a:lnTo>
                  <a:pt x="2046" y="8369"/>
                </a:lnTo>
                <a:lnTo>
                  <a:pt x="1147" y="8369"/>
                </a:lnTo>
                <a:lnTo>
                  <a:pt x="1147" y="7364"/>
                </a:lnTo>
                <a:moveTo>
                  <a:pt x="1147" y="8438"/>
                </a:moveTo>
                <a:lnTo>
                  <a:pt x="2046" y="8438"/>
                </a:lnTo>
                <a:lnTo>
                  <a:pt x="2046" y="9391"/>
                </a:lnTo>
                <a:lnTo>
                  <a:pt x="1147" y="9391"/>
                </a:lnTo>
                <a:lnTo>
                  <a:pt x="1147" y="8438"/>
                </a:lnTo>
                <a:moveTo>
                  <a:pt x="1147" y="9459"/>
                </a:moveTo>
                <a:lnTo>
                  <a:pt x="2046" y="9459"/>
                </a:lnTo>
                <a:lnTo>
                  <a:pt x="2046" y="10465"/>
                </a:lnTo>
                <a:lnTo>
                  <a:pt x="1147" y="10465"/>
                </a:lnTo>
                <a:lnTo>
                  <a:pt x="1147" y="9459"/>
                </a:lnTo>
                <a:moveTo>
                  <a:pt x="1147" y="10533"/>
                </a:moveTo>
                <a:lnTo>
                  <a:pt x="2046" y="10533"/>
                </a:lnTo>
                <a:lnTo>
                  <a:pt x="2046" y="11487"/>
                </a:lnTo>
                <a:lnTo>
                  <a:pt x="1147" y="11487"/>
                </a:lnTo>
                <a:lnTo>
                  <a:pt x="1147" y="10533"/>
                </a:lnTo>
                <a:moveTo>
                  <a:pt x="1147" y="11556"/>
                </a:moveTo>
                <a:lnTo>
                  <a:pt x="2046" y="11556"/>
                </a:lnTo>
                <a:lnTo>
                  <a:pt x="2046" y="12561"/>
                </a:lnTo>
                <a:lnTo>
                  <a:pt x="1147" y="12561"/>
                </a:lnTo>
                <a:lnTo>
                  <a:pt x="1147" y="11556"/>
                </a:lnTo>
                <a:moveTo>
                  <a:pt x="1147" y="12630"/>
                </a:moveTo>
                <a:lnTo>
                  <a:pt x="2046" y="12630"/>
                </a:lnTo>
                <a:lnTo>
                  <a:pt x="2046" y="13583"/>
                </a:lnTo>
                <a:lnTo>
                  <a:pt x="1147" y="13583"/>
                </a:lnTo>
                <a:lnTo>
                  <a:pt x="1147" y="12630"/>
                </a:lnTo>
                <a:moveTo>
                  <a:pt x="1147" y="13651"/>
                </a:moveTo>
                <a:lnTo>
                  <a:pt x="2046" y="13651"/>
                </a:lnTo>
                <a:lnTo>
                  <a:pt x="2046" y="14657"/>
                </a:lnTo>
                <a:lnTo>
                  <a:pt x="1147" y="14657"/>
                </a:lnTo>
                <a:lnTo>
                  <a:pt x="1147" y="13651"/>
                </a:lnTo>
                <a:moveTo>
                  <a:pt x="1147" y="14726"/>
                </a:moveTo>
                <a:lnTo>
                  <a:pt x="2046" y="14726"/>
                </a:lnTo>
                <a:lnTo>
                  <a:pt x="2046" y="15680"/>
                </a:lnTo>
                <a:lnTo>
                  <a:pt x="1147" y="15680"/>
                </a:lnTo>
                <a:lnTo>
                  <a:pt x="1147" y="14726"/>
                </a:lnTo>
                <a:moveTo>
                  <a:pt x="19" y="55"/>
                </a:moveTo>
                <a:lnTo>
                  <a:pt x="1079" y="55"/>
                </a:lnTo>
                <a:lnTo>
                  <a:pt x="1079" y="1007"/>
                </a:lnTo>
                <a:lnTo>
                  <a:pt x="19" y="1007"/>
                </a:lnTo>
                <a:lnTo>
                  <a:pt x="19" y="55"/>
                </a:lnTo>
                <a:moveTo>
                  <a:pt x="19" y="1076"/>
                </a:moveTo>
                <a:lnTo>
                  <a:pt x="1079" y="1076"/>
                </a:lnTo>
                <a:lnTo>
                  <a:pt x="1079" y="2082"/>
                </a:lnTo>
                <a:lnTo>
                  <a:pt x="19" y="2082"/>
                </a:lnTo>
                <a:lnTo>
                  <a:pt x="19" y="1076"/>
                </a:lnTo>
                <a:moveTo>
                  <a:pt x="19" y="2150"/>
                </a:moveTo>
                <a:lnTo>
                  <a:pt x="1079" y="2150"/>
                </a:lnTo>
                <a:lnTo>
                  <a:pt x="1079" y="3104"/>
                </a:lnTo>
                <a:lnTo>
                  <a:pt x="19" y="3104"/>
                </a:lnTo>
                <a:lnTo>
                  <a:pt x="19" y="2150"/>
                </a:lnTo>
                <a:moveTo>
                  <a:pt x="19" y="3172"/>
                </a:moveTo>
                <a:lnTo>
                  <a:pt x="1079" y="3172"/>
                </a:lnTo>
                <a:lnTo>
                  <a:pt x="1079" y="4178"/>
                </a:lnTo>
                <a:lnTo>
                  <a:pt x="19" y="4178"/>
                </a:lnTo>
                <a:lnTo>
                  <a:pt x="19" y="3172"/>
                </a:lnTo>
                <a:moveTo>
                  <a:pt x="19" y="4247"/>
                </a:moveTo>
                <a:lnTo>
                  <a:pt x="1079" y="4247"/>
                </a:lnTo>
                <a:lnTo>
                  <a:pt x="1079" y="5200"/>
                </a:lnTo>
                <a:lnTo>
                  <a:pt x="19" y="5200"/>
                </a:lnTo>
                <a:lnTo>
                  <a:pt x="19" y="4247"/>
                </a:lnTo>
                <a:moveTo>
                  <a:pt x="19" y="5268"/>
                </a:moveTo>
                <a:lnTo>
                  <a:pt x="1079" y="5268"/>
                </a:lnTo>
                <a:lnTo>
                  <a:pt x="1079" y="6274"/>
                </a:lnTo>
                <a:lnTo>
                  <a:pt x="19" y="6274"/>
                </a:lnTo>
                <a:lnTo>
                  <a:pt x="19" y="5268"/>
                </a:lnTo>
                <a:moveTo>
                  <a:pt x="19" y="6342"/>
                </a:moveTo>
                <a:lnTo>
                  <a:pt x="1079" y="6342"/>
                </a:lnTo>
                <a:lnTo>
                  <a:pt x="1079" y="7296"/>
                </a:lnTo>
                <a:lnTo>
                  <a:pt x="19" y="7296"/>
                </a:lnTo>
                <a:lnTo>
                  <a:pt x="19" y="6342"/>
                </a:lnTo>
                <a:moveTo>
                  <a:pt x="19" y="7364"/>
                </a:moveTo>
                <a:lnTo>
                  <a:pt x="1079" y="7364"/>
                </a:lnTo>
                <a:lnTo>
                  <a:pt x="1079" y="8369"/>
                </a:lnTo>
                <a:lnTo>
                  <a:pt x="19" y="8369"/>
                </a:lnTo>
                <a:lnTo>
                  <a:pt x="19" y="7364"/>
                </a:lnTo>
                <a:moveTo>
                  <a:pt x="19" y="8438"/>
                </a:moveTo>
                <a:lnTo>
                  <a:pt x="1079" y="8438"/>
                </a:lnTo>
                <a:lnTo>
                  <a:pt x="1079" y="9391"/>
                </a:lnTo>
                <a:lnTo>
                  <a:pt x="19" y="9391"/>
                </a:lnTo>
                <a:lnTo>
                  <a:pt x="19" y="8438"/>
                </a:lnTo>
                <a:moveTo>
                  <a:pt x="19" y="9459"/>
                </a:moveTo>
                <a:lnTo>
                  <a:pt x="1079" y="9459"/>
                </a:lnTo>
                <a:lnTo>
                  <a:pt x="1079" y="10465"/>
                </a:lnTo>
                <a:lnTo>
                  <a:pt x="19" y="10465"/>
                </a:lnTo>
                <a:lnTo>
                  <a:pt x="19" y="9459"/>
                </a:lnTo>
                <a:moveTo>
                  <a:pt x="19" y="10533"/>
                </a:moveTo>
                <a:lnTo>
                  <a:pt x="1079" y="10533"/>
                </a:lnTo>
                <a:lnTo>
                  <a:pt x="1079" y="11487"/>
                </a:lnTo>
                <a:lnTo>
                  <a:pt x="19" y="11487"/>
                </a:lnTo>
                <a:lnTo>
                  <a:pt x="19" y="10533"/>
                </a:lnTo>
                <a:moveTo>
                  <a:pt x="19" y="11556"/>
                </a:moveTo>
                <a:lnTo>
                  <a:pt x="1079" y="11556"/>
                </a:lnTo>
                <a:lnTo>
                  <a:pt x="1079" y="12561"/>
                </a:lnTo>
                <a:lnTo>
                  <a:pt x="19" y="12561"/>
                </a:lnTo>
                <a:lnTo>
                  <a:pt x="19" y="11556"/>
                </a:lnTo>
                <a:moveTo>
                  <a:pt x="19" y="12630"/>
                </a:moveTo>
                <a:lnTo>
                  <a:pt x="1079" y="12630"/>
                </a:lnTo>
                <a:lnTo>
                  <a:pt x="1079" y="13583"/>
                </a:lnTo>
                <a:lnTo>
                  <a:pt x="19" y="13583"/>
                </a:lnTo>
                <a:lnTo>
                  <a:pt x="19" y="12630"/>
                </a:lnTo>
                <a:moveTo>
                  <a:pt x="19" y="13651"/>
                </a:moveTo>
                <a:lnTo>
                  <a:pt x="1079" y="13651"/>
                </a:lnTo>
                <a:lnTo>
                  <a:pt x="1079" y="14657"/>
                </a:lnTo>
                <a:lnTo>
                  <a:pt x="19" y="14657"/>
                </a:lnTo>
                <a:lnTo>
                  <a:pt x="19" y="13651"/>
                </a:lnTo>
                <a:moveTo>
                  <a:pt x="19" y="14726"/>
                </a:moveTo>
                <a:lnTo>
                  <a:pt x="1079" y="14726"/>
                </a:lnTo>
                <a:lnTo>
                  <a:pt x="1079" y="15680"/>
                </a:lnTo>
                <a:lnTo>
                  <a:pt x="19" y="15680"/>
                </a:lnTo>
                <a:lnTo>
                  <a:pt x="19" y="14726"/>
                </a:lnTo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3001" name="Google Shape;3001;p32"/>
          <p:cNvGrpSpPr/>
          <p:nvPr/>
        </p:nvGrpSpPr>
        <p:grpSpPr>
          <a:xfrm>
            <a:off x="7016391" y="-698437"/>
            <a:ext cx="4696708" cy="3966906"/>
            <a:chOff x="7016391" y="-698437"/>
            <a:chExt cx="4696708" cy="3966906"/>
          </a:xfrm>
        </p:grpSpPr>
        <p:grpSp>
          <p:nvGrpSpPr>
            <p:cNvPr id="3002" name="Google Shape;3002;p32"/>
            <p:cNvGrpSpPr/>
            <p:nvPr/>
          </p:nvGrpSpPr>
          <p:grpSpPr>
            <a:xfrm>
              <a:off x="7920529" y="1092988"/>
              <a:ext cx="3792570" cy="2175481"/>
              <a:chOff x="-1039340" y="3405957"/>
              <a:chExt cx="1762920" cy="1011240"/>
            </a:xfrm>
          </p:grpSpPr>
          <p:sp>
            <p:nvSpPr>
              <p:cNvPr id="3003" name="Google Shape;3003;p32"/>
              <p:cNvSpPr/>
              <p:nvPr/>
            </p:nvSpPr>
            <p:spPr>
              <a:xfrm>
                <a:off x="180340" y="3999597"/>
                <a:ext cx="51840" cy="8424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4" extrusionOk="0">
                    <a:moveTo>
                      <a:pt x="16" y="232"/>
                    </a:moveTo>
                    <a:cubicBezTo>
                      <a:pt x="8" y="229"/>
                      <a:pt x="3" y="221"/>
                      <a:pt x="1" y="213"/>
                    </a:cubicBezTo>
                    <a:cubicBezTo>
                      <a:pt x="0" y="209"/>
                      <a:pt x="1" y="205"/>
                      <a:pt x="2" y="201"/>
                    </a:cubicBezTo>
                    <a:cubicBezTo>
                      <a:pt x="4" y="195"/>
                      <a:pt x="5" y="191"/>
                      <a:pt x="8" y="186"/>
                    </a:cubicBezTo>
                    <a:cubicBezTo>
                      <a:pt x="10" y="180"/>
                      <a:pt x="13" y="175"/>
                      <a:pt x="16" y="169"/>
                    </a:cubicBezTo>
                    <a:cubicBezTo>
                      <a:pt x="19" y="165"/>
                      <a:pt x="24" y="162"/>
                      <a:pt x="30" y="165"/>
                    </a:cubicBezTo>
                    <a:cubicBezTo>
                      <a:pt x="35" y="167"/>
                      <a:pt x="37" y="173"/>
                      <a:pt x="34" y="178"/>
                    </a:cubicBezTo>
                    <a:cubicBezTo>
                      <a:pt x="31" y="184"/>
                      <a:pt x="28" y="191"/>
                      <a:pt x="26" y="197"/>
                    </a:cubicBezTo>
                    <a:cubicBezTo>
                      <a:pt x="24" y="200"/>
                      <a:pt x="23" y="202"/>
                      <a:pt x="23" y="205"/>
                    </a:cubicBezTo>
                    <a:cubicBezTo>
                      <a:pt x="23" y="206"/>
                      <a:pt x="23" y="207"/>
                      <a:pt x="22" y="208"/>
                    </a:cubicBezTo>
                    <a:lnTo>
                      <a:pt x="22" y="209"/>
                    </a:lnTo>
                    <a:cubicBezTo>
                      <a:pt x="23" y="209"/>
                      <a:pt x="23" y="210"/>
                      <a:pt x="23" y="210"/>
                    </a:cubicBezTo>
                    <a:lnTo>
                      <a:pt x="23" y="211"/>
                    </a:lnTo>
                    <a:lnTo>
                      <a:pt x="24" y="211"/>
                    </a:lnTo>
                    <a:cubicBezTo>
                      <a:pt x="25" y="210"/>
                      <a:pt x="26" y="210"/>
                      <a:pt x="27" y="210"/>
                    </a:cubicBezTo>
                    <a:cubicBezTo>
                      <a:pt x="29" y="209"/>
                      <a:pt x="30" y="209"/>
                      <a:pt x="31" y="209"/>
                    </a:cubicBezTo>
                    <a:cubicBezTo>
                      <a:pt x="33" y="208"/>
                      <a:pt x="35" y="208"/>
                      <a:pt x="37" y="207"/>
                    </a:cubicBezTo>
                    <a:cubicBezTo>
                      <a:pt x="40" y="206"/>
                      <a:pt x="43" y="204"/>
                      <a:pt x="46" y="202"/>
                    </a:cubicBezTo>
                    <a:cubicBezTo>
                      <a:pt x="48" y="201"/>
                      <a:pt x="51" y="199"/>
                      <a:pt x="54" y="197"/>
                    </a:cubicBezTo>
                    <a:cubicBezTo>
                      <a:pt x="57" y="195"/>
                      <a:pt x="58" y="193"/>
                      <a:pt x="60" y="191"/>
                    </a:cubicBezTo>
                    <a:cubicBezTo>
                      <a:pt x="62" y="190"/>
                      <a:pt x="63" y="188"/>
                      <a:pt x="64" y="187"/>
                    </a:cubicBezTo>
                    <a:cubicBezTo>
                      <a:pt x="66" y="184"/>
                      <a:pt x="68" y="181"/>
                      <a:pt x="70" y="178"/>
                    </a:cubicBezTo>
                    <a:cubicBezTo>
                      <a:pt x="72" y="173"/>
                      <a:pt x="74" y="169"/>
                      <a:pt x="76" y="164"/>
                    </a:cubicBezTo>
                    <a:cubicBezTo>
                      <a:pt x="78" y="159"/>
                      <a:pt x="80" y="155"/>
                      <a:pt x="82" y="149"/>
                    </a:cubicBezTo>
                    <a:cubicBezTo>
                      <a:pt x="83" y="144"/>
                      <a:pt x="85" y="138"/>
                      <a:pt x="87" y="131"/>
                    </a:cubicBezTo>
                    <a:cubicBezTo>
                      <a:pt x="90" y="121"/>
                      <a:pt x="93" y="110"/>
                      <a:pt x="97" y="100"/>
                    </a:cubicBezTo>
                    <a:cubicBezTo>
                      <a:pt x="97" y="97"/>
                      <a:pt x="98" y="93"/>
                      <a:pt x="99" y="91"/>
                    </a:cubicBezTo>
                    <a:cubicBezTo>
                      <a:pt x="98" y="93"/>
                      <a:pt x="96" y="95"/>
                      <a:pt x="94" y="98"/>
                    </a:cubicBezTo>
                    <a:cubicBezTo>
                      <a:pt x="89" y="105"/>
                      <a:pt x="83" y="112"/>
                      <a:pt x="78" y="120"/>
                    </a:cubicBezTo>
                    <a:cubicBezTo>
                      <a:pt x="78" y="120"/>
                      <a:pt x="79" y="119"/>
                      <a:pt x="79" y="118"/>
                    </a:cubicBezTo>
                    <a:cubicBezTo>
                      <a:pt x="75" y="124"/>
                      <a:pt x="69" y="130"/>
                      <a:pt x="65" y="135"/>
                    </a:cubicBezTo>
                    <a:cubicBezTo>
                      <a:pt x="59" y="141"/>
                      <a:pt x="54" y="146"/>
                      <a:pt x="47" y="151"/>
                    </a:cubicBezTo>
                    <a:cubicBezTo>
                      <a:pt x="42" y="155"/>
                      <a:pt x="36" y="158"/>
                      <a:pt x="29" y="159"/>
                    </a:cubicBezTo>
                    <a:cubicBezTo>
                      <a:pt x="26" y="159"/>
                      <a:pt x="23" y="159"/>
                      <a:pt x="20" y="159"/>
                    </a:cubicBezTo>
                    <a:cubicBezTo>
                      <a:pt x="17" y="158"/>
                      <a:pt x="13" y="156"/>
                      <a:pt x="10" y="153"/>
                    </a:cubicBezTo>
                    <a:cubicBezTo>
                      <a:pt x="6" y="149"/>
                      <a:pt x="5" y="143"/>
                      <a:pt x="4" y="138"/>
                    </a:cubicBezTo>
                    <a:cubicBezTo>
                      <a:pt x="4" y="132"/>
                      <a:pt x="4" y="128"/>
                      <a:pt x="4" y="123"/>
                    </a:cubicBezTo>
                    <a:cubicBezTo>
                      <a:pt x="5" y="117"/>
                      <a:pt x="5" y="111"/>
                      <a:pt x="6" y="106"/>
                    </a:cubicBezTo>
                    <a:cubicBezTo>
                      <a:pt x="7" y="100"/>
                      <a:pt x="8" y="94"/>
                      <a:pt x="9" y="88"/>
                    </a:cubicBezTo>
                    <a:cubicBezTo>
                      <a:pt x="10" y="82"/>
                      <a:pt x="12" y="77"/>
                      <a:pt x="13" y="71"/>
                    </a:cubicBezTo>
                    <a:cubicBezTo>
                      <a:pt x="15" y="60"/>
                      <a:pt x="19" y="49"/>
                      <a:pt x="22" y="37"/>
                    </a:cubicBezTo>
                    <a:cubicBezTo>
                      <a:pt x="25" y="28"/>
                      <a:pt x="28" y="18"/>
                      <a:pt x="31" y="8"/>
                    </a:cubicBezTo>
                    <a:cubicBezTo>
                      <a:pt x="33" y="3"/>
                      <a:pt x="39" y="0"/>
                      <a:pt x="45" y="1"/>
                    </a:cubicBezTo>
                    <a:cubicBezTo>
                      <a:pt x="51" y="3"/>
                      <a:pt x="54" y="10"/>
                      <a:pt x="52" y="15"/>
                    </a:cubicBezTo>
                    <a:cubicBezTo>
                      <a:pt x="49" y="25"/>
                      <a:pt x="45" y="34"/>
                      <a:pt x="43" y="44"/>
                    </a:cubicBezTo>
                    <a:cubicBezTo>
                      <a:pt x="41" y="49"/>
                      <a:pt x="39" y="55"/>
                      <a:pt x="37" y="60"/>
                    </a:cubicBezTo>
                    <a:cubicBezTo>
                      <a:pt x="36" y="65"/>
                      <a:pt x="34" y="70"/>
                      <a:pt x="33" y="75"/>
                    </a:cubicBezTo>
                    <a:cubicBezTo>
                      <a:pt x="32" y="81"/>
                      <a:pt x="30" y="86"/>
                      <a:pt x="29" y="92"/>
                    </a:cubicBezTo>
                    <a:cubicBezTo>
                      <a:pt x="28" y="99"/>
                      <a:pt x="27" y="105"/>
                      <a:pt x="26" y="111"/>
                    </a:cubicBezTo>
                    <a:cubicBezTo>
                      <a:pt x="26" y="118"/>
                      <a:pt x="25" y="125"/>
                      <a:pt x="25" y="132"/>
                    </a:cubicBezTo>
                    <a:cubicBezTo>
                      <a:pt x="25" y="134"/>
                      <a:pt x="25" y="135"/>
                      <a:pt x="26" y="137"/>
                    </a:cubicBezTo>
                    <a:lnTo>
                      <a:pt x="26" y="138"/>
                    </a:lnTo>
                    <a:lnTo>
                      <a:pt x="27" y="138"/>
                    </a:lnTo>
                    <a:cubicBezTo>
                      <a:pt x="27" y="138"/>
                      <a:pt x="27" y="137"/>
                      <a:pt x="28" y="137"/>
                    </a:cubicBezTo>
                    <a:cubicBezTo>
                      <a:pt x="29" y="137"/>
                      <a:pt x="30" y="137"/>
                      <a:pt x="31" y="137"/>
                    </a:cubicBezTo>
                    <a:cubicBezTo>
                      <a:pt x="31" y="136"/>
                      <a:pt x="32" y="135"/>
                      <a:pt x="33" y="135"/>
                    </a:cubicBezTo>
                    <a:cubicBezTo>
                      <a:pt x="35" y="134"/>
                      <a:pt x="37" y="132"/>
                      <a:pt x="40" y="130"/>
                    </a:cubicBezTo>
                    <a:cubicBezTo>
                      <a:pt x="39" y="131"/>
                      <a:pt x="39" y="131"/>
                      <a:pt x="38" y="131"/>
                    </a:cubicBezTo>
                    <a:cubicBezTo>
                      <a:pt x="43" y="128"/>
                      <a:pt x="47" y="124"/>
                      <a:pt x="51" y="120"/>
                    </a:cubicBezTo>
                    <a:cubicBezTo>
                      <a:pt x="59" y="110"/>
                      <a:pt x="67" y="100"/>
                      <a:pt x="75" y="91"/>
                    </a:cubicBezTo>
                    <a:cubicBezTo>
                      <a:pt x="87" y="74"/>
                      <a:pt x="99" y="56"/>
                      <a:pt x="109" y="38"/>
                    </a:cubicBezTo>
                    <a:cubicBezTo>
                      <a:pt x="111" y="36"/>
                      <a:pt x="112" y="33"/>
                      <a:pt x="114" y="31"/>
                    </a:cubicBezTo>
                    <a:cubicBezTo>
                      <a:pt x="113" y="31"/>
                      <a:pt x="113" y="31"/>
                      <a:pt x="112" y="32"/>
                    </a:cubicBezTo>
                    <a:cubicBezTo>
                      <a:pt x="113" y="31"/>
                      <a:pt x="113" y="31"/>
                      <a:pt x="113" y="31"/>
                    </a:cubicBezTo>
                    <a:cubicBezTo>
                      <a:pt x="114" y="31"/>
                      <a:pt x="114" y="30"/>
                      <a:pt x="114" y="30"/>
                    </a:cubicBezTo>
                    <a:lnTo>
                      <a:pt x="114" y="31"/>
                    </a:lnTo>
                    <a:cubicBezTo>
                      <a:pt x="117" y="25"/>
                      <a:pt x="119" y="19"/>
                      <a:pt x="122" y="13"/>
                    </a:cubicBezTo>
                    <a:cubicBezTo>
                      <a:pt x="125" y="9"/>
                      <a:pt x="131" y="7"/>
                      <a:pt x="135" y="9"/>
                    </a:cubicBezTo>
                    <a:cubicBezTo>
                      <a:pt x="140" y="10"/>
                      <a:pt x="143" y="15"/>
                      <a:pt x="142" y="21"/>
                    </a:cubicBezTo>
                    <a:cubicBezTo>
                      <a:pt x="142" y="25"/>
                      <a:pt x="140" y="29"/>
                      <a:pt x="139" y="33"/>
                    </a:cubicBezTo>
                    <a:cubicBezTo>
                      <a:pt x="137" y="36"/>
                      <a:pt x="136" y="40"/>
                      <a:pt x="135" y="44"/>
                    </a:cubicBezTo>
                    <a:cubicBezTo>
                      <a:pt x="133" y="49"/>
                      <a:pt x="132" y="54"/>
                      <a:pt x="131" y="60"/>
                    </a:cubicBezTo>
                    <a:cubicBezTo>
                      <a:pt x="127" y="70"/>
                      <a:pt x="124" y="81"/>
                      <a:pt x="121" y="91"/>
                    </a:cubicBezTo>
                    <a:cubicBezTo>
                      <a:pt x="114" y="114"/>
                      <a:pt x="107" y="137"/>
                      <a:pt x="100" y="159"/>
                    </a:cubicBezTo>
                    <a:cubicBezTo>
                      <a:pt x="99" y="163"/>
                      <a:pt x="98" y="166"/>
                      <a:pt x="97" y="170"/>
                    </a:cubicBezTo>
                    <a:cubicBezTo>
                      <a:pt x="94" y="177"/>
                      <a:pt x="90" y="184"/>
                      <a:pt x="86" y="192"/>
                    </a:cubicBezTo>
                    <a:cubicBezTo>
                      <a:pt x="81" y="201"/>
                      <a:pt x="74" y="208"/>
                      <a:pt x="66" y="215"/>
                    </a:cubicBezTo>
                    <a:cubicBezTo>
                      <a:pt x="58" y="220"/>
                      <a:pt x="50" y="225"/>
                      <a:pt x="41" y="229"/>
                    </a:cubicBezTo>
                    <a:cubicBezTo>
                      <a:pt x="37" y="230"/>
                      <a:pt x="33" y="232"/>
                      <a:pt x="29" y="232"/>
                    </a:cubicBezTo>
                    <a:cubicBezTo>
                      <a:pt x="27" y="232"/>
                      <a:pt x="24" y="233"/>
                      <a:pt x="23" y="233"/>
                    </a:cubicBezTo>
                    <a:cubicBezTo>
                      <a:pt x="20" y="233"/>
                      <a:pt x="18" y="232"/>
                      <a:pt x="16" y="2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32"/>
              <p:cNvSpPr/>
              <p:nvPr/>
            </p:nvSpPr>
            <p:spPr>
              <a:xfrm>
                <a:off x="244780" y="3988438"/>
                <a:ext cx="2484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69" h="82" extrusionOk="0">
                    <a:moveTo>
                      <a:pt x="26" y="81"/>
                    </a:moveTo>
                    <a:cubicBezTo>
                      <a:pt x="22" y="81"/>
                      <a:pt x="18" y="80"/>
                      <a:pt x="15" y="77"/>
                    </a:cubicBezTo>
                    <a:cubicBezTo>
                      <a:pt x="14" y="75"/>
                      <a:pt x="12" y="74"/>
                      <a:pt x="11" y="73"/>
                    </a:cubicBezTo>
                    <a:cubicBezTo>
                      <a:pt x="10" y="71"/>
                      <a:pt x="10" y="69"/>
                      <a:pt x="10" y="67"/>
                    </a:cubicBezTo>
                    <a:cubicBezTo>
                      <a:pt x="9" y="61"/>
                      <a:pt x="14" y="56"/>
                      <a:pt x="17" y="50"/>
                    </a:cubicBezTo>
                    <a:cubicBezTo>
                      <a:pt x="17" y="50"/>
                      <a:pt x="17" y="49"/>
                      <a:pt x="18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1" y="49"/>
                      <a:pt x="5" y="46"/>
                      <a:pt x="3" y="40"/>
                    </a:cubicBezTo>
                    <a:cubicBezTo>
                      <a:pt x="0" y="32"/>
                      <a:pt x="2" y="25"/>
                      <a:pt x="4" y="18"/>
                    </a:cubicBezTo>
                    <a:cubicBezTo>
                      <a:pt x="7" y="12"/>
                      <a:pt x="12" y="6"/>
                      <a:pt x="19" y="3"/>
                    </a:cubicBezTo>
                    <a:cubicBezTo>
                      <a:pt x="22" y="1"/>
                      <a:pt x="25" y="0"/>
                      <a:pt x="29" y="0"/>
                    </a:cubicBezTo>
                    <a:cubicBezTo>
                      <a:pt x="32" y="0"/>
                      <a:pt x="36" y="2"/>
                      <a:pt x="39" y="4"/>
                    </a:cubicBezTo>
                    <a:cubicBezTo>
                      <a:pt x="41" y="6"/>
                      <a:pt x="43" y="10"/>
                      <a:pt x="45" y="13"/>
                    </a:cubicBezTo>
                    <a:cubicBezTo>
                      <a:pt x="46" y="17"/>
                      <a:pt x="46" y="20"/>
                      <a:pt x="46" y="24"/>
                    </a:cubicBezTo>
                    <a:cubicBezTo>
                      <a:pt x="46" y="31"/>
                      <a:pt x="44" y="39"/>
                      <a:pt x="42" y="45"/>
                    </a:cubicBezTo>
                    <a:cubicBezTo>
                      <a:pt x="40" y="49"/>
                      <a:pt x="40" y="52"/>
                      <a:pt x="38" y="56"/>
                    </a:cubicBezTo>
                    <a:cubicBezTo>
                      <a:pt x="38" y="56"/>
                      <a:pt x="38" y="57"/>
                      <a:pt x="37" y="58"/>
                    </a:cubicBezTo>
                    <a:cubicBezTo>
                      <a:pt x="43" y="57"/>
                      <a:pt x="49" y="56"/>
                      <a:pt x="56" y="56"/>
                    </a:cubicBezTo>
                    <a:cubicBezTo>
                      <a:pt x="61" y="55"/>
                      <a:pt x="66" y="59"/>
                      <a:pt x="67" y="63"/>
                    </a:cubicBezTo>
                    <a:cubicBezTo>
                      <a:pt x="68" y="69"/>
                      <a:pt x="64" y="75"/>
                      <a:pt x="59" y="76"/>
                    </a:cubicBezTo>
                    <a:cubicBezTo>
                      <a:pt x="54" y="77"/>
                      <a:pt x="49" y="78"/>
                      <a:pt x="44" y="78"/>
                    </a:cubicBezTo>
                    <a:cubicBezTo>
                      <a:pt x="38" y="80"/>
                      <a:pt x="32" y="81"/>
                      <a:pt x="26" y="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32"/>
              <p:cNvSpPr/>
              <p:nvPr/>
            </p:nvSpPr>
            <p:spPr>
              <a:xfrm>
                <a:off x="267460" y="4026958"/>
                <a:ext cx="295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82" h="30" extrusionOk="0">
                    <a:moveTo>
                      <a:pt x="21" y="28"/>
                    </a:moveTo>
                    <a:cubicBezTo>
                      <a:pt x="15" y="28"/>
                      <a:pt x="10" y="27"/>
                      <a:pt x="6" y="24"/>
                    </a:cubicBezTo>
                    <a:cubicBezTo>
                      <a:pt x="3" y="21"/>
                      <a:pt x="0" y="17"/>
                      <a:pt x="1" y="13"/>
                    </a:cubicBezTo>
                    <a:cubicBezTo>
                      <a:pt x="2" y="10"/>
                      <a:pt x="4" y="7"/>
                      <a:pt x="7" y="5"/>
                    </a:cubicBezTo>
                    <a:cubicBezTo>
                      <a:pt x="11" y="2"/>
                      <a:pt x="17" y="3"/>
                      <a:pt x="21" y="6"/>
                    </a:cubicBezTo>
                    <a:lnTo>
                      <a:pt x="22" y="7"/>
                    </a:lnTo>
                    <a:cubicBezTo>
                      <a:pt x="25" y="7"/>
                      <a:pt x="28" y="7"/>
                      <a:pt x="30" y="7"/>
                    </a:cubicBezTo>
                    <a:lnTo>
                      <a:pt x="29" y="7"/>
                    </a:lnTo>
                    <a:cubicBezTo>
                      <a:pt x="30" y="7"/>
                      <a:pt x="30" y="7"/>
                      <a:pt x="30" y="7"/>
                    </a:cubicBezTo>
                    <a:cubicBezTo>
                      <a:pt x="36" y="7"/>
                      <a:pt x="42" y="6"/>
                      <a:pt x="47" y="5"/>
                    </a:cubicBezTo>
                    <a:cubicBezTo>
                      <a:pt x="54" y="4"/>
                      <a:pt x="60" y="3"/>
                      <a:pt x="66" y="2"/>
                    </a:cubicBezTo>
                    <a:cubicBezTo>
                      <a:pt x="72" y="0"/>
                      <a:pt x="78" y="4"/>
                      <a:pt x="79" y="10"/>
                    </a:cubicBezTo>
                    <a:cubicBezTo>
                      <a:pt x="81" y="16"/>
                      <a:pt x="77" y="21"/>
                      <a:pt x="71" y="23"/>
                    </a:cubicBezTo>
                    <a:cubicBezTo>
                      <a:pt x="60" y="25"/>
                      <a:pt x="49" y="27"/>
                      <a:pt x="37" y="28"/>
                    </a:cubicBezTo>
                    <a:cubicBezTo>
                      <a:pt x="33" y="28"/>
                      <a:pt x="29" y="29"/>
                      <a:pt x="25" y="29"/>
                    </a:cubicBezTo>
                    <a:cubicBezTo>
                      <a:pt x="24" y="29"/>
                      <a:pt x="22" y="28"/>
                      <a:pt x="21" y="2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32"/>
              <p:cNvSpPr/>
              <p:nvPr/>
            </p:nvSpPr>
            <p:spPr>
              <a:xfrm>
                <a:off x="262420" y="4037397"/>
                <a:ext cx="4860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44" extrusionOk="0">
                    <a:moveTo>
                      <a:pt x="8" y="41"/>
                    </a:moveTo>
                    <a:cubicBezTo>
                      <a:pt x="3" y="38"/>
                      <a:pt x="0" y="31"/>
                      <a:pt x="3" y="26"/>
                    </a:cubicBezTo>
                    <a:cubicBezTo>
                      <a:pt x="4" y="23"/>
                      <a:pt x="6" y="21"/>
                      <a:pt x="9" y="20"/>
                    </a:cubicBezTo>
                    <a:cubicBezTo>
                      <a:pt x="12" y="19"/>
                      <a:pt x="15" y="19"/>
                      <a:pt x="18" y="20"/>
                    </a:cubicBezTo>
                    <a:lnTo>
                      <a:pt x="19" y="21"/>
                    </a:lnTo>
                    <a:cubicBezTo>
                      <a:pt x="21" y="21"/>
                      <a:pt x="24" y="21"/>
                      <a:pt x="26" y="21"/>
                    </a:cubicBezTo>
                    <a:cubicBezTo>
                      <a:pt x="31" y="20"/>
                      <a:pt x="37" y="20"/>
                      <a:pt x="43" y="19"/>
                    </a:cubicBezTo>
                    <a:cubicBezTo>
                      <a:pt x="48" y="18"/>
                      <a:pt x="54" y="18"/>
                      <a:pt x="59" y="16"/>
                    </a:cubicBezTo>
                    <a:cubicBezTo>
                      <a:pt x="66" y="15"/>
                      <a:pt x="72" y="13"/>
                      <a:pt x="79" y="12"/>
                    </a:cubicBezTo>
                    <a:cubicBezTo>
                      <a:pt x="93" y="9"/>
                      <a:pt x="107" y="5"/>
                      <a:pt x="121" y="1"/>
                    </a:cubicBezTo>
                    <a:cubicBezTo>
                      <a:pt x="125" y="0"/>
                      <a:pt x="131" y="3"/>
                      <a:pt x="132" y="8"/>
                    </a:cubicBezTo>
                    <a:cubicBezTo>
                      <a:pt x="134" y="12"/>
                      <a:pt x="131" y="19"/>
                      <a:pt x="126" y="20"/>
                    </a:cubicBezTo>
                    <a:cubicBezTo>
                      <a:pt x="109" y="26"/>
                      <a:pt x="92" y="30"/>
                      <a:pt x="75" y="34"/>
                    </a:cubicBezTo>
                    <a:cubicBezTo>
                      <a:pt x="65" y="36"/>
                      <a:pt x="57" y="38"/>
                      <a:pt x="47" y="40"/>
                    </a:cubicBezTo>
                    <a:cubicBezTo>
                      <a:pt x="43" y="41"/>
                      <a:pt x="39" y="41"/>
                      <a:pt x="35" y="42"/>
                    </a:cubicBezTo>
                    <a:cubicBezTo>
                      <a:pt x="31" y="43"/>
                      <a:pt x="27" y="43"/>
                      <a:pt x="24" y="43"/>
                    </a:cubicBezTo>
                    <a:cubicBezTo>
                      <a:pt x="22" y="43"/>
                      <a:pt x="21" y="43"/>
                      <a:pt x="20" y="43"/>
                    </a:cubicBezTo>
                    <a:cubicBezTo>
                      <a:pt x="16" y="43"/>
                      <a:pt x="12" y="43"/>
                      <a:pt x="8" y="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32"/>
              <p:cNvSpPr/>
              <p:nvPr/>
            </p:nvSpPr>
            <p:spPr>
              <a:xfrm>
                <a:off x="343420" y="3990598"/>
                <a:ext cx="83520" cy="6732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87" extrusionOk="0">
                    <a:moveTo>
                      <a:pt x="33" y="186"/>
                    </a:moveTo>
                    <a:cubicBezTo>
                      <a:pt x="26" y="185"/>
                      <a:pt x="20" y="182"/>
                      <a:pt x="15" y="178"/>
                    </a:cubicBezTo>
                    <a:cubicBezTo>
                      <a:pt x="10" y="174"/>
                      <a:pt x="7" y="167"/>
                      <a:pt x="5" y="161"/>
                    </a:cubicBezTo>
                    <a:cubicBezTo>
                      <a:pt x="0" y="146"/>
                      <a:pt x="0" y="129"/>
                      <a:pt x="3" y="114"/>
                    </a:cubicBezTo>
                    <a:cubicBezTo>
                      <a:pt x="4" y="109"/>
                      <a:pt x="5" y="104"/>
                      <a:pt x="7" y="99"/>
                    </a:cubicBezTo>
                    <a:cubicBezTo>
                      <a:pt x="9" y="92"/>
                      <a:pt x="11" y="86"/>
                      <a:pt x="14" y="79"/>
                    </a:cubicBezTo>
                    <a:cubicBezTo>
                      <a:pt x="16" y="69"/>
                      <a:pt x="21" y="61"/>
                      <a:pt x="26" y="52"/>
                    </a:cubicBezTo>
                    <a:cubicBezTo>
                      <a:pt x="31" y="43"/>
                      <a:pt x="37" y="34"/>
                      <a:pt x="43" y="27"/>
                    </a:cubicBezTo>
                    <a:cubicBezTo>
                      <a:pt x="49" y="20"/>
                      <a:pt x="57" y="14"/>
                      <a:pt x="64" y="10"/>
                    </a:cubicBezTo>
                    <a:cubicBezTo>
                      <a:pt x="73" y="6"/>
                      <a:pt x="82" y="5"/>
                      <a:pt x="92" y="8"/>
                    </a:cubicBezTo>
                    <a:cubicBezTo>
                      <a:pt x="95" y="9"/>
                      <a:pt x="98" y="11"/>
                      <a:pt x="100" y="13"/>
                    </a:cubicBezTo>
                    <a:cubicBezTo>
                      <a:pt x="101" y="12"/>
                      <a:pt x="101" y="11"/>
                      <a:pt x="102" y="9"/>
                    </a:cubicBezTo>
                    <a:cubicBezTo>
                      <a:pt x="104" y="4"/>
                      <a:pt x="110" y="0"/>
                      <a:pt x="116" y="2"/>
                    </a:cubicBezTo>
                    <a:cubicBezTo>
                      <a:pt x="122" y="4"/>
                      <a:pt x="125" y="11"/>
                      <a:pt x="123" y="16"/>
                    </a:cubicBezTo>
                    <a:cubicBezTo>
                      <a:pt x="121" y="22"/>
                      <a:pt x="119" y="28"/>
                      <a:pt x="117" y="34"/>
                    </a:cubicBezTo>
                    <a:cubicBezTo>
                      <a:pt x="117" y="37"/>
                      <a:pt x="115" y="40"/>
                      <a:pt x="115" y="43"/>
                    </a:cubicBezTo>
                    <a:cubicBezTo>
                      <a:pt x="114" y="44"/>
                      <a:pt x="114" y="46"/>
                      <a:pt x="113" y="48"/>
                    </a:cubicBezTo>
                    <a:cubicBezTo>
                      <a:pt x="112" y="51"/>
                      <a:pt x="110" y="53"/>
                      <a:pt x="107" y="54"/>
                    </a:cubicBezTo>
                    <a:cubicBezTo>
                      <a:pt x="104" y="56"/>
                      <a:pt x="100" y="56"/>
                      <a:pt x="96" y="54"/>
                    </a:cubicBezTo>
                    <a:cubicBezTo>
                      <a:pt x="93" y="52"/>
                      <a:pt x="91" y="48"/>
                      <a:pt x="91" y="44"/>
                    </a:cubicBezTo>
                    <a:cubicBezTo>
                      <a:pt x="91" y="43"/>
                      <a:pt x="91" y="42"/>
                      <a:pt x="91" y="41"/>
                    </a:cubicBezTo>
                    <a:lnTo>
                      <a:pt x="91" y="40"/>
                    </a:lnTo>
                    <a:cubicBezTo>
                      <a:pt x="91" y="41"/>
                      <a:pt x="91" y="41"/>
                      <a:pt x="91" y="41"/>
                    </a:cubicBezTo>
                    <a:lnTo>
                      <a:pt x="91" y="40"/>
                    </a:lnTo>
                    <a:cubicBezTo>
                      <a:pt x="91" y="39"/>
                      <a:pt x="90" y="38"/>
                      <a:pt x="90" y="37"/>
                    </a:cubicBezTo>
                    <a:cubicBezTo>
                      <a:pt x="90" y="36"/>
                      <a:pt x="90" y="36"/>
                      <a:pt x="89" y="34"/>
                    </a:cubicBezTo>
                    <a:cubicBezTo>
                      <a:pt x="89" y="33"/>
                      <a:pt x="89" y="33"/>
                      <a:pt x="88" y="32"/>
                    </a:cubicBezTo>
                    <a:lnTo>
                      <a:pt x="88" y="31"/>
                    </a:lnTo>
                    <a:cubicBezTo>
                      <a:pt x="87" y="30"/>
                      <a:pt x="86" y="30"/>
                      <a:pt x="86" y="30"/>
                    </a:cubicBezTo>
                    <a:cubicBezTo>
                      <a:pt x="86" y="29"/>
                      <a:pt x="85" y="29"/>
                      <a:pt x="85" y="29"/>
                    </a:cubicBezTo>
                    <a:lnTo>
                      <a:pt x="84" y="28"/>
                    </a:lnTo>
                    <a:cubicBezTo>
                      <a:pt x="83" y="28"/>
                      <a:pt x="83" y="28"/>
                      <a:pt x="83" y="28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0" y="27"/>
                      <a:pt x="79" y="27"/>
                      <a:pt x="79" y="28"/>
                    </a:cubicBezTo>
                    <a:cubicBezTo>
                      <a:pt x="77" y="28"/>
                      <a:pt x="76" y="28"/>
                      <a:pt x="75" y="29"/>
                    </a:cubicBezTo>
                    <a:cubicBezTo>
                      <a:pt x="75" y="29"/>
                      <a:pt x="76" y="29"/>
                      <a:pt x="76" y="28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2" y="30"/>
                      <a:pt x="71" y="30"/>
                      <a:pt x="70" y="31"/>
                    </a:cubicBezTo>
                    <a:cubicBezTo>
                      <a:pt x="69" y="32"/>
                      <a:pt x="67" y="33"/>
                      <a:pt x="66" y="34"/>
                    </a:cubicBezTo>
                    <a:cubicBezTo>
                      <a:pt x="64" y="36"/>
                      <a:pt x="62" y="37"/>
                      <a:pt x="60" y="39"/>
                    </a:cubicBezTo>
                    <a:cubicBezTo>
                      <a:pt x="58" y="41"/>
                      <a:pt x="55" y="44"/>
                      <a:pt x="54" y="47"/>
                    </a:cubicBezTo>
                    <a:lnTo>
                      <a:pt x="54" y="46"/>
                    </a:lnTo>
                    <a:cubicBezTo>
                      <a:pt x="50" y="52"/>
                      <a:pt x="46" y="59"/>
                      <a:pt x="41" y="66"/>
                    </a:cubicBezTo>
                    <a:cubicBezTo>
                      <a:pt x="38" y="72"/>
                      <a:pt x="36" y="78"/>
                      <a:pt x="33" y="84"/>
                    </a:cubicBezTo>
                    <a:cubicBezTo>
                      <a:pt x="29" y="94"/>
                      <a:pt x="26" y="104"/>
                      <a:pt x="24" y="113"/>
                    </a:cubicBezTo>
                    <a:cubicBezTo>
                      <a:pt x="23" y="118"/>
                      <a:pt x="22" y="122"/>
                      <a:pt x="22" y="126"/>
                    </a:cubicBezTo>
                    <a:cubicBezTo>
                      <a:pt x="22" y="129"/>
                      <a:pt x="22" y="132"/>
                      <a:pt x="22" y="136"/>
                    </a:cubicBezTo>
                    <a:cubicBezTo>
                      <a:pt x="22" y="139"/>
                      <a:pt x="22" y="142"/>
                      <a:pt x="22" y="146"/>
                    </a:cubicBezTo>
                    <a:cubicBezTo>
                      <a:pt x="23" y="146"/>
                      <a:pt x="23" y="146"/>
                      <a:pt x="23" y="147"/>
                    </a:cubicBezTo>
                    <a:cubicBezTo>
                      <a:pt x="23" y="146"/>
                      <a:pt x="23" y="146"/>
                      <a:pt x="22" y="146"/>
                    </a:cubicBezTo>
                    <a:cubicBezTo>
                      <a:pt x="23" y="149"/>
                      <a:pt x="23" y="151"/>
                      <a:pt x="25" y="154"/>
                    </a:cubicBezTo>
                    <a:cubicBezTo>
                      <a:pt x="25" y="155"/>
                      <a:pt x="25" y="156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7" y="160"/>
                      <a:pt x="26" y="159"/>
                      <a:pt x="26" y="158"/>
                    </a:cubicBezTo>
                    <a:cubicBezTo>
                      <a:pt x="27" y="160"/>
                      <a:pt x="27" y="160"/>
                      <a:pt x="27" y="161"/>
                    </a:cubicBezTo>
                    <a:cubicBezTo>
                      <a:pt x="28" y="161"/>
                      <a:pt x="29" y="162"/>
                      <a:pt x="29" y="163"/>
                    </a:cubicBezTo>
                    <a:lnTo>
                      <a:pt x="29" y="162"/>
                    </a:lnTo>
                    <a:cubicBezTo>
                      <a:pt x="29" y="163"/>
                      <a:pt x="29" y="163"/>
                      <a:pt x="30" y="163"/>
                    </a:cubicBezTo>
                    <a:lnTo>
                      <a:pt x="30" y="164"/>
                    </a:lnTo>
                    <a:cubicBezTo>
                      <a:pt x="31" y="164"/>
                      <a:pt x="31" y="164"/>
                      <a:pt x="31" y="164"/>
                    </a:cubicBezTo>
                    <a:cubicBezTo>
                      <a:pt x="32" y="164"/>
                      <a:pt x="32" y="164"/>
                      <a:pt x="33" y="164"/>
                    </a:cubicBezTo>
                    <a:lnTo>
                      <a:pt x="34" y="164"/>
                    </a:lnTo>
                    <a:lnTo>
                      <a:pt x="36" y="164"/>
                    </a:lnTo>
                    <a:lnTo>
                      <a:pt x="37" y="164"/>
                    </a:lnTo>
                    <a:cubicBezTo>
                      <a:pt x="39" y="164"/>
                      <a:pt x="40" y="164"/>
                      <a:pt x="41" y="164"/>
                    </a:cubicBezTo>
                    <a:cubicBezTo>
                      <a:pt x="43" y="163"/>
                      <a:pt x="46" y="162"/>
                      <a:pt x="48" y="161"/>
                    </a:cubicBezTo>
                    <a:cubicBezTo>
                      <a:pt x="50" y="160"/>
                      <a:pt x="53" y="158"/>
                      <a:pt x="55" y="157"/>
                    </a:cubicBezTo>
                    <a:cubicBezTo>
                      <a:pt x="57" y="156"/>
                      <a:pt x="60" y="154"/>
                      <a:pt x="61" y="153"/>
                    </a:cubicBezTo>
                    <a:cubicBezTo>
                      <a:pt x="67" y="149"/>
                      <a:pt x="71" y="144"/>
                      <a:pt x="75" y="140"/>
                    </a:cubicBezTo>
                    <a:cubicBezTo>
                      <a:pt x="79" y="137"/>
                      <a:pt x="82" y="133"/>
                      <a:pt x="85" y="130"/>
                    </a:cubicBezTo>
                    <a:cubicBezTo>
                      <a:pt x="88" y="126"/>
                      <a:pt x="92" y="122"/>
                      <a:pt x="95" y="117"/>
                    </a:cubicBezTo>
                    <a:cubicBezTo>
                      <a:pt x="95" y="118"/>
                      <a:pt x="94" y="118"/>
                      <a:pt x="94" y="118"/>
                    </a:cubicBezTo>
                    <a:cubicBezTo>
                      <a:pt x="97" y="115"/>
                      <a:pt x="99" y="111"/>
                      <a:pt x="101" y="107"/>
                    </a:cubicBezTo>
                    <a:cubicBezTo>
                      <a:pt x="105" y="101"/>
                      <a:pt x="108" y="94"/>
                      <a:pt x="111" y="87"/>
                    </a:cubicBezTo>
                    <a:cubicBezTo>
                      <a:pt x="111" y="86"/>
                      <a:pt x="112" y="85"/>
                      <a:pt x="112" y="84"/>
                    </a:cubicBezTo>
                    <a:cubicBezTo>
                      <a:pt x="113" y="83"/>
                      <a:pt x="113" y="82"/>
                      <a:pt x="113" y="82"/>
                    </a:cubicBezTo>
                    <a:cubicBezTo>
                      <a:pt x="115" y="76"/>
                      <a:pt x="121" y="73"/>
                      <a:pt x="127" y="75"/>
                    </a:cubicBezTo>
                    <a:cubicBezTo>
                      <a:pt x="132" y="76"/>
                      <a:pt x="136" y="83"/>
                      <a:pt x="134" y="89"/>
                    </a:cubicBezTo>
                    <a:lnTo>
                      <a:pt x="134" y="90"/>
                    </a:lnTo>
                    <a:cubicBezTo>
                      <a:pt x="133" y="91"/>
                      <a:pt x="132" y="93"/>
                      <a:pt x="132" y="94"/>
                    </a:cubicBezTo>
                    <a:cubicBezTo>
                      <a:pt x="131" y="97"/>
                      <a:pt x="131" y="100"/>
                      <a:pt x="131" y="103"/>
                    </a:cubicBezTo>
                    <a:cubicBezTo>
                      <a:pt x="131" y="105"/>
                      <a:pt x="130" y="108"/>
                      <a:pt x="130" y="110"/>
                    </a:cubicBezTo>
                    <a:cubicBezTo>
                      <a:pt x="130" y="112"/>
                      <a:pt x="131" y="115"/>
                      <a:pt x="131" y="117"/>
                    </a:cubicBezTo>
                    <a:cubicBezTo>
                      <a:pt x="131" y="118"/>
                      <a:pt x="131" y="119"/>
                      <a:pt x="132" y="121"/>
                    </a:cubicBezTo>
                    <a:cubicBezTo>
                      <a:pt x="132" y="121"/>
                      <a:pt x="132" y="122"/>
                      <a:pt x="132" y="123"/>
                    </a:cubicBezTo>
                    <a:cubicBezTo>
                      <a:pt x="133" y="124"/>
                      <a:pt x="134" y="125"/>
                      <a:pt x="134" y="125"/>
                    </a:cubicBezTo>
                    <a:cubicBezTo>
                      <a:pt x="134" y="126"/>
                      <a:pt x="135" y="126"/>
                      <a:pt x="135" y="126"/>
                    </a:cubicBezTo>
                    <a:cubicBezTo>
                      <a:pt x="135" y="127"/>
                      <a:pt x="136" y="128"/>
                      <a:pt x="136" y="128"/>
                    </a:cubicBezTo>
                    <a:lnTo>
                      <a:pt x="137" y="129"/>
                    </a:lnTo>
                    <a:lnTo>
                      <a:pt x="138" y="129"/>
                    </a:lnTo>
                    <a:lnTo>
                      <a:pt x="137" y="129"/>
                    </a:lnTo>
                    <a:lnTo>
                      <a:pt x="136" y="129"/>
                    </a:lnTo>
                    <a:lnTo>
                      <a:pt x="136" y="128"/>
                    </a:lnTo>
                    <a:lnTo>
                      <a:pt x="136" y="129"/>
                    </a:lnTo>
                    <a:lnTo>
                      <a:pt x="137" y="129"/>
                    </a:lnTo>
                    <a:lnTo>
                      <a:pt x="138" y="129"/>
                    </a:lnTo>
                    <a:cubicBezTo>
                      <a:pt x="139" y="130"/>
                      <a:pt x="139" y="130"/>
                      <a:pt x="139" y="130"/>
                    </a:cubicBezTo>
                    <a:cubicBezTo>
                      <a:pt x="140" y="130"/>
                      <a:pt x="141" y="130"/>
                      <a:pt x="141" y="130"/>
                    </a:cubicBezTo>
                    <a:cubicBezTo>
                      <a:pt x="141" y="130"/>
                      <a:pt x="142" y="130"/>
                      <a:pt x="142" y="131"/>
                    </a:cubicBezTo>
                    <a:cubicBezTo>
                      <a:pt x="142" y="130"/>
                      <a:pt x="143" y="130"/>
                      <a:pt x="143" y="130"/>
                    </a:cubicBezTo>
                    <a:cubicBezTo>
                      <a:pt x="145" y="130"/>
                      <a:pt x="146" y="129"/>
                      <a:pt x="147" y="129"/>
                    </a:cubicBezTo>
                    <a:cubicBezTo>
                      <a:pt x="149" y="129"/>
                      <a:pt x="150" y="128"/>
                      <a:pt x="152" y="128"/>
                    </a:cubicBezTo>
                    <a:cubicBezTo>
                      <a:pt x="153" y="127"/>
                      <a:pt x="154" y="126"/>
                      <a:pt x="156" y="126"/>
                    </a:cubicBezTo>
                    <a:cubicBezTo>
                      <a:pt x="157" y="125"/>
                      <a:pt x="159" y="124"/>
                      <a:pt x="161" y="122"/>
                    </a:cubicBezTo>
                    <a:cubicBezTo>
                      <a:pt x="164" y="119"/>
                      <a:pt x="167" y="117"/>
                      <a:pt x="170" y="114"/>
                    </a:cubicBezTo>
                    <a:cubicBezTo>
                      <a:pt x="174" y="109"/>
                      <a:pt x="178" y="104"/>
                      <a:pt x="182" y="99"/>
                    </a:cubicBezTo>
                    <a:cubicBezTo>
                      <a:pt x="189" y="89"/>
                      <a:pt x="196" y="79"/>
                      <a:pt x="202" y="68"/>
                    </a:cubicBezTo>
                    <a:cubicBezTo>
                      <a:pt x="204" y="65"/>
                      <a:pt x="205" y="62"/>
                      <a:pt x="206" y="59"/>
                    </a:cubicBezTo>
                    <a:cubicBezTo>
                      <a:pt x="207" y="58"/>
                      <a:pt x="208" y="56"/>
                      <a:pt x="208" y="54"/>
                    </a:cubicBezTo>
                    <a:cubicBezTo>
                      <a:pt x="208" y="53"/>
                      <a:pt x="209" y="51"/>
                      <a:pt x="209" y="50"/>
                    </a:cubicBezTo>
                    <a:cubicBezTo>
                      <a:pt x="209" y="49"/>
                      <a:pt x="209" y="48"/>
                      <a:pt x="209" y="47"/>
                    </a:cubicBezTo>
                    <a:cubicBezTo>
                      <a:pt x="209" y="48"/>
                      <a:pt x="209" y="48"/>
                      <a:pt x="209" y="49"/>
                    </a:cubicBezTo>
                    <a:cubicBezTo>
                      <a:pt x="209" y="48"/>
                      <a:pt x="209" y="47"/>
                      <a:pt x="209" y="45"/>
                    </a:cubicBezTo>
                    <a:cubicBezTo>
                      <a:pt x="209" y="45"/>
                      <a:pt x="209" y="44"/>
                      <a:pt x="208" y="43"/>
                    </a:cubicBezTo>
                    <a:cubicBezTo>
                      <a:pt x="208" y="41"/>
                      <a:pt x="207" y="40"/>
                      <a:pt x="206" y="38"/>
                    </a:cubicBezTo>
                    <a:lnTo>
                      <a:pt x="206" y="37"/>
                    </a:lnTo>
                    <a:lnTo>
                      <a:pt x="206" y="36"/>
                    </a:lnTo>
                    <a:cubicBezTo>
                      <a:pt x="205" y="36"/>
                      <a:pt x="204" y="35"/>
                      <a:pt x="203" y="34"/>
                    </a:cubicBezTo>
                    <a:lnTo>
                      <a:pt x="202" y="33"/>
                    </a:lnTo>
                    <a:lnTo>
                      <a:pt x="201" y="32"/>
                    </a:lnTo>
                    <a:cubicBezTo>
                      <a:pt x="200" y="32"/>
                      <a:pt x="199" y="32"/>
                      <a:pt x="199" y="31"/>
                    </a:cubicBezTo>
                    <a:cubicBezTo>
                      <a:pt x="198" y="30"/>
                      <a:pt x="196" y="30"/>
                      <a:pt x="195" y="30"/>
                    </a:cubicBezTo>
                    <a:cubicBezTo>
                      <a:pt x="194" y="30"/>
                      <a:pt x="193" y="29"/>
                      <a:pt x="192" y="29"/>
                    </a:cubicBezTo>
                    <a:cubicBezTo>
                      <a:pt x="191" y="29"/>
                      <a:pt x="189" y="29"/>
                      <a:pt x="188" y="29"/>
                    </a:cubicBezTo>
                    <a:cubicBezTo>
                      <a:pt x="187" y="29"/>
                      <a:pt x="186" y="29"/>
                      <a:pt x="185" y="29"/>
                    </a:cubicBezTo>
                    <a:cubicBezTo>
                      <a:pt x="184" y="30"/>
                      <a:pt x="182" y="30"/>
                      <a:pt x="181" y="30"/>
                    </a:cubicBezTo>
                    <a:cubicBezTo>
                      <a:pt x="180" y="31"/>
                      <a:pt x="178" y="32"/>
                      <a:pt x="177" y="32"/>
                    </a:cubicBezTo>
                    <a:cubicBezTo>
                      <a:pt x="174" y="33"/>
                      <a:pt x="172" y="34"/>
                      <a:pt x="170" y="36"/>
                    </a:cubicBezTo>
                    <a:cubicBezTo>
                      <a:pt x="167" y="37"/>
                      <a:pt x="165" y="39"/>
                      <a:pt x="163" y="41"/>
                    </a:cubicBezTo>
                    <a:cubicBezTo>
                      <a:pt x="162" y="41"/>
                      <a:pt x="161" y="42"/>
                      <a:pt x="160" y="43"/>
                    </a:cubicBezTo>
                    <a:cubicBezTo>
                      <a:pt x="159" y="44"/>
                      <a:pt x="158" y="45"/>
                      <a:pt x="157" y="46"/>
                    </a:cubicBezTo>
                    <a:cubicBezTo>
                      <a:pt x="153" y="51"/>
                      <a:pt x="147" y="51"/>
                      <a:pt x="142" y="47"/>
                    </a:cubicBezTo>
                    <a:cubicBezTo>
                      <a:pt x="138" y="44"/>
                      <a:pt x="138" y="37"/>
                      <a:pt x="141" y="33"/>
                    </a:cubicBezTo>
                    <a:cubicBezTo>
                      <a:pt x="143" y="30"/>
                      <a:pt x="145" y="28"/>
                      <a:pt x="148" y="26"/>
                    </a:cubicBezTo>
                    <a:cubicBezTo>
                      <a:pt x="150" y="23"/>
                      <a:pt x="153" y="22"/>
                      <a:pt x="156" y="19"/>
                    </a:cubicBezTo>
                    <a:cubicBezTo>
                      <a:pt x="162" y="15"/>
                      <a:pt x="169" y="12"/>
                      <a:pt x="175" y="9"/>
                    </a:cubicBezTo>
                    <a:cubicBezTo>
                      <a:pt x="188" y="6"/>
                      <a:pt x="204" y="7"/>
                      <a:pt x="215" y="16"/>
                    </a:cubicBezTo>
                    <a:cubicBezTo>
                      <a:pt x="220" y="19"/>
                      <a:pt x="224" y="25"/>
                      <a:pt x="227" y="30"/>
                    </a:cubicBezTo>
                    <a:cubicBezTo>
                      <a:pt x="230" y="37"/>
                      <a:pt x="231" y="44"/>
                      <a:pt x="230" y="52"/>
                    </a:cubicBezTo>
                    <a:cubicBezTo>
                      <a:pt x="229" y="63"/>
                      <a:pt x="223" y="74"/>
                      <a:pt x="217" y="84"/>
                    </a:cubicBezTo>
                    <a:cubicBezTo>
                      <a:pt x="215" y="89"/>
                      <a:pt x="212" y="93"/>
                      <a:pt x="209" y="98"/>
                    </a:cubicBezTo>
                    <a:cubicBezTo>
                      <a:pt x="202" y="108"/>
                      <a:pt x="195" y="118"/>
                      <a:pt x="187" y="126"/>
                    </a:cubicBezTo>
                    <a:cubicBezTo>
                      <a:pt x="182" y="132"/>
                      <a:pt x="177" y="137"/>
                      <a:pt x="170" y="142"/>
                    </a:cubicBezTo>
                    <a:cubicBezTo>
                      <a:pt x="164" y="146"/>
                      <a:pt x="157" y="149"/>
                      <a:pt x="149" y="151"/>
                    </a:cubicBezTo>
                    <a:cubicBezTo>
                      <a:pt x="143" y="153"/>
                      <a:pt x="136" y="152"/>
                      <a:pt x="130" y="150"/>
                    </a:cubicBezTo>
                    <a:cubicBezTo>
                      <a:pt x="124" y="147"/>
                      <a:pt x="118" y="142"/>
                      <a:pt x="114" y="136"/>
                    </a:cubicBezTo>
                    <a:cubicBezTo>
                      <a:pt x="113" y="133"/>
                      <a:pt x="113" y="131"/>
                      <a:pt x="111" y="129"/>
                    </a:cubicBezTo>
                    <a:cubicBezTo>
                      <a:pt x="107" y="135"/>
                      <a:pt x="101" y="142"/>
                      <a:pt x="96" y="147"/>
                    </a:cubicBezTo>
                    <a:cubicBezTo>
                      <a:pt x="89" y="156"/>
                      <a:pt x="81" y="164"/>
                      <a:pt x="72" y="170"/>
                    </a:cubicBezTo>
                    <a:cubicBezTo>
                      <a:pt x="67" y="175"/>
                      <a:pt x="61" y="178"/>
                      <a:pt x="55" y="181"/>
                    </a:cubicBezTo>
                    <a:cubicBezTo>
                      <a:pt x="48" y="184"/>
                      <a:pt x="41" y="186"/>
                      <a:pt x="34" y="186"/>
                    </a:cubicBezTo>
                    <a:lnTo>
                      <a:pt x="33" y="18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32"/>
              <p:cNvSpPr/>
              <p:nvPr/>
            </p:nvSpPr>
            <p:spPr>
              <a:xfrm>
                <a:off x="421540" y="3990958"/>
                <a:ext cx="39960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71" extrusionOk="0">
                    <a:moveTo>
                      <a:pt x="1" y="160"/>
                    </a:moveTo>
                    <a:cubicBezTo>
                      <a:pt x="0" y="155"/>
                      <a:pt x="5" y="149"/>
                      <a:pt x="10" y="148"/>
                    </a:cubicBezTo>
                    <a:cubicBezTo>
                      <a:pt x="17" y="148"/>
                      <a:pt x="24" y="148"/>
                      <a:pt x="31" y="147"/>
                    </a:cubicBezTo>
                    <a:cubicBezTo>
                      <a:pt x="38" y="145"/>
                      <a:pt x="44" y="144"/>
                      <a:pt x="50" y="143"/>
                    </a:cubicBezTo>
                    <a:cubicBezTo>
                      <a:pt x="52" y="142"/>
                      <a:pt x="55" y="141"/>
                      <a:pt x="57" y="140"/>
                    </a:cubicBezTo>
                    <a:cubicBezTo>
                      <a:pt x="58" y="140"/>
                      <a:pt x="58" y="140"/>
                      <a:pt x="59" y="140"/>
                    </a:cubicBezTo>
                    <a:cubicBezTo>
                      <a:pt x="59" y="139"/>
                      <a:pt x="60" y="139"/>
                      <a:pt x="60" y="138"/>
                    </a:cubicBezTo>
                    <a:cubicBezTo>
                      <a:pt x="60" y="138"/>
                      <a:pt x="59" y="138"/>
                      <a:pt x="59" y="137"/>
                    </a:cubicBezTo>
                    <a:cubicBezTo>
                      <a:pt x="59" y="138"/>
                      <a:pt x="60" y="138"/>
                      <a:pt x="60" y="138"/>
                    </a:cubicBezTo>
                    <a:cubicBezTo>
                      <a:pt x="56" y="134"/>
                      <a:pt x="51" y="130"/>
                      <a:pt x="47" y="126"/>
                    </a:cubicBezTo>
                    <a:cubicBezTo>
                      <a:pt x="47" y="126"/>
                      <a:pt x="48" y="126"/>
                      <a:pt x="48" y="127"/>
                    </a:cubicBezTo>
                    <a:cubicBezTo>
                      <a:pt x="41" y="120"/>
                      <a:pt x="34" y="113"/>
                      <a:pt x="28" y="106"/>
                    </a:cubicBezTo>
                    <a:cubicBezTo>
                      <a:pt x="24" y="102"/>
                      <a:pt x="21" y="97"/>
                      <a:pt x="18" y="92"/>
                    </a:cubicBezTo>
                    <a:cubicBezTo>
                      <a:pt x="16" y="88"/>
                      <a:pt x="13" y="83"/>
                      <a:pt x="12" y="78"/>
                    </a:cubicBezTo>
                    <a:cubicBezTo>
                      <a:pt x="9" y="67"/>
                      <a:pt x="10" y="56"/>
                      <a:pt x="14" y="45"/>
                    </a:cubicBezTo>
                    <a:cubicBezTo>
                      <a:pt x="17" y="35"/>
                      <a:pt x="24" y="27"/>
                      <a:pt x="32" y="20"/>
                    </a:cubicBezTo>
                    <a:cubicBezTo>
                      <a:pt x="40" y="13"/>
                      <a:pt x="51" y="8"/>
                      <a:pt x="61" y="4"/>
                    </a:cubicBezTo>
                    <a:cubicBezTo>
                      <a:pt x="66" y="3"/>
                      <a:pt x="72" y="2"/>
                      <a:pt x="76" y="2"/>
                    </a:cubicBezTo>
                    <a:cubicBezTo>
                      <a:pt x="83" y="0"/>
                      <a:pt x="88" y="2"/>
                      <a:pt x="94" y="3"/>
                    </a:cubicBezTo>
                    <a:cubicBezTo>
                      <a:pt x="102" y="6"/>
                      <a:pt x="109" y="12"/>
                      <a:pt x="110" y="20"/>
                    </a:cubicBezTo>
                    <a:cubicBezTo>
                      <a:pt x="110" y="22"/>
                      <a:pt x="110" y="24"/>
                      <a:pt x="109" y="25"/>
                    </a:cubicBezTo>
                    <a:cubicBezTo>
                      <a:pt x="109" y="27"/>
                      <a:pt x="108" y="29"/>
                      <a:pt x="106" y="30"/>
                    </a:cubicBezTo>
                    <a:cubicBezTo>
                      <a:pt x="104" y="33"/>
                      <a:pt x="100" y="34"/>
                      <a:pt x="95" y="32"/>
                    </a:cubicBezTo>
                    <a:cubicBezTo>
                      <a:pt x="92" y="31"/>
                      <a:pt x="89" y="28"/>
                      <a:pt x="88" y="25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6" y="24"/>
                    </a:lnTo>
                    <a:cubicBezTo>
                      <a:pt x="85" y="24"/>
                      <a:pt x="83" y="24"/>
                      <a:pt x="82" y="23"/>
                    </a:cubicBezTo>
                    <a:cubicBezTo>
                      <a:pt x="81" y="23"/>
                      <a:pt x="80" y="23"/>
                      <a:pt x="79" y="23"/>
                    </a:cubicBezTo>
                    <a:lnTo>
                      <a:pt x="80" y="23"/>
                    </a:lnTo>
                    <a:cubicBezTo>
                      <a:pt x="79" y="23"/>
                      <a:pt x="77" y="24"/>
                      <a:pt x="76" y="24"/>
                    </a:cubicBezTo>
                    <a:cubicBezTo>
                      <a:pt x="73" y="24"/>
                      <a:pt x="70" y="25"/>
                      <a:pt x="68" y="25"/>
                    </a:cubicBezTo>
                    <a:cubicBezTo>
                      <a:pt x="65" y="27"/>
                      <a:pt x="60" y="28"/>
                      <a:pt x="58" y="30"/>
                    </a:cubicBezTo>
                    <a:cubicBezTo>
                      <a:pt x="55" y="30"/>
                      <a:pt x="53" y="31"/>
                      <a:pt x="51" y="32"/>
                    </a:cubicBezTo>
                    <a:cubicBezTo>
                      <a:pt x="50" y="34"/>
                      <a:pt x="48" y="35"/>
                      <a:pt x="46" y="36"/>
                    </a:cubicBezTo>
                    <a:cubicBezTo>
                      <a:pt x="45" y="37"/>
                      <a:pt x="44" y="38"/>
                      <a:pt x="43" y="39"/>
                    </a:cubicBezTo>
                    <a:cubicBezTo>
                      <a:pt x="42" y="41"/>
                      <a:pt x="41" y="42"/>
                      <a:pt x="39" y="43"/>
                    </a:cubicBezTo>
                    <a:cubicBezTo>
                      <a:pt x="38" y="45"/>
                      <a:pt x="37" y="47"/>
                      <a:pt x="36" y="48"/>
                    </a:cubicBezTo>
                    <a:cubicBezTo>
                      <a:pt x="35" y="49"/>
                      <a:pt x="35" y="51"/>
                      <a:pt x="34" y="52"/>
                    </a:cubicBezTo>
                    <a:cubicBezTo>
                      <a:pt x="34" y="53"/>
                      <a:pt x="33" y="55"/>
                      <a:pt x="33" y="56"/>
                    </a:cubicBezTo>
                    <a:cubicBezTo>
                      <a:pt x="32" y="57"/>
                      <a:pt x="32" y="59"/>
                      <a:pt x="32" y="60"/>
                    </a:cubicBezTo>
                    <a:cubicBezTo>
                      <a:pt x="32" y="61"/>
                      <a:pt x="32" y="62"/>
                      <a:pt x="32" y="64"/>
                    </a:cubicBezTo>
                    <a:cubicBezTo>
                      <a:pt x="32" y="66"/>
                      <a:pt x="32" y="67"/>
                      <a:pt x="32" y="70"/>
                    </a:cubicBezTo>
                    <a:cubicBezTo>
                      <a:pt x="33" y="71"/>
                      <a:pt x="33" y="73"/>
                      <a:pt x="34" y="74"/>
                    </a:cubicBezTo>
                    <a:cubicBezTo>
                      <a:pt x="34" y="75"/>
                      <a:pt x="35" y="77"/>
                      <a:pt x="35" y="78"/>
                    </a:cubicBezTo>
                    <a:cubicBezTo>
                      <a:pt x="36" y="80"/>
                      <a:pt x="37" y="81"/>
                      <a:pt x="37" y="82"/>
                    </a:cubicBezTo>
                    <a:cubicBezTo>
                      <a:pt x="38" y="84"/>
                      <a:pt x="40" y="87"/>
                      <a:pt x="42" y="89"/>
                    </a:cubicBezTo>
                    <a:cubicBezTo>
                      <a:pt x="48" y="96"/>
                      <a:pt x="55" y="103"/>
                      <a:pt x="62" y="110"/>
                    </a:cubicBezTo>
                    <a:cubicBezTo>
                      <a:pt x="66" y="113"/>
                      <a:pt x="69" y="116"/>
                      <a:pt x="72" y="119"/>
                    </a:cubicBezTo>
                    <a:cubicBezTo>
                      <a:pt x="75" y="122"/>
                      <a:pt x="79" y="124"/>
                      <a:pt x="80" y="129"/>
                    </a:cubicBezTo>
                    <a:cubicBezTo>
                      <a:pt x="81" y="131"/>
                      <a:pt x="83" y="133"/>
                      <a:pt x="83" y="135"/>
                    </a:cubicBezTo>
                    <a:cubicBezTo>
                      <a:pt x="83" y="138"/>
                      <a:pt x="83" y="141"/>
                      <a:pt x="82" y="145"/>
                    </a:cubicBezTo>
                    <a:cubicBezTo>
                      <a:pt x="80" y="150"/>
                      <a:pt x="76" y="154"/>
                      <a:pt x="72" y="157"/>
                    </a:cubicBezTo>
                    <a:cubicBezTo>
                      <a:pt x="67" y="160"/>
                      <a:pt x="62" y="162"/>
                      <a:pt x="56" y="163"/>
                    </a:cubicBezTo>
                    <a:cubicBezTo>
                      <a:pt x="49" y="165"/>
                      <a:pt x="42" y="166"/>
                      <a:pt x="34" y="168"/>
                    </a:cubicBezTo>
                    <a:cubicBezTo>
                      <a:pt x="35" y="168"/>
                      <a:pt x="35" y="168"/>
                      <a:pt x="35" y="168"/>
                    </a:cubicBezTo>
                    <a:cubicBezTo>
                      <a:pt x="28" y="169"/>
                      <a:pt x="20" y="169"/>
                      <a:pt x="13" y="170"/>
                    </a:cubicBezTo>
                    <a:cubicBezTo>
                      <a:pt x="12" y="170"/>
                      <a:pt x="12" y="170"/>
                      <a:pt x="12" y="170"/>
                    </a:cubicBezTo>
                    <a:cubicBezTo>
                      <a:pt x="6" y="170"/>
                      <a:pt x="2" y="166"/>
                      <a:pt x="1" y="16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32"/>
              <p:cNvSpPr/>
              <p:nvPr/>
            </p:nvSpPr>
            <p:spPr>
              <a:xfrm>
                <a:off x="468700" y="3988438"/>
                <a:ext cx="5292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90" extrusionOk="0">
                    <a:moveTo>
                      <a:pt x="23" y="162"/>
                    </a:moveTo>
                    <a:cubicBezTo>
                      <a:pt x="24" y="161"/>
                      <a:pt x="25" y="160"/>
                      <a:pt x="26" y="159"/>
                    </a:cubicBezTo>
                    <a:cubicBezTo>
                      <a:pt x="30" y="155"/>
                      <a:pt x="34" y="150"/>
                      <a:pt x="38" y="146"/>
                    </a:cubicBezTo>
                    <a:cubicBezTo>
                      <a:pt x="37" y="146"/>
                      <a:pt x="37" y="146"/>
                      <a:pt x="36" y="147"/>
                    </a:cubicBezTo>
                    <a:cubicBezTo>
                      <a:pt x="35" y="147"/>
                      <a:pt x="33" y="148"/>
                      <a:pt x="32" y="148"/>
                    </a:cubicBezTo>
                    <a:cubicBezTo>
                      <a:pt x="32" y="149"/>
                      <a:pt x="31" y="149"/>
                      <a:pt x="30" y="149"/>
                    </a:cubicBezTo>
                    <a:cubicBezTo>
                      <a:pt x="29" y="151"/>
                      <a:pt x="29" y="151"/>
                      <a:pt x="28" y="152"/>
                    </a:cubicBezTo>
                    <a:cubicBezTo>
                      <a:pt x="27" y="154"/>
                      <a:pt x="26" y="155"/>
                      <a:pt x="25" y="156"/>
                    </a:cubicBezTo>
                    <a:cubicBezTo>
                      <a:pt x="25" y="157"/>
                      <a:pt x="25" y="158"/>
                      <a:pt x="24" y="159"/>
                    </a:cubicBezTo>
                    <a:cubicBezTo>
                      <a:pt x="23" y="160"/>
                      <a:pt x="23" y="161"/>
                      <a:pt x="23" y="161"/>
                    </a:cubicBezTo>
                    <a:cubicBezTo>
                      <a:pt x="23" y="162"/>
                      <a:pt x="23" y="162"/>
                      <a:pt x="23" y="162"/>
                    </a:cubicBezTo>
                    <a:moveTo>
                      <a:pt x="12" y="187"/>
                    </a:moveTo>
                    <a:cubicBezTo>
                      <a:pt x="7" y="185"/>
                      <a:pt x="3" y="180"/>
                      <a:pt x="1" y="175"/>
                    </a:cubicBezTo>
                    <a:cubicBezTo>
                      <a:pt x="0" y="168"/>
                      <a:pt x="1" y="161"/>
                      <a:pt x="3" y="154"/>
                    </a:cubicBezTo>
                    <a:cubicBezTo>
                      <a:pt x="5" y="148"/>
                      <a:pt x="8" y="141"/>
                      <a:pt x="13" y="137"/>
                    </a:cubicBezTo>
                    <a:cubicBezTo>
                      <a:pt x="18" y="131"/>
                      <a:pt x="25" y="128"/>
                      <a:pt x="32" y="126"/>
                    </a:cubicBezTo>
                    <a:cubicBezTo>
                      <a:pt x="39" y="123"/>
                      <a:pt x="46" y="122"/>
                      <a:pt x="53" y="122"/>
                    </a:cubicBezTo>
                    <a:cubicBezTo>
                      <a:pt x="54" y="122"/>
                      <a:pt x="54" y="122"/>
                      <a:pt x="55" y="122"/>
                    </a:cubicBezTo>
                    <a:cubicBezTo>
                      <a:pt x="55" y="122"/>
                      <a:pt x="55" y="121"/>
                      <a:pt x="55" y="120"/>
                    </a:cubicBezTo>
                    <a:cubicBezTo>
                      <a:pt x="59" y="115"/>
                      <a:pt x="62" y="110"/>
                      <a:pt x="65" y="105"/>
                    </a:cubicBezTo>
                    <a:cubicBezTo>
                      <a:pt x="68" y="99"/>
                      <a:pt x="71" y="93"/>
                      <a:pt x="74" y="87"/>
                    </a:cubicBezTo>
                    <a:cubicBezTo>
                      <a:pt x="75" y="84"/>
                      <a:pt x="76" y="81"/>
                      <a:pt x="78" y="78"/>
                    </a:cubicBezTo>
                    <a:cubicBezTo>
                      <a:pt x="78" y="78"/>
                      <a:pt x="78" y="77"/>
                      <a:pt x="79" y="76"/>
                    </a:cubicBezTo>
                    <a:cubicBezTo>
                      <a:pt x="77" y="76"/>
                      <a:pt x="76" y="77"/>
                      <a:pt x="74" y="76"/>
                    </a:cubicBezTo>
                    <a:cubicBezTo>
                      <a:pt x="68" y="75"/>
                      <a:pt x="64" y="70"/>
                      <a:pt x="64" y="64"/>
                    </a:cubicBezTo>
                    <a:cubicBezTo>
                      <a:pt x="65" y="57"/>
                      <a:pt x="67" y="50"/>
                      <a:pt x="69" y="44"/>
                    </a:cubicBezTo>
                    <a:cubicBezTo>
                      <a:pt x="71" y="41"/>
                      <a:pt x="72" y="39"/>
                      <a:pt x="73" y="36"/>
                    </a:cubicBezTo>
                    <a:cubicBezTo>
                      <a:pt x="75" y="31"/>
                      <a:pt x="78" y="26"/>
                      <a:pt x="81" y="21"/>
                    </a:cubicBezTo>
                    <a:cubicBezTo>
                      <a:pt x="83" y="16"/>
                      <a:pt x="85" y="12"/>
                      <a:pt x="88" y="8"/>
                    </a:cubicBezTo>
                    <a:cubicBezTo>
                      <a:pt x="90" y="6"/>
                      <a:pt x="92" y="3"/>
                      <a:pt x="94" y="2"/>
                    </a:cubicBezTo>
                    <a:cubicBezTo>
                      <a:pt x="97" y="1"/>
                      <a:pt x="100" y="0"/>
                      <a:pt x="103" y="1"/>
                    </a:cubicBezTo>
                    <a:cubicBezTo>
                      <a:pt x="109" y="2"/>
                      <a:pt x="113" y="7"/>
                      <a:pt x="114" y="12"/>
                    </a:cubicBezTo>
                    <a:cubicBezTo>
                      <a:pt x="116" y="20"/>
                      <a:pt x="114" y="27"/>
                      <a:pt x="113" y="34"/>
                    </a:cubicBezTo>
                    <a:cubicBezTo>
                      <a:pt x="112" y="42"/>
                      <a:pt x="110" y="49"/>
                      <a:pt x="108" y="56"/>
                    </a:cubicBezTo>
                    <a:cubicBezTo>
                      <a:pt x="106" y="63"/>
                      <a:pt x="103" y="70"/>
                      <a:pt x="100" y="77"/>
                    </a:cubicBezTo>
                    <a:cubicBezTo>
                      <a:pt x="97" y="84"/>
                      <a:pt x="95" y="89"/>
                      <a:pt x="92" y="95"/>
                    </a:cubicBezTo>
                    <a:cubicBezTo>
                      <a:pt x="90" y="101"/>
                      <a:pt x="87" y="106"/>
                      <a:pt x="84" y="112"/>
                    </a:cubicBezTo>
                    <a:cubicBezTo>
                      <a:pt x="82" y="116"/>
                      <a:pt x="80" y="120"/>
                      <a:pt x="77" y="124"/>
                    </a:cubicBezTo>
                    <a:cubicBezTo>
                      <a:pt x="89" y="127"/>
                      <a:pt x="100" y="133"/>
                      <a:pt x="110" y="138"/>
                    </a:cubicBezTo>
                    <a:cubicBezTo>
                      <a:pt x="118" y="143"/>
                      <a:pt x="125" y="147"/>
                      <a:pt x="134" y="152"/>
                    </a:cubicBezTo>
                    <a:cubicBezTo>
                      <a:pt x="135" y="152"/>
                      <a:pt x="137" y="154"/>
                      <a:pt x="139" y="154"/>
                    </a:cubicBezTo>
                    <a:cubicBezTo>
                      <a:pt x="144" y="156"/>
                      <a:pt x="146" y="163"/>
                      <a:pt x="143" y="169"/>
                    </a:cubicBezTo>
                    <a:cubicBezTo>
                      <a:pt x="141" y="174"/>
                      <a:pt x="135" y="176"/>
                      <a:pt x="129" y="174"/>
                    </a:cubicBezTo>
                    <a:cubicBezTo>
                      <a:pt x="118" y="169"/>
                      <a:pt x="109" y="162"/>
                      <a:pt x="98" y="156"/>
                    </a:cubicBezTo>
                    <a:cubicBezTo>
                      <a:pt x="92" y="153"/>
                      <a:pt x="86" y="150"/>
                      <a:pt x="80" y="147"/>
                    </a:cubicBezTo>
                    <a:cubicBezTo>
                      <a:pt x="80" y="147"/>
                      <a:pt x="81" y="147"/>
                      <a:pt x="81" y="148"/>
                    </a:cubicBezTo>
                    <a:cubicBezTo>
                      <a:pt x="81" y="147"/>
                      <a:pt x="80" y="147"/>
                      <a:pt x="80" y="147"/>
                    </a:cubicBezTo>
                    <a:lnTo>
                      <a:pt x="79" y="147"/>
                    </a:lnTo>
                    <a:lnTo>
                      <a:pt x="80" y="147"/>
                    </a:lnTo>
                    <a:cubicBezTo>
                      <a:pt x="76" y="146"/>
                      <a:pt x="74" y="145"/>
                      <a:pt x="70" y="144"/>
                    </a:cubicBezTo>
                    <a:cubicBezTo>
                      <a:pt x="69" y="144"/>
                      <a:pt x="67" y="144"/>
                      <a:pt x="65" y="143"/>
                    </a:cubicBezTo>
                    <a:cubicBezTo>
                      <a:pt x="59" y="152"/>
                      <a:pt x="52" y="162"/>
                      <a:pt x="45" y="170"/>
                    </a:cubicBezTo>
                    <a:cubicBezTo>
                      <a:pt x="40" y="176"/>
                      <a:pt x="36" y="181"/>
                      <a:pt x="30" y="184"/>
                    </a:cubicBezTo>
                    <a:cubicBezTo>
                      <a:pt x="26" y="187"/>
                      <a:pt x="22" y="189"/>
                      <a:pt x="18" y="189"/>
                    </a:cubicBezTo>
                    <a:cubicBezTo>
                      <a:pt x="16" y="189"/>
                      <a:pt x="14" y="189"/>
                      <a:pt x="12" y="1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32"/>
              <p:cNvSpPr/>
              <p:nvPr/>
            </p:nvSpPr>
            <p:spPr>
              <a:xfrm>
                <a:off x="536740" y="4004638"/>
                <a:ext cx="18000" cy="32760"/>
              </a:xfrm>
              <a:custGeom>
                <a:avLst/>
                <a:gdLst/>
                <a:ahLst/>
                <a:cxnLst/>
                <a:rect l="l" t="t" r="r" b="b"/>
                <a:pathLst>
                  <a:path w="50" h="91" extrusionOk="0">
                    <a:moveTo>
                      <a:pt x="25" y="82"/>
                    </a:moveTo>
                    <a:cubicBezTo>
                      <a:pt x="21" y="70"/>
                      <a:pt x="15" y="58"/>
                      <a:pt x="10" y="46"/>
                    </a:cubicBezTo>
                    <a:cubicBezTo>
                      <a:pt x="6" y="37"/>
                      <a:pt x="3" y="28"/>
                      <a:pt x="1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7"/>
                      <a:pt x="4" y="4"/>
                      <a:pt x="6" y="3"/>
                    </a:cubicBezTo>
                    <a:cubicBezTo>
                      <a:pt x="9" y="1"/>
                      <a:pt x="13" y="0"/>
                      <a:pt x="16" y="1"/>
                    </a:cubicBezTo>
                    <a:cubicBezTo>
                      <a:pt x="17" y="1"/>
                      <a:pt x="18" y="1"/>
                      <a:pt x="20" y="2"/>
                    </a:cubicBezTo>
                    <a:cubicBezTo>
                      <a:pt x="26" y="4"/>
                      <a:pt x="29" y="10"/>
                      <a:pt x="27" y="16"/>
                    </a:cubicBezTo>
                    <a:cubicBezTo>
                      <a:pt x="27" y="18"/>
                      <a:pt x="26" y="19"/>
                      <a:pt x="24" y="21"/>
                    </a:cubicBezTo>
                    <a:cubicBezTo>
                      <a:pt x="27" y="30"/>
                      <a:pt x="31" y="40"/>
                      <a:pt x="35" y="49"/>
                    </a:cubicBezTo>
                    <a:cubicBezTo>
                      <a:pt x="39" y="57"/>
                      <a:pt x="42" y="66"/>
                      <a:pt x="46" y="75"/>
                    </a:cubicBezTo>
                    <a:cubicBezTo>
                      <a:pt x="49" y="81"/>
                      <a:pt x="45" y="87"/>
                      <a:pt x="39" y="89"/>
                    </a:cubicBezTo>
                    <a:cubicBezTo>
                      <a:pt x="38" y="89"/>
                      <a:pt x="37" y="90"/>
                      <a:pt x="36" y="90"/>
                    </a:cubicBezTo>
                    <a:cubicBezTo>
                      <a:pt x="31" y="89"/>
                      <a:pt x="27" y="87"/>
                      <a:pt x="25" y="8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32"/>
              <p:cNvSpPr/>
              <p:nvPr/>
            </p:nvSpPr>
            <p:spPr>
              <a:xfrm>
                <a:off x="527020" y="4007158"/>
                <a:ext cx="45360" cy="4392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" extrusionOk="0">
                    <a:moveTo>
                      <a:pt x="5" y="118"/>
                    </a:moveTo>
                    <a:cubicBezTo>
                      <a:pt x="1" y="115"/>
                      <a:pt x="0" y="108"/>
                      <a:pt x="4" y="103"/>
                    </a:cubicBezTo>
                    <a:cubicBezTo>
                      <a:pt x="17" y="88"/>
                      <a:pt x="31" y="72"/>
                      <a:pt x="45" y="56"/>
                    </a:cubicBezTo>
                    <a:cubicBezTo>
                      <a:pt x="52" y="48"/>
                      <a:pt x="59" y="39"/>
                      <a:pt x="67" y="31"/>
                    </a:cubicBezTo>
                    <a:cubicBezTo>
                      <a:pt x="75" y="22"/>
                      <a:pt x="84" y="13"/>
                      <a:pt x="94" y="5"/>
                    </a:cubicBezTo>
                    <a:cubicBezTo>
                      <a:pt x="98" y="3"/>
                      <a:pt x="104" y="0"/>
                      <a:pt x="109" y="0"/>
                    </a:cubicBezTo>
                    <a:cubicBezTo>
                      <a:pt x="114" y="0"/>
                      <a:pt x="118" y="1"/>
                      <a:pt x="122" y="5"/>
                    </a:cubicBezTo>
                    <a:cubicBezTo>
                      <a:pt x="125" y="10"/>
                      <a:pt x="125" y="16"/>
                      <a:pt x="121" y="21"/>
                    </a:cubicBezTo>
                    <a:cubicBezTo>
                      <a:pt x="117" y="24"/>
                      <a:pt x="112" y="25"/>
                      <a:pt x="108" y="22"/>
                    </a:cubicBezTo>
                    <a:lnTo>
                      <a:pt x="108" y="23"/>
                    </a:lnTo>
                    <a:cubicBezTo>
                      <a:pt x="107" y="24"/>
                      <a:pt x="105" y="25"/>
                      <a:pt x="103" y="26"/>
                    </a:cubicBezTo>
                    <a:cubicBezTo>
                      <a:pt x="98" y="30"/>
                      <a:pt x="93" y="35"/>
                      <a:pt x="88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77" y="51"/>
                      <a:pt x="65" y="65"/>
                      <a:pt x="54" y="78"/>
                    </a:cubicBezTo>
                    <a:cubicBezTo>
                      <a:pt x="42" y="91"/>
                      <a:pt x="31" y="104"/>
                      <a:pt x="21" y="117"/>
                    </a:cubicBezTo>
                    <a:cubicBezTo>
                      <a:pt x="19" y="120"/>
                      <a:pt x="16" y="121"/>
                      <a:pt x="12" y="121"/>
                    </a:cubicBezTo>
                    <a:cubicBezTo>
                      <a:pt x="10" y="121"/>
                      <a:pt x="8" y="120"/>
                      <a:pt x="5" y="11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32"/>
              <p:cNvSpPr/>
              <p:nvPr/>
            </p:nvSpPr>
            <p:spPr>
              <a:xfrm>
                <a:off x="576340" y="3984838"/>
                <a:ext cx="64800" cy="4032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12" extrusionOk="0">
                    <a:moveTo>
                      <a:pt x="30" y="23"/>
                    </a:moveTo>
                    <a:lnTo>
                      <a:pt x="29" y="23"/>
                    </a:lnTo>
                    <a:lnTo>
                      <a:pt x="28" y="23"/>
                    </a:lnTo>
                    <a:lnTo>
                      <a:pt x="27" y="23"/>
                    </a:lnTo>
                    <a:cubicBezTo>
                      <a:pt x="28" y="23"/>
                      <a:pt x="28" y="23"/>
                      <a:pt x="30" y="23"/>
                    </a:cubicBezTo>
                    <a:moveTo>
                      <a:pt x="37" y="110"/>
                    </a:moveTo>
                    <a:cubicBezTo>
                      <a:pt x="36" y="109"/>
                      <a:pt x="35" y="109"/>
                      <a:pt x="34" y="109"/>
                    </a:cubicBezTo>
                    <a:cubicBezTo>
                      <a:pt x="32" y="108"/>
                      <a:pt x="32" y="107"/>
                      <a:pt x="31" y="106"/>
                    </a:cubicBezTo>
                    <a:cubicBezTo>
                      <a:pt x="28" y="105"/>
                      <a:pt x="27" y="102"/>
                      <a:pt x="26" y="99"/>
                    </a:cubicBezTo>
                    <a:cubicBezTo>
                      <a:pt x="24" y="94"/>
                      <a:pt x="26" y="89"/>
                      <a:pt x="27" y="84"/>
                    </a:cubicBezTo>
                    <a:cubicBezTo>
                      <a:pt x="30" y="75"/>
                      <a:pt x="31" y="66"/>
                      <a:pt x="32" y="56"/>
                    </a:cubicBezTo>
                    <a:cubicBezTo>
                      <a:pt x="32" y="53"/>
                      <a:pt x="32" y="49"/>
                      <a:pt x="32" y="46"/>
                    </a:cubicBezTo>
                    <a:cubicBezTo>
                      <a:pt x="30" y="47"/>
                      <a:pt x="28" y="46"/>
                      <a:pt x="25" y="45"/>
                    </a:cubicBezTo>
                    <a:lnTo>
                      <a:pt x="24" y="45"/>
                    </a:lnTo>
                    <a:cubicBezTo>
                      <a:pt x="19" y="44"/>
                      <a:pt x="13" y="44"/>
                      <a:pt x="9" y="40"/>
                    </a:cubicBezTo>
                    <a:cubicBezTo>
                      <a:pt x="2" y="34"/>
                      <a:pt x="0" y="24"/>
                      <a:pt x="4" y="16"/>
                    </a:cubicBezTo>
                    <a:cubicBezTo>
                      <a:pt x="6" y="12"/>
                      <a:pt x="9" y="7"/>
                      <a:pt x="13" y="5"/>
                    </a:cubicBezTo>
                    <a:cubicBezTo>
                      <a:pt x="17" y="2"/>
                      <a:pt x="21" y="0"/>
                      <a:pt x="27" y="0"/>
                    </a:cubicBezTo>
                    <a:cubicBezTo>
                      <a:pt x="36" y="0"/>
                      <a:pt x="45" y="5"/>
                      <a:pt x="49" y="13"/>
                    </a:cubicBezTo>
                    <a:cubicBezTo>
                      <a:pt x="55" y="23"/>
                      <a:pt x="55" y="35"/>
                      <a:pt x="55" y="46"/>
                    </a:cubicBezTo>
                    <a:cubicBezTo>
                      <a:pt x="54" y="53"/>
                      <a:pt x="53" y="60"/>
                      <a:pt x="52" y="68"/>
                    </a:cubicBezTo>
                    <a:cubicBezTo>
                      <a:pt x="52" y="72"/>
                      <a:pt x="51" y="76"/>
                      <a:pt x="51" y="80"/>
                    </a:cubicBezTo>
                    <a:cubicBezTo>
                      <a:pt x="50" y="82"/>
                      <a:pt x="49" y="85"/>
                      <a:pt x="49" y="88"/>
                    </a:cubicBezTo>
                    <a:cubicBezTo>
                      <a:pt x="52" y="87"/>
                      <a:pt x="55" y="87"/>
                      <a:pt x="58" y="85"/>
                    </a:cubicBezTo>
                    <a:cubicBezTo>
                      <a:pt x="71" y="82"/>
                      <a:pt x="83" y="77"/>
                      <a:pt x="95" y="72"/>
                    </a:cubicBezTo>
                    <a:cubicBezTo>
                      <a:pt x="102" y="69"/>
                      <a:pt x="108" y="66"/>
                      <a:pt x="115" y="63"/>
                    </a:cubicBezTo>
                    <a:cubicBezTo>
                      <a:pt x="132" y="56"/>
                      <a:pt x="148" y="50"/>
                      <a:pt x="164" y="43"/>
                    </a:cubicBezTo>
                    <a:cubicBezTo>
                      <a:pt x="169" y="41"/>
                      <a:pt x="175" y="44"/>
                      <a:pt x="176" y="49"/>
                    </a:cubicBezTo>
                    <a:cubicBezTo>
                      <a:pt x="179" y="54"/>
                      <a:pt x="176" y="59"/>
                      <a:pt x="171" y="62"/>
                    </a:cubicBezTo>
                    <a:cubicBezTo>
                      <a:pt x="152" y="70"/>
                      <a:pt x="133" y="78"/>
                      <a:pt x="114" y="85"/>
                    </a:cubicBezTo>
                    <a:cubicBezTo>
                      <a:pt x="101" y="91"/>
                      <a:pt x="87" y="97"/>
                      <a:pt x="74" y="102"/>
                    </a:cubicBezTo>
                    <a:cubicBezTo>
                      <a:pt x="68" y="105"/>
                      <a:pt x="62" y="107"/>
                      <a:pt x="55" y="109"/>
                    </a:cubicBezTo>
                    <a:cubicBezTo>
                      <a:pt x="52" y="109"/>
                      <a:pt x="49" y="110"/>
                      <a:pt x="46" y="111"/>
                    </a:cubicBezTo>
                    <a:cubicBezTo>
                      <a:pt x="45" y="111"/>
                      <a:pt x="44" y="111"/>
                      <a:pt x="42" y="111"/>
                    </a:cubicBezTo>
                    <a:cubicBezTo>
                      <a:pt x="40" y="111"/>
                      <a:pt x="38" y="110"/>
                      <a:pt x="37" y="1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32"/>
              <p:cNvSpPr/>
              <p:nvPr/>
            </p:nvSpPr>
            <p:spPr>
              <a:xfrm>
                <a:off x="-115580" y="4234318"/>
                <a:ext cx="70200" cy="12852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57" extrusionOk="0">
                    <a:moveTo>
                      <a:pt x="32" y="354"/>
                    </a:moveTo>
                    <a:cubicBezTo>
                      <a:pt x="28" y="353"/>
                      <a:pt x="24" y="350"/>
                      <a:pt x="21" y="347"/>
                    </a:cubicBezTo>
                    <a:cubicBezTo>
                      <a:pt x="6" y="332"/>
                      <a:pt x="0" y="310"/>
                      <a:pt x="0" y="289"/>
                    </a:cubicBezTo>
                    <a:cubicBezTo>
                      <a:pt x="1" y="279"/>
                      <a:pt x="4" y="268"/>
                      <a:pt x="8" y="259"/>
                    </a:cubicBezTo>
                    <a:cubicBezTo>
                      <a:pt x="13" y="249"/>
                      <a:pt x="18" y="240"/>
                      <a:pt x="25" y="231"/>
                    </a:cubicBezTo>
                    <a:cubicBezTo>
                      <a:pt x="32" y="223"/>
                      <a:pt x="39" y="215"/>
                      <a:pt x="47" y="206"/>
                    </a:cubicBezTo>
                    <a:cubicBezTo>
                      <a:pt x="51" y="202"/>
                      <a:pt x="57" y="202"/>
                      <a:pt x="61" y="205"/>
                    </a:cubicBezTo>
                    <a:cubicBezTo>
                      <a:pt x="65" y="209"/>
                      <a:pt x="66" y="215"/>
                      <a:pt x="62" y="219"/>
                    </a:cubicBezTo>
                    <a:cubicBezTo>
                      <a:pt x="55" y="227"/>
                      <a:pt x="47" y="236"/>
                      <a:pt x="40" y="245"/>
                    </a:cubicBezTo>
                    <a:cubicBezTo>
                      <a:pt x="37" y="250"/>
                      <a:pt x="34" y="254"/>
                      <a:pt x="31" y="259"/>
                    </a:cubicBezTo>
                    <a:cubicBezTo>
                      <a:pt x="29" y="262"/>
                      <a:pt x="28" y="265"/>
                      <a:pt x="27" y="269"/>
                    </a:cubicBezTo>
                    <a:cubicBezTo>
                      <a:pt x="25" y="272"/>
                      <a:pt x="24" y="276"/>
                      <a:pt x="23" y="279"/>
                    </a:cubicBezTo>
                    <a:cubicBezTo>
                      <a:pt x="22" y="282"/>
                      <a:pt x="22" y="284"/>
                      <a:pt x="22" y="287"/>
                    </a:cubicBezTo>
                    <a:cubicBezTo>
                      <a:pt x="22" y="289"/>
                      <a:pt x="21" y="291"/>
                      <a:pt x="21" y="293"/>
                    </a:cubicBezTo>
                    <a:cubicBezTo>
                      <a:pt x="22" y="297"/>
                      <a:pt x="22" y="300"/>
                      <a:pt x="22" y="303"/>
                    </a:cubicBezTo>
                    <a:cubicBezTo>
                      <a:pt x="23" y="306"/>
                      <a:pt x="24" y="309"/>
                      <a:pt x="24" y="312"/>
                    </a:cubicBezTo>
                    <a:cubicBezTo>
                      <a:pt x="25" y="314"/>
                      <a:pt x="26" y="316"/>
                      <a:pt x="27" y="318"/>
                    </a:cubicBezTo>
                    <a:cubicBezTo>
                      <a:pt x="28" y="320"/>
                      <a:pt x="28" y="322"/>
                      <a:pt x="29" y="324"/>
                    </a:cubicBezTo>
                    <a:cubicBezTo>
                      <a:pt x="31" y="325"/>
                      <a:pt x="31" y="326"/>
                      <a:pt x="32" y="328"/>
                    </a:cubicBezTo>
                    <a:cubicBezTo>
                      <a:pt x="34" y="329"/>
                      <a:pt x="34" y="330"/>
                      <a:pt x="35" y="331"/>
                    </a:cubicBezTo>
                    <a:cubicBezTo>
                      <a:pt x="36" y="332"/>
                      <a:pt x="36" y="332"/>
                      <a:pt x="38" y="333"/>
                    </a:cubicBezTo>
                    <a:cubicBezTo>
                      <a:pt x="39" y="334"/>
                      <a:pt x="39" y="334"/>
                      <a:pt x="40" y="335"/>
                    </a:cubicBezTo>
                    <a:lnTo>
                      <a:pt x="41" y="335"/>
                    </a:lnTo>
                    <a:lnTo>
                      <a:pt x="42" y="335"/>
                    </a:lnTo>
                    <a:cubicBezTo>
                      <a:pt x="43" y="335"/>
                      <a:pt x="43" y="335"/>
                      <a:pt x="43" y="335"/>
                    </a:cubicBezTo>
                    <a:cubicBezTo>
                      <a:pt x="45" y="335"/>
                      <a:pt x="46" y="334"/>
                      <a:pt x="48" y="334"/>
                    </a:cubicBezTo>
                    <a:cubicBezTo>
                      <a:pt x="49" y="333"/>
                      <a:pt x="49" y="333"/>
                      <a:pt x="50" y="333"/>
                    </a:cubicBezTo>
                    <a:cubicBezTo>
                      <a:pt x="52" y="332"/>
                      <a:pt x="52" y="332"/>
                      <a:pt x="53" y="331"/>
                    </a:cubicBezTo>
                    <a:cubicBezTo>
                      <a:pt x="54" y="331"/>
                      <a:pt x="55" y="331"/>
                      <a:pt x="55" y="331"/>
                    </a:cubicBezTo>
                    <a:cubicBezTo>
                      <a:pt x="56" y="330"/>
                      <a:pt x="56" y="329"/>
                      <a:pt x="56" y="329"/>
                    </a:cubicBezTo>
                    <a:cubicBezTo>
                      <a:pt x="59" y="327"/>
                      <a:pt x="60" y="325"/>
                      <a:pt x="62" y="322"/>
                    </a:cubicBezTo>
                    <a:lnTo>
                      <a:pt x="62" y="323"/>
                    </a:lnTo>
                    <a:cubicBezTo>
                      <a:pt x="62" y="322"/>
                      <a:pt x="62" y="322"/>
                      <a:pt x="62" y="322"/>
                    </a:cubicBezTo>
                    <a:lnTo>
                      <a:pt x="63" y="322"/>
                    </a:lnTo>
                    <a:lnTo>
                      <a:pt x="62" y="322"/>
                    </a:lnTo>
                    <a:cubicBezTo>
                      <a:pt x="66" y="318"/>
                      <a:pt x="68" y="313"/>
                      <a:pt x="71" y="308"/>
                    </a:cubicBezTo>
                    <a:cubicBezTo>
                      <a:pt x="75" y="301"/>
                      <a:pt x="78" y="294"/>
                      <a:pt x="81" y="287"/>
                    </a:cubicBezTo>
                    <a:lnTo>
                      <a:pt x="81" y="288"/>
                    </a:lnTo>
                    <a:cubicBezTo>
                      <a:pt x="83" y="283"/>
                      <a:pt x="85" y="277"/>
                      <a:pt x="87" y="273"/>
                    </a:cubicBezTo>
                    <a:cubicBezTo>
                      <a:pt x="89" y="268"/>
                      <a:pt x="91" y="262"/>
                      <a:pt x="92" y="257"/>
                    </a:cubicBezTo>
                    <a:cubicBezTo>
                      <a:pt x="96" y="246"/>
                      <a:pt x="99" y="235"/>
                      <a:pt x="102" y="224"/>
                    </a:cubicBezTo>
                    <a:cubicBezTo>
                      <a:pt x="109" y="202"/>
                      <a:pt x="116" y="180"/>
                      <a:pt x="123" y="158"/>
                    </a:cubicBezTo>
                    <a:cubicBezTo>
                      <a:pt x="129" y="137"/>
                      <a:pt x="136" y="116"/>
                      <a:pt x="143" y="95"/>
                    </a:cubicBezTo>
                    <a:cubicBezTo>
                      <a:pt x="144" y="92"/>
                      <a:pt x="145" y="89"/>
                      <a:pt x="146" y="86"/>
                    </a:cubicBezTo>
                    <a:cubicBezTo>
                      <a:pt x="145" y="88"/>
                      <a:pt x="143" y="90"/>
                      <a:pt x="141" y="92"/>
                    </a:cubicBezTo>
                    <a:cubicBezTo>
                      <a:pt x="139" y="94"/>
                      <a:pt x="137" y="96"/>
                      <a:pt x="135" y="99"/>
                    </a:cubicBezTo>
                    <a:cubicBezTo>
                      <a:pt x="130" y="104"/>
                      <a:pt x="125" y="109"/>
                      <a:pt x="120" y="113"/>
                    </a:cubicBezTo>
                    <a:cubicBezTo>
                      <a:pt x="115" y="119"/>
                      <a:pt x="109" y="124"/>
                      <a:pt x="102" y="129"/>
                    </a:cubicBezTo>
                    <a:cubicBezTo>
                      <a:pt x="92" y="137"/>
                      <a:pt x="78" y="145"/>
                      <a:pt x="65" y="142"/>
                    </a:cubicBezTo>
                    <a:cubicBezTo>
                      <a:pt x="59" y="141"/>
                      <a:pt x="54" y="136"/>
                      <a:pt x="50" y="131"/>
                    </a:cubicBezTo>
                    <a:cubicBezTo>
                      <a:pt x="46" y="125"/>
                      <a:pt x="46" y="118"/>
                      <a:pt x="46" y="111"/>
                    </a:cubicBezTo>
                    <a:cubicBezTo>
                      <a:pt x="47" y="94"/>
                      <a:pt x="50" y="77"/>
                      <a:pt x="54" y="59"/>
                    </a:cubicBezTo>
                    <a:cubicBezTo>
                      <a:pt x="55" y="50"/>
                      <a:pt x="57" y="42"/>
                      <a:pt x="60" y="33"/>
                    </a:cubicBezTo>
                    <a:cubicBezTo>
                      <a:pt x="62" y="26"/>
                      <a:pt x="64" y="18"/>
                      <a:pt x="66" y="11"/>
                    </a:cubicBezTo>
                    <a:cubicBezTo>
                      <a:pt x="66" y="10"/>
                      <a:pt x="66" y="10"/>
                      <a:pt x="67" y="9"/>
                    </a:cubicBezTo>
                    <a:cubicBezTo>
                      <a:pt x="66" y="9"/>
                      <a:pt x="66" y="10"/>
                      <a:pt x="66" y="10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8" y="3"/>
                      <a:pt x="74" y="0"/>
                      <a:pt x="81" y="1"/>
                    </a:cubicBezTo>
                    <a:cubicBezTo>
                      <a:pt x="86" y="3"/>
                      <a:pt x="90" y="10"/>
                      <a:pt x="88" y="15"/>
                    </a:cubicBezTo>
                    <a:cubicBezTo>
                      <a:pt x="88" y="16"/>
                      <a:pt x="88" y="16"/>
                      <a:pt x="88" y="17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4" y="28"/>
                      <a:pt x="80" y="37"/>
                      <a:pt x="78" y="48"/>
                    </a:cubicBezTo>
                    <a:cubicBezTo>
                      <a:pt x="78" y="47"/>
                      <a:pt x="78" y="47"/>
                      <a:pt x="78" y="47"/>
                    </a:cubicBezTo>
                    <a:lnTo>
                      <a:pt x="78" y="48"/>
                    </a:lnTo>
                    <a:cubicBezTo>
                      <a:pt x="77" y="48"/>
                      <a:pt x="77" y="48"/>
                      <a:pt x="77" y="48"/>
                    </a:cubicBezTo>
                    <a:lnTo>
                      <a:pt x="78" y="48"/>
                    </a:lnTo>
                    <a:cubicBezTo>
                      <a:pt x="77" y="53"/>
                      <a:pt x="75" y="57"/>
                      <a:pt x="74" y="61"/>
                    </a:cubicBezTo>
                    <a:cubicBezTo>
                      <a:pt x="73" y="66"/>
                      <a:pt x="73" y="71"/>
                      <a:pt x="71" y="75"/>
                    </a:cubicBezTo>
                    <a:cubicBezTo>
                      <a:pt x="70" y="83"/>
                      <a:pt x="69" y="91"/>
                      <a:pt x="68" y="100"/>
                    </a:cubicBezTo>
                    <a:cubicBezTo>
                      <a:pt x="68" y="104"/>
                      <a:pt x="67" y="109"/>
                      <a:pt x="67" y="114"/>
                    </a:cubicBezTo>
                    <a:cubicBezTo>
                      <a:pt x="67" y="116"/>
                      <a:pt x="68" y="117"/>
                      <a:pt x="68" y="118"/>
                    </a:cubicBezTo>
                    <a:lnTo>
                      <a:pt x="68" y="119"/>
                    </a:lnTo>
                    <a:lnTo>
                      <a:pt x="68" y="120"/>
                    </a:lnTo>
                    <a:lnTo>
                      <a:pt x="69" y="120"/>
                    </a:lnTo>
                    <a:cubicBezTo>
                      <a:pt x="69" y="120"/>
                      <a:pt x="69" y="121"/>
                      <a:pt x="70" y="121"/>
                    </a:cubicBezTo>
                    <a:lnTo>
                      <a:pt x="71" y="121"/>
                    </a:lnTo>
                    <a:cubicBezTo>
                      <a:pt x="72" y="121"/>
                      <a:pt x="73" y="121"/>
                      <a:pt x="74" y="120"/>
                    </a:cubicBezTo>
                    <a:cubicBezTo>
                      <a:pt x="75" y="120"/>
                      <a:pt x="77" y="120"/>
                      <a:pt x="78" y="119"/>
                    </a:cubicBezTo>
                    <a:cubicBezTo>
                      <a:pt x="80" y="118"/>
                      <a:pt x="82" y="117"/>
                      <a:pt x="83" y="116"/>
                    </a:cubicBezTo>
                    <a:cubicBezTo>
                      <a:pt x="88" y="114"/>
                      <a:pt x="92" y="111"/>
                      <a:pt x="95" y="108"/>
                    </a:cubicBezTo>
                    <a:cubicBezTo>
                      <a:pt x="104" y="101"/>
                      <a:pt x="112" y="93"/>
                      <a:pt x="120" y="85"/>
                    </a:cubicBezTo>
                    <a:cubicBezTo>
                      <a:pt x="120" y="85"/>
                      <a:pt x="120" y="86"/>
                      <a:pt x="119" y="86"/>
                    </a:cubicBezTo>
                    <a:cubicBezTo>
                      <a:pt x="123" y="82"/>
                      <a:pt x="127" y="78"/>
                      <a:pt x="131" y="74"/>
                    </a:cubicBezTo>
                    <a:cubicBezTo>
                      <a:pt x="133" y="72"/>
                      <a:pt x="134" y="70"/>
                      <a:pt x="136" y="68"/>
                    </a:cubicBezTo>
                    <a:cubicBezTo>
                      <a:pt x="137" y="65"/>
                      <a:pt x="139" y="63"/>
                      <a:pt x="141" y="61"/>
                    </a:cubicBezTo>
                    <a:cubicBezTo>
                      <a:pt x="146" y="54"/>
                      <a:pt x="151" y="47"/>
                      <a:pt x="156" y="39"/>
                    </a:cubicBezTo>
                    <a:cubicBezTo>
                      <a:pt x="159" y="36"/>
                      <a:pt x="161" y="33"/>
                      <a:pt x="163" y="29"/>
                    </a:cubicBezTo>
                    <a:cubicBezTo>
                      <a:pt x="164" y="27"/>
                      <a:pt x="165" y="25"/>
                      <a:pt x="167" y="23"/>
                    </a:cubicBezTo>
                    <a:cubicBezTo>
                      <a:pt x="167" y="22"/>
                      <a:pt x="169" y="21"/>
                      <a:pt x="169" y="19"/>
                    </a:cubicBezTo>
                    <a:cubicBezTo>
                      <a:pt x="171" y="17"/>
                      <a:pt x="173" y="14"/>
                      <a:pt x="175" y="12"/>
                    </a:cubicBezTo>
                    <a:cubicBezTo>
                      <a:pt x="178" y="8"/>
                      <a:pt x="184" y="8"/>
                      <a:pt x="188" y="11"/>
                    </a:cubicBezTo>
                    <a:cubicBezTo>
                      <a:pt x="192" y="14"/>
                      <a:pt x="194" y="19"/>
                      <a:pt x="192" y="23"/>
                    </a:cubicBezTo>
                    <a:cubicBezTo>
                      <a:pt x="190" y="31"/>
                      <a:pt x="186" y="39"/>
                      <a:pt x="183" y="47"/>
                    </a:cubicBezTo>
                    <a:cubicBezTo>
                      <a:pt x="180" y="54"/>
                      <a:pt x="176" y="63"/>
                      <a:pt x="173" y="70"/>
                    </a:cubicBezTo>
                    <a:cubicBezTo>
                      <a:pt x="173" y="70"/>
                      <a:pt x="174" y="70"/>
                      <a:pt x="174" y="69"/>
                    </a:cubicBezTo>
                    <a:cubicBezTo>
                      <a:pt x="170" y="79"/>
                      <a:pt x="166" y="89"/>
                      <a:pt x="163" y="99"/>
                    </a:cubicBezTo>
                    <a:cubicBezTo>
                      <a:pt x="159" y="109"/>
                      <a:pt x="155" y="120"/>
                      <a:pt x="151" y="131"/>
                    </a:cubicBezTo>
                    <a:cubicBezTo>
                      <a:pt x="145" y="152"/>
                      <a:pt x="137" y="173"/>
                      <a:pt x="131" y="194"/>
                    </a:cubicBezTo>
                    <a:cubicBezTo>
                      <a:pt x="124" y="217"/>
                      <a:pt x="117" y="239"/>
                      <a:pt x="110" y="262"/>
                    </a:cubicBezTo>
                    <a:cubicBezTo>
                      <a:pt x="109" y="267"/>
                      <a:pt x="108" y="272"/>
                      <a:pt x="106" y="278"/>
                    </a:cubicBezTo>
                    <a:cubicBezTo>
                      <a:pt x="104" y="283"/>
                      <a:pt x="102" y="288"/>
                      <a:pt x="100" y="293"/>
                    </a:cubicBezTo>
                    <a:cubicBezTo>
                      <a:pt x="98" y="298"/>
                      <a:pt x="96" y="304"/>
                      <a:pt x="93" y="309"/>
                    </a:cubicBezTo>
                    <a:cubicBezTo>
                      <a:pt x="91" y="315"/>
                      <a:pt x="88" y="321"/>
                      <a:pt x="84" y="326"/>
                    </a:cubicBezTo>
                    <a:cubicBezTo>
                      <a:pt x="80" y="333"/>
                      <a:pt x="76" y="339"/>
                      <a:pt x="71" y="344"/>
                    </a:cubicBezTo>
                    <a:cubicBezTo>
                      <a:pt x="64" y="351"/>
                      <a:pt x="56" y="354"/>
                      <a:pt x="47" y="356"/>
                    </a:cubicBezTo>
                    <a:cubicBezTo>
                      <a:pt x="45" y="356"/>
                      <a:pt x="43" y="356"/>
                      <a:pt x="42" y="356"/>
                    </a:cubicBezTo>
                    <a:cubicBezTo>
                      <a:pt x="39" y="356"/>
                      <a:pt x="36" y="356"/>
                      <a:pt x="32" y="3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32"/>
              <p:cNvSpPr/>
              <p:nvPr/>
            </p:nvSpPr>
            <p:spPr>
              <a:xfrm>
                <a:off x="-3620" y="4251238"/>
                <a:ext cx="27720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77" h="26" extrusionOk="0">
                    <a:moveTo>
                      <a:pt x="15" y="25"/>
                    </a:moveTo>
                    <a:cubicBezTo>
                      <a:pt x="13" y="25"/>
                      <a:pt x="11" y="24"/>
                      <a:pt x="10" y="24"/>
                    </a:cubicBezTo>
                    <a:cubicBezTo>
                      <a:pt x="4" y="23"/>
                      <a:pt x="0" y="18"/>
                      <a:pt x="0" y="13"/>
                    </a:cubicBezTo>
                    <a:cubicBezTo>
                      <a:pt x="0" y="7"/>
                      <a:pt x="6" y="2"/>
                      <a:pt x="11" y="2"/>
                    </a:cubicBezTo>
                    <a:cubicBezTo>
                      <a:pt x="14" y="2"/>
                      <a:pt x="16" y="2"/>
                      <a:pt x="17" y="2"/>
                    </a:cubicBezTo>
                    <a:cubicBezTo>
                      <a:pt x="32" y="2"/>
                      <a:pt x="48" y="0"/>
                      <a:pt x="63" y="0"/>
                    </a:cubicBezTo>
                    <a:cubicBezTo>
                      <a:pt x="69" y="0"/>
                      <a:pt x="74" y="3"/>
                      <a:pt x="75" y="10"/>
                    </a:cubicBezTo>
                    <a:cubicBezTo>
                      <a:pt x="76" y="15"/>
                      <a:pt x="71" y="21"/>
                      <a:pt x="65" y="21"/>
                    </a:cubicBezTo>
                    <a:cubicBezTo>
                      <a:pt x="56" y="21"/>
                      <a:pt x="46" y="22"/>
                      <a:pt x="37" y="23"/>
                    </a:cubicBezTo>
                    <a:cubicBezTo>
                      <a:pt x="32" y="23"/>
                      <a:pt x="27" y="23"/>
                      <a:pt x="23" y="24"/>
                    </a:cubicBezTo>
                    <a:cubicBezTo>
                      <a:pt x="21" y="25"/>
                      <a:pt x="19" y="25"/>
                      <a:pt x="17" y="25"/>
                    </a:cubicBezTo>
                    <a:cubicBezTo>
                      <a:pt x="16" y="25"/>
                      <a:pt x="16" y="25"/>
                      <a:pt x="15" y="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32"/>
              <p:cNvSpPr/>
              <p:nvPr/>
            </p:nvSpPr>
            <p:spPr>
              <a:xfrm>
                <a:off x="-17660" y="4264918"/>
                <a:ext cx="5256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40" extrusionOk="0">
                    <a:moveTo>
                      <a:pt x="9" y="39"/>
                    </a:moveTo>
                    <a:cubicBezTo>
                      <a:pt x="4" y="38"/>
                      <a:pt x="0" y="33"/>
                      <a:pt x="0" y="28"/>
                    </a:cubicBezTo>
                    <a:cubicBezTo>
                      <a:pt x="0" y="26"/>
                      <a:pt x="0" y="26"/>
                      <a:pt x="0" y="25"/>
                    </a:cubicBezTo>
                    <a:lnTo>
                      <a:pt x="0" y="26"/>
                    </a:lnTo>
                    <a:cubicBezTo>
                      <a:pt x="0" y="25"/>
                      <a:pt x="0" y="25"/>
                      <a:pt x="0" y="24"/>
                    </a:cubicBezTo>
                    <a:cubicBezTo>
                      <a:pt x="2" y="18"/>
                      <a:pt x="9" y="15"/>
                      <a:pt x="15" y="17"/>
                    </a:cubicBezTo>
                    <a:lnTo>
                      <a:pt x="16" y="17"/>
                    </a:lnTo>
                    <a:cubicBezTo>
                      <a:pt x="27" y="16"/>
                      <a:pt x="38" y="14"/>
                      <a:pt x="49" y="13"/>
                    </a:cubicBezTo>
                    <a:cubicBezTo>
                      <a:pt x="58" y="11"/>
                      <a:pt x="67" y="10"/>
                      <a:pt x="76" y="8"/>
                    </a:cubicBezTo>
                    <a:cubicBezTo>
                      <a:pt x="95" y="6"/>
                      <a:pt x="115" y="3"/>
                      <a:pt x="134" y="0"/>
                    </a:cubicBezTo>
                    <a:cubicBezTo>
                      <a:pt x="138" y="0"/>
                      <a:pt x="143" y="3"/>
                      <a:pt x="144" y="8"/>
                    </a:cubicBezTo>
                    <a:cubicBezTo>
                      <a:pt x="145" y="13"/>
                      <a:pt x="142" y="18"/>
                      <a:pt x="137" y="19"/>
                    </a:cubicBezTo>
                    <a:cubicBezTo>
                      <a:pt x="116" y="22"/>
                      <a:pt x="97" y="26"/>
                      <a:pt x="77" y="29"/>
                    </a:cubicBezTo>
                    <a:cubicBezTo>
                      <a:pt x="69" y="31"/>
                      <a:pt x="60" y="32"/>
                      <a:pt x="52" y="33"/>
                    </a:cubicBezTo>
                    <a:cubicBezTo>
                      <a:pt x="47" y="34"/>
                      <a:pt x="41" y="35"/>
                      <a:pt x="36" y="36"/>
                    </a:cubicBezTo>
                    <a:cubicBezTo>
                      <a:pt x="33" y="36"/>
                      <a:pt x="30" y="37"/>
                      <a:pt x="28" y="38"/>
                    </a:cubicBezTo>
                    <a:cubicBezTo>
                      <a:pt x="25" y="38"/>
                      <a:pt x="22" y="39"/>
                      <a:pt x="19" y="39"/>
                    </a:cubicBezTo>
                    <a:cubicBezTo>
                      <a:pt x="17" y="39"/>
                      <a:pt x="15" y="39"/>
                      <a:pt x="13" y="39"/>
                    </a:cubicBezTo>
                    <a:cubicBezTo>
                      <a:pt x="11" y="39"/>
                      <a:pt x="10" y="39"/>
                      <a:pt x="9" y="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32"/>
              <p:cNvSpPr/>
              <p:nvPr/>
            </p:nvSpPr>
            <p:spPr>
              <a:xfrm>
                <a:off x="38860" y="4218118"/>
                <a:ext cx="57600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43" extrusionOk="0">
                    <a:moveTo>
                      <a:pt x="25" y="211"/>
                    </a:moveTo>
                    <a:cubicBezTo>
                      <a:pt x="30" y="207"/>
                      <a:pt x="35" y="203"/>
                      <a:pt x="39" y="198"/>
                    </a:cubicBezTo>
                    <a:lnTo>
                      <a:pt x="38" y="198"/>
                    </a:lnTo>
                    <a:cubicBezTo>
                      <a:pt x="47" y="189"/>
                      <a:pt x="56" y="179"/>
                      <a:pt x="64" y="169"/>
                    </a:cubicBezTo>
                    <a:cubicBezTo>
                      <a:pt x="66" y="168"/>
                      <a:pt x="66" y="167"/>
                      <a:pt x="67" y="166"/>
                    </a:cubicBezTo>
                    <a:lnTo>
                      <a:pt x="66" y="166"/>
                    </a:lnTo>
                    <a:cubicBezTo>
                      <a:pt x="65" y="166"/>
                      <a:pt x="64" y="166"/>
                      <a:pt x="64" y="165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1" y="165"/>
                      <a:pt x="61" y="165"/>
                      <a:pt x="60" y="166"/>
                    </a:cubicBezTo>
                    <a:cubicBezTo>
                      <a:pt x="60" y="166"/>
                      <a:pt x="59" y="166"/>
                      <a:pt x="58" y="166"/>
                    </a:cubicBezTo>
                    <a:lnTo>
                      <a:pt x="59" y="166"/>
                    </a:lnTo>
                    <a:lnTo>
                      <a:pt x="58" y="166"/>
                    </a:lnTo>
                    <a:lnTo>
                      <a:pt x="57" y="166"/>
                    </a:lnTo>
                    <a:lnTo>
                      <a:pt x="58" y="166"/>
                    </a:lnTo>
                    <a:cubicBezTo>
                      <a:pt x="57" y="166"/>
                      <a:pt x="56" y="167"/>
                      <a:pt x="56" y="168"/>
                    </a:cubicBezTo>
                    <a:cubicBezTo>
                      <a:pt x="54" y="168"/>
                      <a:pt x="53" y="169"/>
                      <a:pt x="53" y="169"/>
                    </a:cubicBezTo>
                    <a:cubicBezTo>
                      <a:pt x="52" y="170"/>
                      <a:pt x="50" y="171"/>
                      <a:pt x="49" y="172"/>
                    </a:cubicBezTo>
                    <a:cubicBezTo>
                      <a:pt x="47" y="175"/>
                      <a:pt x="45" y="177"/>
                      <a:pt x="43" y="180"/>
                    </a:cubicBezTo>
                    <a:cubicBezTo>
                      <a:pt x="43" y="180"/>
                      <a:pt x="42" y="180"/>
                      <a:pt x="42" y="181"/>
                    </a:cubicBezTo>
                    <a:lnTo>
                      <a:pt x="43" y="180"/>
                    </a:lnTo>
                    <a:cubicBezTo>
                      <a:pt x="39" y="186"/>
                      <a:pt x="35" y="191"/>
                      <a:pt x="32" y="197"/>
                    </a:cubicBezTo>
                    <a:cubicBezTo>
                      <a:pt x="30" y="200"/>
                      <a:pt x="28" y="204"/>
                      <a:pt x="27" y="208"/>
                    </a:cubicBezTo>
                    <a:cubicBezTo>
                      <a:pt x="26" y="210"/>
                      <a:pt x="26" y="211"/>
                      <a:pt x="25" y="211"/>
                    </a:cubicBezTo>
                    <a:moveTo>
                      <a:pt x="11" y="241"/>
                    </a:moveTo>
                    <a:cubicBezTo>
                      <a:pt x="9" y="240"/>
                      <a:pt x="8" y="239"/>
                      <a:pt x="6" y="238"/>
                    </a:cubicBezTo>
                    <a:cubicBezTo>
                      <a:pt x="3" y="235"/>
                      <a:pt x="1" y="231"/>
                      <a:pt x="1" y="227"/>
                    </a:cubicBezTo>
                    <a:cubicBezTo>
                      <a:pt x="0" y="223"/>
                      <a:pt x="1" y="218"/>
                      <a:pt x="3" y="214"/>
                    </a:cubicBezTo>
                    <a:cubicBezTo>
                      <a:pt x="4" y="208"/>
                      <a:pt x="6" y="204"/>
                      <a:pt x="8" y="198"/>
                    </a:cubicBezTo>
                    <a:cubicBezTo>
                      <a:pt x="11" y="189"/>
                      <a:pt x="17" y="180"/>
                      <a:pt x="22" y="173"/>
                    </a:cubicBezTo>
                    <a:cubicBezTo>
                      <a:pt x="28" y="165"/>
                      <a:pt x="33" y="157"/>
                      <a:pt x="41" y="151"/>
                    </a:cubicBezTo>
                    <a:cubicBezTo>
                      <a:pt x="49" y="146"/>
                      <a:pt x="58" y="143"/>
                      <a:pt x="67" y="144"/>
                    </a:cubicBezTo>
                    <a:cubicBezTo>
                      <a:pt x="72" y="145"/>
                      <a:pt x="77" y="147"/>
                      <a:pt x="81" y="149"/>
                    </a:cubicBezTo>
                    <a:cubicBezTo>
                      <a:pt x="84" y="144"/>
                      <a:pt x="88" y="140"/>
                      <a:pt x="91" y="136"/>
                    </a:cubicBezTo>
                    <a:lnTo>
                      <a:pt x="90" y="137"/>
                    </a:lnTo>
                    <a:cubicBezTo>
                      <a:pt x="94" y="131"/>
                      <a:pt x="98" y="126"/>
                      <a:pt x="101" y="120"/>
                    </a:cubicBezTo>
                    <a:cubicBezTo>
                      <a:pt x="107" y="112"/>
                      <a:pt x="113" y="103"/>
                      <a:pt x="118" y="94"/>
                    </a:cubicBezTo>
                    <a:cubicBezTo>
                      <a:pt x="122" y="86"/>
                      <a:pt x="126" y="78"/>
                      <a:pt x="129" y="70"/>
                    </a:cubicBezTo>
                    <a:lnTo>
                      <a:pt x="129" y="71"/>
                    </a:lnTo>
                    <a:cubicBezTo>
                      <a:pt x="131" y="64"/>
                      <a:pt x="134" y="57"/>
                      <a:pt x="135" y="50"/>
                    </a:cubicBezTo>
                    <a:cubicBezTo>
                      <a:pt x="135" y="49"/>
                      <a:pt x="135" y="49"/>
                      <a:pt x="136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7" y="46"/>
                      <a:pt x="137" y="42"/>
                      <a:pt x="138" y="38"/>
                    </a:cubicBezTo>
                    <a:cubicBezTo>
                      <a:pt x="138" y="34"/>
                      <a:pt x="138" y="31"/>
                      <a:pt x="138" y="27"/>
                    </a:cubicBezTo>
                    <a:cubicBezTo>
                      <a:pt x="138" y="27"/>
                      <a:pt x="138" y="26"/>
                      <a:pt x="138" y="25"/>
                    </a:cubicBezTo>
                    <a:lnTo>
                      <a:pt x="138" y="24"/>
                    </a:lnTo>
                    <a:cubicBezTo>
                      <a:pt x="137" y="24"/>
                      <a:pt x="137" y="24"/>
                      <a:pt x="137" y="23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5" y="25"/>
                      <a:pt x="135" y="25"/>
                      <a:pt x="134" y="27"/>
                    </a:cubicBezTo>
                    <a:cubicBezTo>
                      <a:pt x="130" y="31"/>
                      <a:pt x="127" y="35"/>
                      <a:pt x="123" y="39"/>
                    </a:cubicBezTo>
                    <a:cubicBezTo>
                      <a:pt x="121" y="42"/>
                      <a:pt x="119" y="46"/>
                      <a:pt x="117" y="49"/>
                    </a:cubicBezTo>
                    <a:cubicBezTo>
                      <a:pt x="115" y="53"/>
                      <a:pt x="113" y="56"/>
                      <a:pt x="112" y="60"/>
                    </a:cubicBezTo>
                    <a:cubicBezTo>
                      <a:pt x="111" y="62"/>
                      <a:pt x="110" y="64"/>
                      <a:pt x="110" y="66"/>
                    </a:cubicBezTo>
                    <a:cubicBezTo>
                      <a:pt x="113" y="69"/>
                      <a:pt x="116" y="74"/>
                      <a:pt x="114" y="78"/>
                    </a:cubicBezTo>
                    <a:cubicBezTo>
                      <a:pt x="112" y="84"/>
                      <a:pt x="106" y="88"/>
                      <a:pt x="100" y="86"/>
                    </a:cubicBezTo>
                    <a:cubicBezTo>
                      <a:pt x="96" y="84"/>
                      <a:pt x="92" y="82"/>
                      <a:pt x="89" y="78"/>
                    </a:cubicBezTo>
                    <a:cubicBezTo>
                      <a:pt x="87" y="72"/>
                      <a:pt x="87" y="65"/>
                      <a:pt x="89" y="59"/>
                    </a:cubicBezTo>
                    <a:cubicBezTo>
                      <a:pt x="91" y="52"/>
                      <a:pt x="94" y="45"/>
                      <a:pt x="98" y="39"/>
                    </a:cubicBezTo>
                    <a:cubicBezTo>
                      <a:pt x="101" y="34"/>
                      <a:pt x="105" y="29"/>
                      <a:pt x="108" y="24"/>
                    </a:cubicBezTo>
                    <a:cubicBezTo>
                      <a:pt x="110" y="22"/>
                      <a:pt x="112" y="20"/>
                      <a:pt x="113" y="17"/>
                    </a:cubicBezTo>
                    <a:cubicBezTo>
                      <a:pt x="114" y="16"/>
                      <a:pt x="115" y="15"/>
                      <a:pt x="116" y="14"/>
                    </a:cubicBezTo>
                    <a:cubicBezTo>
                      <a:pt x="119" y="11"/>
                      <a:pt x="121" y="7"/>
                      <a:pt x="124" y="6"/>
                    </a:cubicBezTo>
                    <a:cubicBezTo>
                      <a:pt x="126" y="4"/>
                      <a:pt x="127" y="4"/>
                      <a:pt x="129" y="3"/>
                    </a:cubicBezTo>
                    <a:cubicBezTo>
                      <a:pt x="130" y="2"/>
                      <a:pt x="132" y="1"/>
                      <a:pt x="134" y="1"/>
                    </a:cubicBezTo>
                    <a:cubicBezTo>
                      <a:pt x="136" y="0"/>
                      <a:pt x="140" y="1"/>
                      <a:pt x="142" y="1"/>
                    </a:cubicBezTo>
                    <a:cubicBezTo>
                      <a:pt x="148" y="3"/>
                      <a:pt x="154" y="7"/>
                      <a:pt x="156" y="13"/>
                    </a:cubicBezTo>
                    <a:cubicBezTo>
                      <a:pt x="158" y="15"/>
                      <a:pt x="158" y="18"/>
                      <a:pt x="159" y="21"/>
                    </a:cubicBezTo>
                    <a:cubicBezTo>
                      <a:pt x="159" y="25"/>
                      <a:pt x="159" y="28"/>
                      <a:pt x="159" y="31"/>
                    </a:cubicBezTo>
                    <a:cubicBezTo>
                      <a:pt x="159" y="39"/>
                      <a:pt x="158" y="47"/>
                      <a:pt x="155" y="55"/>
                    </a:cubicBezTo>
                    <a:cubicBezTo>
                      <a:pt x="152" y="70"/>
                      <a:pt x="145" y="84"/>
                      <a:pt x="138" y="98"/>
                    </a:cubicBezTo>
                    <a:cubicBezTo>
                      <a:pt x="133" y="108"/>
                      <a:pt x="127" y="118"/>
                      <a:pt x="121" y="127"/>
                    </a:cubicBezTo>
                    <a:cubicBezTo>
                      <a:pt x="116" y="133"/>
                      <a:pt x="112" y="140"/>
                      <a:pt x="107" y="145"/>
                    </a:cubicBezTo>
                    <a:cubicBezTo>
                      <a:pt x="104" y="151"/>
                      <a:pt x="100" y="156"/>
                      <a:pt x="96" y="161"/>
                    </a:cubicBezTo>
                    <a:cubicBezTo>
                      <a:pt x="99" y="165"/>
                      <a:pt x="103" y="169"/>
                      <a:pt x="106" y="173"/>
                    </a:cubicBezTo>
                    <a:cubicBezTo>
                      <a:pt x="110" y="177"/>
                      <a:pt x="110" y="184"/>
                      <a:pt x="105" y="188"/>
                    </a:cubicBezTo>
                    <a:cubicBezTo>
                      <a:pt x="101" y="191"/>
                      <a:pt x="94" y="191"/>
                      <a:pt x="90" y="187"/>
                    </a:cubicBezTo>
                    <a:cubicBezTo>
                      <a:pt x="88" y="184"/>
                      <a:pt x="85" y="181"/>
                      <a:pt x="82" y="178"/>
                    </a:cubicBezTo>
                    <a:cubicBezTo>
                      <a:pt x="80" y="181"/>
                      <a:pt x="78" y="184"/>
                      <a:pt x="75" y="187"/>
                    </a:cubicBezTo>
                    <a:cubicBezTo>
                      <a:pt x="69" y="194"/>
                      <a:pt x="63" y="201"/>
                      <a:pt x="57" y="208"/>
                    </a:cubicBezTo>
                    <a:cubicBezTo>
                      <a:pt x="51" y="215"/>
                      <a:pt x="45" y="221"/>
                      <a:pt x="39" y="228"/>
                    </a:cubicBezTo>
                    <a:cubicBezTo>
                      <a:pt x="39" y="228"/>
                      <a:pt x="39" y="227"/>
                      <a:pt x="40" y="227"/>
                    </a:cubicBezTo>
                    <a:cubicBezTo>
                      <a:pt x="39" y="228"/>
                      <a:pt x="38" y="229"/>
                      <a:pt x="37" y="229"/>
                    </a:cubicBezTo>
                    <a:cubicBezTo>
                      <a:pt x="38" y="229"/>
                      <a:pt x="38" y="229"/>
                      <a:pt x="38" y="229"/>
                    </a:cubicBezTo>
                    <a:cubicBezTo>
                      <a:pt x="38" y="229"/>
                      <a:pt x="36" y="230"/>
                      <a:pt x="36" y="231"/>
                    </a:cubicBezTo>
                    <a:lnTo>
                      <a:pt x="35" y="231"/>
                    </a:lnTo>
                    <a:cubicBezTo>
                      <a:pt x="35" y="232"/>
                      <a:pt x="35" y="232"/>
                      <a:pt x="35" y="232"/>
                    </a:cubicBezTo>
                    <a:cubicBezTo>
                      <a:pt x="30" y="237"/>
                      <a:pt x="24" y="242"/>
                      <a:pt x="17" y="242"/>
                    </a:cubicBezTo>
                    <a:lnTo>
                      <a:pt x="16" y="242"/>
                    </a:lnTo>
                    <a:cubicBezTo>
                      <a:pt x="14" y="242"/>
                      <a:pt x="13" y="241"/>
                      <a:pt x="11" y="2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32"/>
              <p:cNvSpPr/>
              <p:nvPr/>
            </p:nvSpPr>
            <p:spPr>
              <a:xfrm>
                <a:off x="116980" y="4236838"/>
                <a:ext cx="74160" cy="5004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39" extrusionOk="0">
                    <a:moveTo>
                      <a:pt x="30" y="137"/>
                    </a:moveTo>
                    <a:cubicBezTo>
                      <a:pt x="23" y="137"/>
                      <a:pt x="15" y="135"/>
                      <a:pt x="10" y="131"/>
                    </a:cubicBezTo>
                    <a:cubicBezTo>
                      <a:pt x="7" y="129"/>
                      <a:pt x="5" y="127"/>
                      <a:pt x="4" y="124"/>
                    </a:cubicBezTo>
                    <a:cubicBezTo>
                      <a:pt x="3" y="121"/>
                      <a:pt x="2" y="118"/>
                      <a:pt x="1" y="115"/>
                    </a:cubicBezTo>
                    <a:cubicBezTo>
                      <a:pt x="0" y="111"/>
                      <a:pt x="0" y="108"/>
                      <a:pt x="0" y="104"/>
                    </a:cubicBezTo>
                    <a:cubicBezTo>
                      <a:pt x="0" y="100"/>
                      <a:pt x="0" y="96"/>
                      <a:pt x="0" y="91"/>
                    </a:cubicBezTo>
                    <a:cubicBezTo>
                      <a:pt x="2" y="75"/>
                      <a:pt x="8" y="60"/>
                      <a:pt x="16" y="47"/>
                    </a:cubicBezTo>
                    <a:cubicBezTo>
                      <a:pt x="20" y="40"/>
                      <a:pt x="24" y="35"/>
                      <a:pt x="28" y="29"/>
                    </a:cubicBezTo>
                    <a:cubicBezTo>
                      <a:pt x="33" y="22"/>
                      <a:pt x="39" y="17"/>
                      <a:pt x="45" y="12"/>
                    </a:cubicBezTo>
                    <a:cubicBezTo>
                      <a:pt x="49" y="9"/>
                      <a:pt x="55" y="7"/>
                      <a:pt x="60" y="5"/>
                    </a:cubicBezTo>
                    <a:cubicBezTo>
                      <a:pt x="66" y="4"/>
                      <a:pt x="72" y="5"/>
                      <a:pt x="77" y="7"/>
                    </a:cubicBezTo>
                    <a:cubicBezTo>
                      <a:pt x="83" y="8"/>
                      <a:pt x="88" y="12"/>
                      <a:pt x="92" y="18"/>
                    </a:cubicBezTo>
                    <a:cubicBezTo>
                      <a:pt x="95" y="21"/>
                      <a:pt x="97" y="26"/>
                      <a:pt x="95" y="31"/>
                    </a:cubicBezTo>
                    <a:cubicBezTo>
                      <a:pt x="95" y="32"/>
                      <a:pt x="94" y="34"/>
                      <a:pt x="93" y="35"/>
                    </a:cubicBezTo>
                    <a:cubicBezTo>
                      <a:pt x="87" y="42"/>
                      <a:pt x="76" y="39"/>
                      <a:pt x="73" y="30"/>
                    </a:cubicBezTo>
                    <a:lnTo>
                      <a:pt x="73" y="29"/>
                    </a:lnTo>
                    <a:cubicBezTo>
                      <a:pt x="73" y="29"/>
                      <a:pt x="72" y="29"/>
                      <a:pt x="72" y="28"/>
                    </a:cubicBezTo>
                    <a:cubicBezTo>
                      <a:pt x="72" y="29"/>
                      <a:pt x="72" y="29"/>
                      <a:pt x="73" y="29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0" y="28"/>
                      <a:pt x="69" y="27"/>
                      <a:pt x="68" y="27"/>
                    </a:cubicBezTo>
                    <a:cubicBezTo>
                      <a:pt x="67" y="27"/>
                      <a:pt x="67" y="27"/>
                      <a:pt x="66" y="26"/>
                    </a:cubicBezTo>
                    <a:cubicBezTo>
                      <a:pt x="67" y="26"/>
                      <a:pt x="67" y="26"/>
                      <a:pt x="67" y="27"/>
                    </a:cubicBezTo>
                    <a:lnTo>
                      <a:pt x="68" y="27"/>
                    </a:lnTo>
                    <a:cubicBezTo>
                      <a:pt x="67" y="27"/>
                      <a:pt x="67" y="27"/>
                      <a:pt x="67" y="26"/>
                    </a:cubicBezTo>
                    <a:lnTo>
                      <a:pt x="66" y="26"/>
                    </a:ln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5" y="26"/>
                      <a:pt x="64" y="27"/>
                      <a:pt x="63" y="27"/>
                    </a:cubicBezTo>
                    <a:lnTo>
                      <a:pt x="62" y="27"/>
                    </a:ln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27"/>
                      <a:pt x="62" y="28"/>
                      <a:pt x="60" y="28"/>
                    </a:cubicBezTo>
                    <a:cubicBezTo>
                      <a:pt x="60" y="28"/>
                      <a:pt x="59" y="28"/>
                      <a:pt x="59" y="29"/>
                    </a:cubicBezTo>
                    <a:cubicBezTo>
                      <a:pt x="57" y="29"/>
                      <a:pt x="56" y="30"/>
                      <a:pt x="55" y="32"/>
                    </a:cubicBezTo>
                    <a:cubicBezTo>
                      <a:pt x="53" y="33"/>
                      <a:pt x="52" y="34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6"/>
                      <a:pt x="50" y="36"/>
                    </a:cubicBezTo>
                    <a:cubicBezTo>
                      <a:pt x="47" y="39"/>
                      <a:pt x="45" y="42"/>
                      <a:pt x="42" y="46"/>
                    </a:cubicBezTo>
                    <a:lnTo>
                      <a:pt x="42" y="45"/>
                    </a:lnTo>
                    <a:cubicBezTo>
                      <a:pt x="38" y="50"/>
                      <a:pt x="35" y="56"/>
                      <a:pt x="32" y="61"/>
                    </a:cubicBezTo>
                    <a:cubicBezTo>
                      <a:pt x="30" y="65"/>
                      <a:pt x="28" y="69"/>
                      <a:pt x="27" y="73"/>
                    </a:cubicBezTo>
                    <a:cubicBezTo>
                      <a:pt x="25" y="77"/>
                      <a:pt x="24" y="80"/>
                      <a:pt x="23" y="84"/>
                    </a:cubicBezTo>
                    <a:cubicBezTo>
                      <a:pt x="23" y="87"/>
                      <a:pt x="22" y="91"/>
                      <a:pt x="21" y="94"/>
                    </a:cubicBezTo>
                    <a:cubicBezTo>
                      <a:pt x="21" y="96"/>
                      <a:pt x="21" y="99"/>
                      <a:pt x="21" y="101"/>
                    </a:cubicBezTo>
                    <a:cubicBezTo>
                      <a:pt x="21" y="104"/>
                      <a:pt x="21" y="107"/>
                      <a:pt x="22" y="111"/>
                    </a:cubicBezTo>
                    <a:cubicBezTo>
                      <a:pt x="23" y="112"/>
                      <a:pt x="23" y="113"/>
                      <a:pt x="23" y="113"/>
                    </a:cubicBezTo>
                    <a:cubicBezTo>
                      <a:pt x="23" y="114"/>
                      <a:pt x="23" y="114"/>
                      <a:pt x="23" y="114"/>
                    </a:cubicBezTo>
                    <a:lnTo>
                      <a:pt x="24" y="114"/>
                    </a:lnTo>
                    <a:lnTo>
                      <a:pt x="23" y="114"/>
                    </a:lnTo>
                    <a:cubicBezTo>
                      <a:pt x="24" y="114"/>
                      <a:pt x="24" y="114"/>
                      <a:pt x="24" y="114"/>
                    </a:cubicBezTo>
                    <a:lnTo>
                      <a:pt x="24" y="115"/>
                    </a:lnTo>
                    <a:cubicBezTo>
                      <a:pt x="25" y="115"/>
                      <a:pt x="25" y="115"/>
                      <a:pt x="26" y="115"/>
                    </a:cubicBezTo>
                    <a:cubicBezTo>
                      <a:pt x="26" y="115"/>
                      <a:pt x="26" y="116"/>
                      <a:pt x="27" y="116"/>
                    </a:cubicBezTo>
                    <a:lnTo>
                      <a:pt x="28" y="116"/>
                    </a:lnTo>
                    <a:cubicBezTo>
                      <a:pt x="30" y="116"/>
                      <a:pt x="31" y="116"/>
                      <a:pt x="33" y="116"/>
                    </a:cubicBezTo>
                    <a:cubicBezTo>
                      <a:pt x="32" y="116"/>
                      <a:pt x="31" y="116"/>
                      <a:pt x="31" y="116"/>
                    </a:cubicBezTo>
                    <a:cubicBezTo>
                      <a:pt x="32" y="116"/>
                      <a:pt x="34" y="116"/>
                      <a:pt x="35" y="116"/>
                    </a:cubicBezTo>
                    <a:cubicBezTo>
                      <a:pt x="36" y="115"/>
                      <a:pt x="37" y="115"/>
                      <a:pt x="38" y="114"/>
                    </a:cubicBezTo>
                    <a:cubicBezTo>
                      <a:pt x="41" y="114"/>
                      <a:pt x="44" y="113"/>
                      <a:pt x="46" y="112"/>
                    </a:cubicBezTo>
                    <a:cubicBezTo>
                      <a:pt x="51" y="110"/>
                      <a:pt x="56" y="107"/>
                      <a:pt x="61" y="104"/>
                    </a:cubicBezTo>
                    <a:cubicBezTo>
                      <a:pt x="68" y="100"/>
                      <a:pt x="74" y="95"/>
                      <a:pt x="81" y="91"/>
                    </a:cubicBezTo>
                    <a:cubicBezTo>
                      <a:pt x="84" y="88"/>
                      <a:pt x="87" y="85"/>
                      <a:pt x="90" y="82"/>
                    </a:cubicBezTo>
                    <a:cubicBezTo>
                      <a:pt x="91" y="81"/>
                      <a:pt x="91" y="80"/>
                      <a:pt x="92" y="79"/>
                    </a:cubicBezTo>
                    <a:cubicBezTo>
                      <a:pt x="94" y="74"/>
                      <a:pt x="97" y="70"/>
                      <a:pt x="102" y="68"/>
                    </a:cubicBezTo>
                    <a:cubicBezTo>
                      <a:pt x="107" y="66"/>
                      <a:pt x="112" y="68"/>
                      <a:pt x="115" y="72"/>
                    </a:cubicBezTo>
                    <a:cubicBezTo>
                      <a:pt x="121" y="80"/>
                      <a:pt x="114" y="89"/>
                      <a:pt x="108" y="95"/>
                    </a:cubicBezTo>
                    <a:lnTo>
                      <a:pt x="108" y="96"/>
                    </a:lnTo>
                    <a:cubicBezTo>
                      <a:pt x="107" y="97"/>
                      <a:pt x="107" y="99"/>
                      <a:pt x="106" y="101"/>
                    </a:cubicBezTo>
                    <a:cubicBezTo>
                      <a:pt x="106" y="102"/>
                      <a:pt x="106" y="103"/>
                      <a:pt x="105" y="104"/>
                    </a:cubicBezTo>
                    <a:cubicBezTo>
                      <a:pt x="105" y="106"/>
                      <a:pt x="105" y="107"/>
                      <a:pt x="105" y="109"/>
                    </a:cubicBezTo>
                    <a:lnTo>
                      <a:pt x="105" y="110"/>
                    </a:lnTo>
                    <a:lnTo>
                      <a:pt x="105" y="109"/>
                    </a:lnTo>
                    <a:cubicBezTo>
                      <a:pt x="105" y="110"/>
                      <a:pt x="106" y="111"/>
                      <a:pt x="106" y="111"/>
                    </a:cubicBezTo>
                    <a:cubicBezTo>
                      <a:pt x="107" y="112"/>
                      <a:pt x="107" y="113"/>
                      <a:pt x="107" y="113"/>
                    </a:cubicBezTo>
                    <a:cubicBezTo>
                      <a:pt x="107" y="114"/>
                      <a:pt x="108" y="114"/>
                      <a:pt x="108" y="114"/>
                    </a:cubicBezTo>
                    <a:lnTo>
                      <a:pt x="108" y="115"/>
                    </a:lnTo>
                    <a:cubicBezTo>
                      <a:pt x="109" y="115"/>
                      <a:pt x="110" y="115"/>
                      <a:pt x="111" y="115"/>
                    </a:cubicBezTo>
                    <a:lnTo>
                      <a:pt x="110" y="115"/>
                    </a:lnTo>
                    <a:cubicBezTo>
                      <a:pt x="111" y="115"/>
                      <a:pt x="111" y="115"/>
                      <a:pt x="112" y="115"/>
                    </a:cubicBezTo>
                    <a:cubicBezTo>
                      <a:pt x="113" y="114"/>
                      <a:pt x="114" y="114"/>
                      <a:pt x="115" y="114"/>
                    </a:cubicBezTo>
                    <a:cubicBezTo>
                      <a:pt x="116" y="114"/>
                      <a:pt x="116" y="113"/>
                      <a:pt x="118" y="113"/>
                    </a:cubicBezTo>
                    <a:cubicBezTo>
                      <a:pt x="119" y="112"/>
                      <a:pt x="121" y="111"/>
                      <a:pt x="123" y="110"/>
                    </a:cubicBezTo>
                    <a:cubicBezTo>
                      <a:pt x="126" y="108"/>
                      <a:pt x="129" y="106"/>
                      <a:pt x="132" y="104"/>
                    </a:cubicBezTo>
                    <a:cubicBezTo>
                      <a:pt x="136" y="100"/>
                      <a:pt x="141" y="96"/>
                      <a:pt x="145" y="92"/>
                    </a:cubicBezTo>
                    <a:cubicBezTo>
                      <a:pt x="152" y="85"/>
                      <a:pt x="159" y="77"/>
                      <a:pt x="165" y="69"/>
                    </a:cubicBezTo>
                    <a:cubicBezTo>
                      <a:pt x="167" y="66"/>
                      <a:pt x="169" y="63"/>
                      <a:pt x="171" y="60"/>
                    </a:cubicBezTo>
                    <a:cubicBezTo>
                      <a:pt x="174" y="57"/>
                      <a:pt x="176" y="53"/>
                      <a:pt x="178" y="49"/>
                    </a:cubicBezTo>
                    <a:cubicBezTo>
                      <a:pt x="179" y="47"/>
                      <a:pt x="181" y="44"/>
                      <a:pt x="182" y="42"/>
                    </a:cubicBezTo>
                    <a:cubicBezTo>
                      <a:pt x="182" y="41"/>
                      <a:pt x="182" y="41"/>
                      <a:pt x="182" y="40"/>
                    </a:cubicBezTo>
                    <a:lnTo>
                      <a:pt x="182" y="41"/>
                    </a:lnTo>
                    <a:cubicBezTo>
                      <a:pt x="182" y="40"/>
                      <a:pt x="182" y="40"/>
                      <a:pt x="182" y="39"/>
                    </a:cubicBezTo>
                    <a:lnTo>
                      <a:pt x="182" y="38"/>
                    </a:lnTo>
                    <a:cubicBezTo>
                      <a:pt x="182" y="37"/>
                      <a:pt x="182" y="37"/>
                      <a:pt x="182" y="37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1" y="34"/>
                      <a:pt x="181" y="33"/>
                    </a:cubicBezTo>
                    <a:cubicBezTo>
                      <a:pt x="179" y="32"/>
                      <a:pt x="178" y="30"/>
                      <a:pt x="177" y="29"/>
                    </a:cubicBezTo>
                    <a:cubicBezTo>
                      <a:pt x="176" y="28"/>
                      <a:pt x="175" y="27"/>
                      <a:pt x="174" y="26"/>
                    </a:cubicBezTo>
                    <a:cubicBezTo>
                      <a:pt x="173" y="26"/>
                      <a:pt x="172" y="25"/>
                      <a:pt x="171" y="25"/>
                    </a:cubicBezTo>
                    <a:cubicBezTo>
                      <a:pt x="170" y="24"/>
                      <a:pt x="169" y="24"/>
                      <a:pt x="169" y="23"/>
                    </a:cubicBezTo>
                    <a:cubicBezTo>
                      <a:pt x="168" y="23"/>
                      <a:pt x="168" y="23"/>
                      <a:pt x="167" y="23"/>
                    </a:cubicBezTo>
                    <a:cubicBezTo>
                      <a:pt x="166" y="23"/>
                      <a:pt x="164" y="22"/>
                      <a:pt x="163" y="22"/>
                    </a:cubicBezTo>
                    <a:cubicBezTo>
                      <a:pt x="162" y="22"/>
                      <a:pt x="161" y="22"/>
                      <a:pt x="160" y="22"/>
                    </a:cubicBezTo>
                    <a:cubicBezTo>
                      <a:pt x="159" y="22"/>
                      <a:pt x="158" y="22"/>
                      <a:pt x="157" y="22"/>
                    </a:cubicBezTo>
                    <a:cubicBezTo>
                      <a:pt x="154" y="23"/>
                      <a:pt x="151" y="23"/>
                      <a:pt x="148" y="24"/>
                    </a:cubicBezTo>
                    <a:cubicBezTo>
                      <a:pt x="146" y="25"/>
                      <a:pt x="144" y="26"/>
                      <a:pt x="141" y="27"/>
                    </a:cubicBezTo>
                    <a:cubicBezTo>
                      <a:pt x="142" y="27"/>
                      <a:pt x="142" y="27"/>
                      <a:pt x="142" y="26"/>
                    </a:cubicBezTo>
                    <a:cubicBezTo>
                      <a:pt x="140" y="28"/>
                      <a:pt x="139" y="28"/>
                      <a:pt x="137" y="29"/>
                    </a:cubicBezTo>
                    <a:cubicBezTo>
                      <a:pt x="136" y="30"/>
                      <a:pt x="134" y="31"/>
                      <a:pt x="133" y="32"/>
                    </a:cubicBezTo>
                    <a:cubicBezTo>
                      <a:pt x="132" y="33"/>
                      <a:pt x="130" y="35"/>
                      <a:pt x="128" y="37"/>
                    </a:cubicBezTo>
                    <a:cubicBezTo>
                      <a:pt x="126" y="39"/>
                      <a:pt x="123" y="42"/>
                      <a:pt x="121" y="45"/>
                    </a:cubicBezTo>
                    <a:cubicBezTo>
                      <a:pt x="118" y="50"/>
                      <a:pt x="114" y="56"/>
                      <a:pt x="111" y="61"/>
                    </a:cubicBezTo>
                    <a:cubicBezTo>
                      <a:pt x="108" y="66"/>
                      <a:pt x="101" y="67"/>
                      <a:pt x="96" y="64"/>
                    </a:cubicBezTo>
                    <a:cubicBezTo>
                      <a:pt x="91" y="61"/>
                      <a:pt x="90" y="55"/>
                      <a:pt x="93" y="50"/>
                    </a:cubicBezTo>
                    <a:cubicBezTo>
                      <a:pt x="99" y="40"/>
                      <a:pt x="106" y="29"/>
                      <a:pt x="114" y="21"/>
                    </a:cubicBezTo>
                    <a:cubicBezTo>
                      <a:pt x="119" y="15"/>
                      <a:pt x="125" y="11"/>
                      <a:pt x="132" y="8"/>
                    </a:cubicBezTo>
                    <a:cubicBezTo>
                      <a:pt x="139" y="4"/>
                      <a:pt x="147" y="2"/>
                      <a:pt x="155" y="1"/>
                    </a:cubicBezTo>
                    <a:cubicBezTo>
                      <a:pt x="162" y="0"/>
                      <a:pt x="171" y="1"/>
                      <a:pt x="177" y="4"/>
                    </a:cubicBezTo>
                    <a:cubicBezTo>
                      <a:pt x="185" y="7"/>
                      <a:pt x="190" y="11"/>
                      <a:pt x="196" y="17"/>
                    </a:cubicBezTo>
                    <a:cubicBezTo>
                      <a:pt x="200" y="22"/>
                      <a:pt x="203" y="28"/>
                      <a:pt x="204" y="35"/>
                    </a:cubicBezTo>
                    <a:cubicBezTo>
                      <a:pt x="205" y="42"/>
                      <a:pt x="203" y="49"/>
                      <a:pt x="199" y="55"/>
                    </a:cubicBezTo>
                    <a:cubicBezTo>
                      <a:pt x="197" y="59"/>
                      <a:pt x="194" y="63"/>
                      <a:pt x="192" y="67"/>
                    </a:cubicBezTo>
                    <a:cubicBezTo>
                      <a:pt x="189" y="72"/>
                      <a:pt x="185" y="78"/>
                      <a:pt x="181" y="82"/>
                    </a:cubicBezTo>
                    <a:cubicBezTo>
                      <a:pt x="172" y="93"/>
                      <a:pt x="163" y="104"/>
                      <a:pt x="153" y="113"/>
                    </a:cubicBezTo>
                    <a:cubicBezTo>
                      <a:pt x="143" y="123"/>
                      <a:pt x="133" y="131"/>
                      <a:pt x="120" y="135"/>
                    </a:cubicBezTo>
                    <a:cubicBezTo>
                      <a:pt x="115" y="137"/>
                      <a:pt x="108" y="138"/>
                      <a:pt x="102" y="136"/>
                    </a:cubicBezTo>
                    <a:cubicBezTo>
                      <a:pt x="96" y="134"/>
                      <a:pt x="91" y="130"/>
                      <a:pt x="88" y="125"/>
                    </a:cubicBezTo>
                    <a:cubicBezTo>
                      <a:pt x="86" y="121"/>
                      <a:pt x="84" y="118"/>
                      <a:pt x="84" y="114"/>
                    </a:cubicBezTo>
                    <a:cubicBezTo>
                      <a:pt x="83" y="115"/>
                      <a:pt x="83" y="116"/>
                      <a:pt x="81" y="116"/>
                    </a:cubicBezTo>
                    <a:cubicBezTo>
                      <a:pt x="72" y="122"/>
                      <a:pt x="62" y="128"/>
                      <a:pt x="51" y="133"/>
                    </a:cubicBezTo>
                    <a:cubicBezTo>
                      <a:pt x="45" y="135"/>
                      <a:pt x="37" y="138"/>
                      <a:pt x="30" y="1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32"/>
              <p:cNvSpPr/>
              <p:nvPr/>
            </p:nvSpPr>
            <p:spPr>
              <a:xfrm>
                <a:off x="187540" y="4232878"/>
                <a:ext cx="3132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61" extrusionOk="0">
                    <a:moveTo>
                      <a:pt x="14" y="152"/>
                    </a:moveTo>
                    <a:cubicBezTo>
                      <a:pt x="13" y="146"/>
                      <a:pt x="16" y="139"/>
                      <a:pt x="22" y="138"/>
                    </a:cubicBezTo>
                    <a:cubicBezTo>
                      <a:pt x="30" y="136"/>
                      <a:pt x="37" y="135"/>
                      <a:pt x="44" y="132"/>
                    </a:cubicBezTo>
                    <a:lnTo>
                      <a:pt x="45" y="132"/>
                    </a:lnTo>
                    <a:lnTo>
                      <a:pt x="44" y="132"/>
                    </a:lnTo>
                    <a:cubicBezTo>
                      <a:pt x="48" y="131"/>
                      <a:pt x="52" y="130"/>
                      <a:pt x="55" y="128"/>
                    </a:cubicBezTo>
                    <a:cubicBezTo>
                      <a:pt x="57" y="128"/>
                      <a:pt x="59" y="127"/>
                      <a:pt x="60" y="126"/>
                    </a:cubicBezTo>
                    <a:cubicBezTo>
                      <a:pt x="60" y="125"/>
                      <a:pt x="61" y="125"/>
                      <a:pt x="62" y="125"/>
                    </a:cubicBezTo>
                    <a:cubicBezTo>
                      <a:pt x="62" y="125"/>
                      <a:pt x="61" y="125"/>
                      <a:pt x="60" y="125"/>
                    </a:cubicBezTo>
                    <a:cubicBezTo>
                      <a:pt x="62" y="125"/>
                      <a:pt x="62" y="124"/>
                      <a:pt x="63" y="124"/>
                    </a:cubicBezTo>
                    <a:lnTo>
                      <a:pt x="63" y="123"/>
                    </a:lnTo>
                    <a:lnTo>
                      <a:pt x="64" y="122"/>
                    </a:lnTo>
                    <a:cubicBezTo>
                      <a:pt x="63" y="122"/>
                      <a:pt x="63" y="122"/>
                      <a:pt x="63" y="122"/>
                    </a:cubicBezTo>
                    <a:lnTo>
                      <a:pt x="64" y="122"/>
                    </a:lnTo>
                    <a:cubicBezTo>
                      <a:pt x="63" y="122"/>
                      <a:pt x="63" y="122"/>
                      <a:pt x="63" y="122"/>
                    </a:cubicBezTo>
                    <a:lnTo>
                      <a:pt x="63" y="121"/>
                    </a:lnTo>
                    <a:cubicBezTo>
                      <a:pt x="63" y="122"/>
                      <a:pt x="63" y="122"/>
                      <a:pt x="63" y="122"/>
                    </a:cubicBezTo>
                    <a:cubicBezTo>
                      <a:pt x="63" y="122"/>
                      <a:pt x="63" y="121"/>
                      <a:pt x="62" y="121"/>
                    </a:cubicBezTo>
                    <a:cubicBezTo>
                      <a:pt x="58" y="117"/>
                      <a:pt x="53" y="113"/>
                      <a:pt x="49" y="110"/>
                    </a:cubicBezTo>
                    <a:lnTo>
                      <a:pt x="50" y="111"/>
                    </a:lnTo>
                    <a:cubicBezTo>
                      <a:pt x="42" y="104"/>
                      <a:pt x="33" y="98"/>
                      <a:pt x="25" y="92"/>
                    </a:cubicBezTo>
                    <a:cubicBezTo>
                      <a:pt x="17" y="85"/>
                      <a:pt x="9" y="76"/>
                      <a:pt x="4" y="66"/>
                    </a:cubicBezTo>
                    <a:cubicBezTo>
                      <a:pt x="0" y="55"/>
                      <a:pt x="1" y="42"/>
                      <a:pt x="6" y="31"/>
                    </a:cubicBezTo>
                    <a:cubicBezTo>
                      <a:pt x="7" y="26"/>
                      <a:pt x="11" y="21"/>
                      <a:pt x="15" y="18"/>
                    </a:cubicBezTo>
                    <a:cubicBezTo>
                      <a:pt x="19" y="14"/>
                      <a:pt x="24" y="11"/>
                      <a:pt x="28" y="8"/>
                    </a:cubicBezTo>
                    <a:cubicBezTo>
                      <a:pt x="39" y="1"/>
                      <a:pt x="52" y="0"/>
                      <a:pt x="63" y="2"/>
                    </a:cubicBezTo>
                    <a:cubicBezTo>
                      <a:pt x="69" y="2"/>
                      <a:pt x="73" y="5"/>
                      <a:pt x="77" y="8"/>
                    </a:cubicBezTo>
                    <a:cubicBezTo>
                      <a:pt x="78" y="10"/>
                      <a:pt x="80" y="12"/>
                      <a:pt x="80" y="14"/>
                    </a:cubicBezTo>
                    <a:cubicBezTo>
                      <a:pt x="81" y="16"/>
                      <a:pt x="81" y="19"/>
                      <a:pt x="81" y="21"/>
                    </a:cubicBezTo>
                    <a:cubicBezTo>
                      <a:pt x="81" y="23"/>
                      <a:pt x="80" y="26"/>
                      <a:pt x="80" y="29"/>
                    </a:cubicBezTo>
                    <a:cubicBezTo>
                      <a:pt x="79" y="31"/>
                      <a:pt x="78" y="33"/>
                      <a:pt x="78" y="34"/>
                    </a:cubicBezTo>
                    <a:cubicBezTo>
                      <a:pt x="78" y="35"/>
                      <a:pt x="78" y="36"/>
                      <a:pt x="78" y="36"/>
                    </a:cubicBezTo>
                    <a:cubicBezTo>
                      <a:pt x="77" y="43"/>
                      <a:pt x="71" y="47"/>
                      <a:pt x="64" y="46"/>
                    </a:cubicBezTo>
                    <a:cubicBezTo>
                      <a:pt x="58" y="45"/>
                      <a:pt x="54" y="39"/>
                      <a:pt x="56" y="32"/>
                    </a:cubicBezTo>
                    <a:cubicBezTo>
                      <a:pt x="56" y="31"/>
                      <a:pt x="56" y="29"/>
                      <a:pt x="56" y="28"/>
                    </a:cubicBezTo>
                    <a:cubicBezTo>
                      <a:pt x="57" y="26"/>
                      <a:pt x="58" y="25"/>
                      <a:pt x="58" y="23"/>
                    </a:cubicBezTo>
                    <a:cubicBezTo>
                      <a:pt x="57" y="23"/>
                      <a:pt x="56" y="23"/>
                      <a:pt x="56" y="23"/>
                    </a:cubicBezTo>
                    <a:cubicBezTo>
                      <a:pt x="54" y="23"/>
                      <a:pt x="53" y="23"/>
                      <a:pt x="51" y="23"/>
                    </a:cubicBezTo>
                    <a:lnTo>
                      <a:pt x="49" y="23"/>
                    </a:lnTo>
                    <a:cubicBezTo>
                      <a:pt x="48" y="23"/>
                      <a:pt x="46" y="24"/>
                      <a:pt x="45" y="24"/>
                    </a:cubicBezTo>
                    <a:cubicBezTo>
                      <a:pt x="44" y="25"/>
                      <a:pt x="43" y="25"/>
                      <a:pt x="42" y="25"/>
                    </a:cubicBezTo>
                    <a:cubicBezTo>
                      <a:pt x="41" y="26"/>
                      <a:pt x="39" y="27"/>
                      <a:pt x="38" y="28"/>
                    </a:cubicBezTo>
                    <a:cubicBezTo>
                      <a:pt x="36" y="29"/>
                      <a:pt x="35" y="29"/>
                      <a:pt x="34" y="30"/>
                    </a:cubicBezTo>
                    <a:cubicBezTo>
                      <a:pt x="32" y="32"/>
                      <a:pt x="31" y="33"/>
                      <a:pt x="29" y="34"/>
                    </a:cubicBezTo>
                    <a:cubicBezTo>
                      <a:pt x="29" y="35"/>
                      <a:pt x="28" y="36"/>
                      <a:pt x="28" y="36"/>
                    </a:cubicBezTo>
                    <a:cubicBezTo>
                      <a:pt x="27" y="37"/>
                      <a:pt x="26" y="38"/>
                      <a:pt x="25" y="39"/>
                    </a:cubicBezTo>
                    <a:cubicBezTo>
                      <a:pt x="25" y="40"/>
                      <a:pt x="25" y="40"/>
                      <a:pt x="25" y="41"/>
                    </a:cubicBezTo>
                    <a:cubicBezTo>
                      <a:pt x="25" y="41"/>
                      <a:pt x="24" y="42"/>
                      <a:pt x="24" y="43"/>
                    </a:cubicBezTo>
                    <a:cubicBezTo>
                      <a:pt x="24" y="44"/>
                      <a:pt x="24" y="46"/>
                      <a:pt x="24" y="47"/>
                    </a:cubicBezTo>
                    <a:cubicBezTo>
                      <a:pt x="24" y="48"/>
                      <a:pt x="24" y="48"/>
                      <a:pt x="24" y="50"/>
                    </a:cubicBezTo>
                    <a:cubicBezTo>
                      <a:pt x="24" y="52"/>
                      <a:pt x="24" y="54"/>
                      <a:pt x="24" y="56"/>
                    </a:cubicBezTo>
                    <a:cubicBezTo>
                      <a:pt x="24" y="55"/>
                      <a:pt x="24" y="55"/>
                      <a:pt x="24" y="55"/>
                    </a:cubicBezTo>
                    <a:lnTo>
                      <a:pt x="24" y="57"/>
                    </a:lnTo>
                    <a:cubicBezTo>
                      <a:pt x="25" y="58"/>
                      <a:pt x="25" y="60"/>
                      <a:pt x="25" y="61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0"/>
                      <a:pt x="26" y="61"/>
                      <a:pt x="27" y="62"/>
                    </a:cubicBezTo>
                    <a:cubicBezTo>
                      <a:pt x="27" y="63"/>
                      <a:pt x="28" y="64"/>
                      <a:pt x="28" y="65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30" y="66"/>
                      <a:pt x="31" y="68"/>
                      <a:pt x="32" y="69"/>
                    </a:cubicBezTo>
                    <a:cubicBezTo>
                      <a:pt x="38" y="75"/>
                      <a:pt x="45" y="79"/>
                      <a:pt x="51" y="85"/>
                    </a:cubicBezTo>
                    <a:cubicBezTo>
                      <a:pt x="56" y="88"/>
                      <a:pt x="60" y="92"/>
                      <a:pt x="65" y="95"/>
                    </a:cubicBezTo>
                    <a:lnTo>
                      <a:pt x="64" y="95"/>
                    </a:lnTo>
                    <a:cubicBezTo>
                      <a:pt x="66" y="95"/>
                      <a:pt x="66" y="96"/>
                      <a:pt x="67" y="97"/>
                    </a:cubicBezTo>
                    <a:lnTo>
                      <a:pt x="67" y="96"/>
                    </a:lnTo>
                    <a:cubicBezTo>
                      <a:pt x="72" y="100"/>
                      <a:pt x="77" y="104"/>
                      <a:pt x="81" y="108"/>
                    </a:cubicBezTo>
                    <a:cubicBezTo>
                      <a:pt x="85" y="113"/>
                      <a:pt x="86" y="118"/>
                      <a:pt x="86" y="124"/>
                    </a:cubicBezTo>
                    <a:cubicBezTo>
                      <a:pt x="86" y="130"/>
                      <a:pt x="82" y="136"/>
                      <a:pt x="78" y="140"/>
                    </a:cubicBezTo>
                    <a:cubicBezTo>
                      <a:pt x="74" y="144"/>
                      <a:pt x="69" y="146"/>
                      <a:pt x="63" y="149"/>
                    </a:cubicBezTo>
                    <a:cubicBezTo>
                      <a:pt x="58" y="151"/>
                      <a:pt x="53" y="152"/>
                      <a:pt x="48" y="154"/>
                    </a:cubicBezTo>
                    <a:cubicBezTo>
                      <a:pt x="41" y="156"/>
                      <a:pt x="34" y="158"/>
                      <a:pt x="27" y="160"/>
                    </a:cubicBezTo>
                    <a:cubicBezTo>
                      <a:pt x="26" y="160"/>
                      <a:pt x="25" y="160"/>
                      <a:pt x="24" y="160"/>
                    </a:cubicBezTo>
                    <a:cubicBezTo>
                      <a:pt x="20" y="160"/>
                      <a:pt x="15" y="156"/>
                      <a:pt x="14" y="1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32"/>
              <p:cNvSpPr/>
              <p:nvPr/>
            </p:nvSpPr>
            <p:spPr>
              <a:xfrm>
                <a:off x="236140" y="4200118"/>
                <a:ext cx="40320" cy="10584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94" extrusionOk="0">
                    <a:moveTo>
                      <a:pt x="30" y="290"/>
                    </a:moveTo>
                    <a:cubicBezTo>
                      <a:pt x="25" y="286"/>
                      <a:pt x="21" y="281"/>
                      <a:pt x="17" y="276"/>
                    </a:cubicBezTo>
                    <a:cubicBezTo>
                      <a:pt x="12" y="271"/>
                      <a:pt x="9" y="264"/>
                      <a:pt x="6" y="257"/>
                    </a:cubicBezTo>
                    <a:cubicBezTo>
                      <a:pt x="0" y="244"/>
                      <a:pt x="0" y="228"/>
                      <a:pt x="2" y="213"/>
                    </a:cubicBezTo>
                    <a:cubicBezTo>
                      <a:pt x="2" y="201"/>
                      <a:pt x="4" y="190"/>
                      <a:pt x="6" y="177"/>
                    </a:cubicBezTo>
                    <a:cubicBezTo>
                      <a:pt x="7" y="172"/>
                      <a:pt x="7" y="166"/>
                      <a:pt x="9" y="160"/>
                    </a:cubicBezTo>
                    <a:cubicBezTo>
                      <a:pt x="10" y="154"/>
                      <a:pt x="12" y="147"/>
                      <a:pt x="13" y="141"/>
                    </a:cubicBezTo>
                    <a:cubicBezTo>
                      <a:pt x="16" y="130"/>
                      <a:pt x="19" y="119"/>
                      <a:pt x="22" y="107"/>
                    </a:cubicBezTo>
                    <a:cubicBezTo>
                      <a:pt x="23" y="104"/>
                      <a:pt x="24" y="100"/>
                      <a:pt x="25" y="96"/>
                    </a:cubicBezTo>
                    <a:cubicBezTo>
                      <a:pt x="27" y="92"/>
                      <a:pt x="28" y="88"/>
                      <a:pt x="30" y="84"/>
                    </a:cubicBezTo>
                    <a:cubicBezTo>
                      <a:pt x="29" y="84"/>
                      <a:pt x="29" y="84"/>
                      <a:pt x="29" y="85"/>
                    </a:cubicBezTo>
                    <a:cubicBezTo>
                      <a:pt x="30" y="83"/>
                      <a:pt x="31" y="81"/>
                      <a:pt x="32" y="79"/>
                    </a:cubicBezTo>
                    <a:cubicBezTo>
                      <a:pt x="31" y="79"/>
                      <a:pt x="31" y="80"/>
                      <a:pt x="31" y="81"/>
                    </a:cubicBezTo>
                    <a:cubicBezTo>
                      <a:pt x="32" y="79"/>
                      <a:pt x="32" y="78"/>
                      <a:pt x="32" y="77"/>
                    </a:cubicBezTo>
                    <a:lnTo>
                      <a:pt x="32" y="78"/>
                    </a:lnTo>
                    <a:cubicBezTo>
                      <a:pt x="32" y="77"/>
                      <a:pt x="33" y="75"/>
                      <a:pt x="34" y="75"/>
                    </a:cubicBezTo>
                    <a:cubicBezTo>
                      <a:pt x="33" y="75"/>
                      <a:pt x="33" y="75"/>
                      <a:pt x="33" y="76"/>
                    </a:cubicBezTo>
                    <a:cubicBezTo>
                      <a:pt x="33" y="75"/>
                      <a:pt x="34" y="74"/>
                      <a:pt x="34" y="73"/>
                    </a:cubicBezTo>
                    <a:cubicBezTo>
                      <a:pt x="34" y="72"/>
                      <a:pt x="35" y="71"/>
                      <a:pt x="35" y="70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6" y="68"/>
                      <a:pt x="37" y="66"/>
                      <a:pt x="38" y="63"/>
                    </a:cubicBezTo>
                    <a:cubicBezTo>
                      <a:pt x="39" y="61"/>
                      <a:pt x="41" y="58"/>
                      <a:pt x="42" y="56"/>
                    </a:cubicBezTo>
                    <a:cubicBezTo>
                      <a:pt x="45" y="48"/>
                      <a:pt x="49" y="41"/>
                      <a:pt x="53" y="34"/>
                    </a:cubicBezTo>
                    <a:cubicBezTo>
                      <a:pt x="56" y="28"/>
                      <a:pt x="61" y="21"/>
                      <a:pt x="66" y="16"/>
                    </a:cubicBezTo>
                    <a:cubicBezTo>
                      <a:pt x="70" y="11"/>
                      <a:pt x="76" y="7"/>
                      <a:pt x="82" y="4"/>
                    </a:cubicBezTo>
                    <a:cubicBezTo>
                      <a:pt x="87" y="1"/>
                      <a:pt x="95" y="0"/>
                      <a:pt x="100" y="3"/>
                    </a:cubicBezTo>
                    <a:cubicBezTo>
                      <a:pt x="102" y="3"/>
                      <a:pt x="103" y="4"/>
                      <a:pt x="104" y="5"/>
                    </a:cubicBezTo>
                    <a:cubicBezTo>
                      <a:pt x="105" y="6"/>
                      <a:pt x="106" y="8"/>
                      <a:pt x="108" y="9"/>
                    </a:cubicBezTo>
                    <a:cubicBezTo>
                      <a:pt x="109" y="11"/>
                      <a:pt x="110" y="12"/>
                      <a:pt x="110" y="15"/>
                    </a:cubicBezTo>
                    <a:cubicBezTo>
                      <a:pt x="111" y="21"/>
                      <a:pt x="108" y="26"/>
                      <a:pt x="102" y="28"/>
                    </a:cubicBezTo>
                    <a:cubicBezTo>
                      <a:pt x="98" y="29"/>
                      <a:pt x="93" y="27"/>
                      <a:pt x="91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89" y="25"/>
                      <a:pt x="88" y="25"/>
                      <a:pt x="87" y="26"/>
                    </a:cubicBezTo>
                    <a:cubicBezTo>
                      <a:pt x="85" y="26"/>
                      <a:pt x="84" y="27"/>
                      <a:pt x="84" y="28"/>
                    </a:cubicBezTo>
                    <a:cubicBezTo>
                      <a:pt x="83" y="29"/>
                      <a:pt x="82" y="29"/>
                      <a:pt x="81" y="30"/>
                    </a:cubicBezTo>
                    <a:cubicBezTo>
                      <a:pt x="80" y="32"/>
                      <a:pt x="78" y="33"/>
                      <a:pt x="77" y="35"/>
                    </a:cubicBezTo>
                    <a:cubicBezTo>
                      <a:pt x="78" y="34"/>
                      <a:pt x="78" y="34"/>
                      <a:pt x="78" y="33"/>
                    </a:cubicBezTo>
                    <a:cubicBezTo>
                      <a:pt x="74" y="39"/>
                      <a:pt x="70" y="45"/>
                      <a:pt x="67" y="51"/>
                    </a:cubicBezTo>
                    <a:cubicBezTo>
                      <a:pt x="65" y="54"/>
                      <a:pt x="63" y="58"/>
                      <a:pt x="61" y="62"/>
                    </a:cubicBezTo>
                    <a:cubicBezTo>
                      <a:pt x="59" y="65"/>
                      <a:pt x="58" y="68"/>
                      <a:pt x="56" y="72"/>
                    </a:cubicBezTo>
                    <a:cubicBezTo>
                      <a:pt x="53" y="78"/>
                      <a:pt x="50" y="85"/>
                      <a:pt x="48" y="92"/>
                    </a:cubicBezTo>
                    <a:cubicBezTo>
                      <a:pt x="46" y="96"/>
                      <a:pt x="45" y="100"/>
                      <a:pt x="43" y="104"/>
                    </a:cubicBezTo>
                    <a:cubicBezTo>
                      <a:pt x="42" y="107"/>
                      <a:pt x="41" y="110"/>
                      <a:pt x="41" y="113"/>
                    </a:cubicBezTo>
                    <a:cubicBezTo>
                      <a:pt x="38" y="121"/>
                      <a:pt x="36" y="130"/>
                      <a:pt x="34" y="138"/>
                    </a:cubicBezTo>
                    <a:cubicBezTo>
                      <a:pt x="31" y="149"/>
                      <a:pt x="28" y="160"/>
                      <a:pt x="27" y="171"/>
                    </a:cubicBezTo>
                    <a:cubicBezTo>
                      <a:pt x="25" y="175"/>
                      <a:pt x="25" y="179"/>
                      <a:pt x="24" y="183"/>
                    </a:cubicBezTo>
                    <a:cubicBezTo>
                      <a:pt x="24" y="185"/>
                      <a:pt x="24" y="187"/>
                      <a:pt x="23" y="189"/>
                    </a:cubicBezTo>
                    <a:cubicBezTo>
                      <a:pt x="23" y="196"/>
                      <a:pt x="22" y="203"/>
                      <a:pt x="21" y="209"/>
                    </a:cubicBezTo>
                    <a:lnTo>
                      <a:pt x="21" y="208"/>
                    </a:lnTo>
                    <a:cubicBezTo>
                      <a:pt x="21" y="216"/>
                      <a:pt x="20" y="223"/>
                      <a:pt x="21" y="231"/>
                    </a:cubicBezTo>
                    <a:cubicBezTo>
                      <a:pt x="21" y="230"/>
                      <a:pt x="21" y="230"/>
                      <a:pt x="21" y="230"/>
                    </a:cubicBezTo>
                    <a:cubicBezTo>
                      <a:pt x="21" y="232"/>
                      <a:pt x="21" y="235"/>
                      <a:pt x="21" y="238"/>
                    </a:cubicBezTo>
                    <a:cubicBezTo>
                      <a:pt x="21" y="240"/>
                      <a:pt x="22" y="242"/>
                      <a:pt x="23" y="244"/>
                    </a:cubicBezTo>
                    <a:cubicBezTo>
                      <a:pt x="24" y="247"/>
                      <a:pt x="24" y="249"/>
                      <a:pt x="25" y="251"/>
                    </a:cubicBezTo>
                    <a:cubicBezTo>
                      <a:pt x="27" y="254"/>
                      <a:pt x="28" y="256"/>
                      <a:pt x="29" y="258"/>
                    </a:cubicBezTo>
                    <a:cubicBezTo>
                      <a:pt x="31" y="261"/>
                      <a:pt x="32" y="263"/>
                      <a:pt x="34" y="265"/>
                    </a:cubicBezTo>
                    <a:cubicBezTo>
                      <a:pt x="36" y="268"/>
                      <a:pt x="38" y="270"/>
                      <a:pt x="40" y="272"/>
                    </a:cubicBezTo>
                    <a:cubicBezTo>
                      <a:pt x="41" y="273"/>
                      <a:pt x="42" y="274"/>
                      <a:pt x="43" y="275"/>
                    </a:cubicBezTo>
                    <a:cubicBezTo>
                      <a:pt x="48" y="279"/>
                      <a:pt x="48" y="285"/>
                      <a:pt x="45" y="289"/>
                    </a:cubicBezTo>
                    <a:cubicBezTo>
                      <a:pt x="43" y="291"/>
                      <a:pt x="39" y="293"/>
                      <a:pt x="36" y="293"/>
                    </a:cubicBezTo>
                    <a:cubicBezTo>
                      <a:pt x="34" y="293"/>
                      <a:pt x="32" y="292"/>
                      <a:pt x="30" y="29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32"/>
              <p:cNvSpPr/>
              <p:nvPr/>
            </p:nvSpPr>
            <p:spPr>
              <a:xfrm>
                <a:off x="263140" y="4225318"/>
                <a:ext cx="3888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81" extrusionOk="0">
                    <a:moveTo>
                      <a:pt x="80" y="62"/>
                    </a:moveTo>
                    <a:cubicBezTo>
                      <a:pt x="81" y="60"/>
                      <a:pt x="82" y="57"/>
                      <a:pt x="82" y="55"/>
                    </a:cubicBezTo>
                    <a:cubicBezTo>
                      <a:pt x="83" y="51"/>
                      <a:pt x="84" y="46"/>
                      <a:pt x="84" y="42"/>
                    </a:cubicBezTo>
                    <a:cubicBezTo>
                      <a:pt x="85" y="37"/>
                      <a:pt x="85" y="32"/>
                      <a:pt x="85" y="27"/>
                    </a:cubicBezTo>
                    <a:cubicBezTo>
                      <a:pt x="84" y="28"/>
                      <a:pt x="84" y="29"/>
                      <a:pt x="84" y="30"/>
                    </a:cubicBezTo>
                    <a:cubicBezTo>
                      <a:pt x="83" y="32"/>
                      <a:pt x="83" y="35"/>
                      <a:pt x="82" y="36"/>
                    </a:cubicBezTo>
                    <a:cubicBezTo>
                      <a:pt x="81" y="40"/>
                      <a:pt x="80" y="43"/>
                      <a:pt x="80" y="46"/>
                    </a:cubicBezTo>
                    <a:cubicBezTo>
                      <a:pt x="80" y="50"/>
                      <a:pt x="80" y="53"/>
                      <a:pt x="80" y="55"/>
                    </a:cubicBezTo>
                    <a:cubicBezTo>
                      <a:pt x="80" y="58"/>
                      <a:pt x="80" y="60"/>
                      <a:pt x="80" y="62"/>
                    </a:cubicBezTo>
                    <a:moveTo>
                      <a:pt x="23" y="157"/>
                    </a:moveTo>
                    <a:lnTo>
                      <a:pt x="24" y="157"/>
                    </a:lnTo>
                    <a:cubicBezTo>
                      <a:pt x="24" y="156"/>
                      <a:pt x="24" y="156"/>
                      <a:pt x="24" y="156"/>
                    </a:cubicBezTo>
                    <a:cubicBezTo>
                      <a:pt x="25" y="156"/>
                      <a:pt x="26" y="156"/>
                      <a:pt x="26" y="155"/>
                    </a:cubicBezTo>
                    <a:cubicBezTo>
                      <a:pt x="27" y="154"/>
                      <a:pt x="29" y="152"/>
                      <a:pt x="30" y="151"/>
                    </a:cubicBezTo>
                    <a:cubicBezTo>
                      <a:pt x="31" y="150"/>
                      <a:pt x="33" y="149"/>
                      <a:pt x="33" y="148"/>
                    </a:cubicBezTo>
                    <a:cubicBezTo>
                      <a:pt x="33" y="148"/>
                      <a:pt x="32" y="148"/>
                      <a:pt x="31" y="148"/>
                    </a:cubicBezTo>
                    <a:lnTo>
                      <a:pt x="30" y="148"/>
                    </a:lnTo>
                    <a:lnTo>
                      <a:pt x="29" y="148"/>
                    </a:lnTo>
                    <a:lnTo>
                      <a:pt x="28" y="148"/>
                    </a:lnTo>
                    <a:cubicBezTo>
                      <a:pt x="28" y="149"/>
                      <a:pt x="27" y="149"/>
                      <a:pt x="27" y="149"/>
                    </a:cubicBezTo>
                    <a:cubicBezTo>
                      <a:pt x="27" y="149"/>
                      <a:pt x="26" y="149"/>
                      <a:pt x="26" y="150"/>
                    </a:cubicBezTo>
                    <a:lnTo>
                      <a:pt x="25" y="150"/>
                    </a:lnTo>
                    <a:lnTo>
                      <a:pt x="24" y="151"/>
                    </a:lnTo>
                    <a:cubicBezTo>
                      <a:pt x="24" y="152"/>
                      <a:pt x="24" y="152"/>
                      <a:pt x="24" y="152"/>
                    </a:cubicBezTo>
                    <a:lnTo>
                      <a:pt x="24" y="153"/>
                    </a:lnTo>
                    <a:lnTo>
                      <a:pt x="23" y="153"/>
                    </a:lnTo>
                    <a:lnTo>
                      <a:pt x="23" y="154"/>
                    </a:lnTo>
                    <a:cubicBezTo>
                      <a:pt x="23" y="155"/>
                      <a:pt x="23" y="155"/>
                      <a:pt x="23" y="156"/>
                    </a:cubicBezTo>
                    <a:lnTo>
                      <a:pt x="23" y="157"/>
                    </a:lnTo>
                    <a:moveTo>
                      <a:pt x="17" y="178"/>
                    </a:moveTo>
                    <a:cubicBezTo>
                      <a:pt x="12" y="177"/>
                      <a:pt x="8" y="174"/>
                      <a:pt x="5" y="170"/>
                    </a:cubicBezTo>
                    <a:cubicBezTo>
                      <a:pt x="0" y="162"/>
                      <a:pt x="0" y="150"/>
                      <a:pt x="5" y="142"/>
                    </a:cubicBezTo>
                    <a:cubicBezTo>
                      <a:pt x="10" y="132"/>
                      <a:pt x="20" y="126"/>
                      <a:pt x="31" y="126"/>
                    </a:cubicBezTo>
                    <a:cubicBezTo>
                      <a:pt x="36" y="125"/>
                      <a:pt x="42" y="127"/>
                      <a:pt x="47" y="128"/>
                    </a:cubicBezTo>
                    <a:lnTo>
                      <a:pt x="48" y="128"/>
                    </a:lnTo>
                    <a:cubicBezTo>
                      <a:pt x="51" y="122"/>
                      <a:pt x="55" y="116"/>
                      <a:pt x="59" y="109"/>
                    </a:cubicBezTo>
                    <a:cubicBezTo>
                      <a:pt x="59" y="110"/>
                      <a:pt x="58" y="110"/>
                      <a:pt x="58" y="110"/>
                    </a:cubicBezTo>
                    <a:cubicBezTo>
                      <a:pt x="64" y="100"/>
                      <a:pt x="69" y="89"/>
                      <a:pt x="74" y="78"/>
                    </a:cubicBezTo>
                    <a:cubicBezTo>
                      <a:pt x="73" y="78"/>
                      <a:pt x="72" y="79"/>
                      <a:pt x="70" y="79"/>
                    </a:cubicBezTo>
                    <a:cubicBezTo>
                      <a:pt x="63" y="79"/>
                      <a:pt x="58" y="74"/>
                      <a:pt x="58" y="67"/>
                    </a:cubicBezTo>
                    <a:cubicBezTo>
                      <a:pt x="58" y="62"/>
                      <a:pt x="58" y="55"/>
                      <a:pt x="58" y="50"/>
                    </a:cubicBezTo>
                    <a:cubicBezTo>
                      <a:pt x="59" y="44"/>
                      <a:pt x="59" y="38"/>
                      <a:pt x="61" y="32"/>
                    </a:cubicBezTo>
                    <a:cubicBezTo>
                      <a:pt x="62" y="28"/>
                      <a:pt x="63" y="25"/>
                      <a:pt x="64" y="21"/>
                    </a:cubicBezTo>
                    <a:cubicBezTo>
                      <a:pt x="66" y="15"/>
                      <a:pt x="70" y="8"/>
                      <a:pt x="75" y="4"/>
                    </a:cubicBezTo>
                    <a:cubicBezTo>
                      <a:pt x="78" y="2"/>
                      <a:pt x="80" y="1"/>
                      <a:pt x="84" y="1"/>
                    </a:cubicBezTo>
                    <a:cubicBezTo>
                      <a:pt x="87" y="0"/>
                      <a:pt x="90" y="1"/>
                      <a:pt x="94" y="2"/>
                    </a:cubicBezTo>
                    <a:cubicBezTo>
                      <a:pt x="100" y="4"/>
                      <a:pt x="104" y="8"/>
                      <a:pt x="105" y="14"/>
                    </a:cubicBezTo>
                    <a:cubicBezTo>
                      <a:pt x="107" y="21"/>
                      <a:pt x="107" y="28"/>
                      <a:pt x="107" y="35"/>
                    </a:cubicBezTo>
                    <a:cubicBezTo>
                      <a:pt x="106" y="42"/>
                      <a:pt x="105" y="50"/>
                      <a:pt x="102" y="58"/>
                    </a:cubicBezTo>
                    <a:cubicBezTo>
                      <a:pt x="100" y="70"/>
                      <a:pt x="96" y="81"/>
                      <a:pt x="90" y="92"/>
                    </a:cubicBezTo>
                    <a:cubicBezTo>
                      <a:pt x="88" y="97"/>
                      <a:pt x="85" y="103"/>
                      <a:pt x="83" y="108"/>
                    </a:cubicBezTo>
                    <a:cubicBezTo>
                      <a:pt x="80" y="114"/>
                      <a:pt x="77" y="119"/>
                      <a:pt x="73" y="125"/>
                    </a:cubicBezTo>
                    <a:cubicBezTo>
                      <a:pt x="71" y="129"/>
                      <a:pt x="69" y="134"/>
                      <a:pt x="66" y="138"/>
                    </a:cubicBezTo>
                    <a:cubicBezTo>
                      <a:pt x="68" y="139"/>
                      <a:pt x="70" y="141"/>
                      <a:pt x="73" y="143"/>
                    </a:cubicBezTo>
                    <a:cubicBezTo>
                      <a:pt x="82" y="148"/>
                      <a:pt x="91" y="153"/>
                      <a:pt x="100" y="158"/>
                    </a:cubicBezTo>
                    <a:cubicBezTo>
                      <a:pt x="104" y="161"/>
                      <a:pt x="105" y="169"/>
                      <a:pt x="102" y="173"/>
                    </a:cubicBezTo>
                    <a:cubicBezTo>
                      <a:pt x="101" y="175"/>
                      <a:pt x="99" y="177"/>
                      <a:pt x="96" y="177"/>
                    </a:cubicBezTo>
                    <a:cubicBezTo>
                      <a:pt x="93" y="178"/>
                      <a:pt x="90" y="177"/>
                      <a:pt x="88" y="176"/>
                    </a:cubicBezTo>
                    <a:cubicBezTo>
                      <a:pt x="81" y="172"/>
                      <a:pt x="74" y="169"/>
                      <a:pt x="68" y="164"/>
                    </a:cubicBezTo>
                    <a:cubicBezTo>
                      <a:pt x="65" y="163"/>
                      <a:pt x="61" y="161"/>
                      <a:pt x="58" y="159"/>
                    </a:cubicBezTo>
                    <a:cubicBezTo>
                      <a:pt x="57" y="158"/>
                      <a:pt x="55" y="157"/>
                      <a:pt x="54" y="156"/>
                    </a:cubicBezTo>
                    <a:cubicBezTo>
                      <a:pt x="54" y="157"/>
                      <a:pt x="53" y="157"/>
                      <a:pt x="52" y="158"/>
                    </a:cubicBezTo>
                    <a:cubicBezTo>
                      <a:pt x="52" y="159"/>
                      <a:pt x="52" y="159"/>
                      <a:pt x="51" y="160"/>
                    </a:cubicBezTo>
                    <a:cubicBezTo>
                      <a:pt x="51" y="159"/>
                      <a:pt x="51" y="159"/>
                      <a:pt x="52" y="159"/>
                    </a:cubicBezTo>
                    <a:cubicBezTo>
                      <a:pt x="51" y="160"/>
                      <a:pt x="51" y="160"/>
                      <a:pt x="50" y="161"/>
                    </a:cubicBezTo>
                    <a:lnTo>
                      <a:pt x="51" y="160"/>
                    </a:lnTo>
                    <a:cubicBezTo>
                      <a:pt x="48" y="164"/>
                      <a:pt x="45" y="167"/>
                      <a:pt x="42" y="170"/>
                    </a:cubicBezTo>
                    <a:cubicBezTo>
                      <a:pt x="38" y="174"/>
                      <a:pt x="35" y="176"/>
                      <a:pt x="30" y="178"/>
                    </a:cubicBezTo>
                    <a:cubicBezTo>
                      <a:pt x="28" y="179"/>
                      <a:pt x="25" y="180"/>
                      <a:pt x="22" y="180"/>
                    </a:cubicBezTo>
                    <a:cubicBezTo>
                      <a:pt x="20" y="180"/>
                      <a:pt x="19" y="179"/>
                      <a:pt x="17" y="1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32"/>
              <p:cNvSpPr/>
              <p:nvPr/>
            </p:nvSpPr>
            <p:spPr>
              <a:xfrm>
                <a:off x="338740" y="4238278"/>
                <a:ext cx="25920" cy="4932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7" extrusionOk="0">
                    <a:moveTo>
                      <a:pt x="49" y="130"/>
                    </a:moveTo>
                    <a:cubicBezTo>
                      <a:pt x="39" y="113"/>
                      <a:pt x="29" y="96"/>
                      <a:pt x="20" y="78"/>
                    </a:cubicBezTo>
                    <a:cubicBezTo>
                      <a:pt x="15" y="69"/>
                      <a:pt x="12" y="60"/>
                      <a:pt x="8" y="50"/>
                    </a:cubicBezTo>
                    <a:cubicBezTo>
                      <a:pt x="6" y="46"/>
                      <a:pt x="5" y="40"/>
                      <a:pt x="3" y="36"/>
                    </a:cubicBezTo>
                    <a:cubicBezTo>
                      <a:pt x="2" y="30"/>
                      <a:pt x="0" y="24"/>
                      <a:pt x="0" y="18"/>
                    </a:cubicBezTo>
                    <a:cubicBezTo>
                      <a:pt x="0" y="16"/>
                      <a:pt x="0" y="13"/>
                      <a:pt x="1" y="11"/>
                    </a:cubicBezTo>
                    <a:cubicBezTo>
                      <a:pt x="1" y="8"/>
                      <a:pt x="2" y="6"/>
                      <a:pt x="4" y="4"/>
                    </a:cubicBezTo>
                    <a:cubicBezTo>
                      <a:pt x="7" y="1"/>
                      <a:pt x="11" y="0"/>
                      <a:pt x="15" y="1"/>
                    </a:cubicBezTo>
                    <a:lnTo>
                      <a:pt x="16" y="1"/>
                    </a:lnTo>
                    <a:lnTo>
                      <a:pt x="15" y="1"/>
                    </a:lnTo>
                    <a:cubicBezTo>
                      <a:pt x="21" y="2"/>
                      <a:pt x="25" y="7"/>
                      <a:pt x="24" y="14"/>
                    </a:cubicBezTo>
                    <a:cubicBezTo>
                      <a:pt x="24" y="15"/>
                      <a:pt x="23" y="17"/>
                      <a:pt x="22" y="18"/>
                    </a:cubicBezTo>
                    <a:cubicBezTo>
                      <a:pt x="22" y="19"/>
                      <a:pt x="22" y="21"/>
                      <a:pt x="22" y="23"/>
                    </a:cubicBezTo>
                    <a:cubicBezTo>
                      <a:pt x="24" y="26"/>
                      <a:pt x="24" y="31"/>
                      <a:pt x="25" y="35"/>
                    </a:cubicBezTo>
                    <a:cubicBezTo>
                      <a:pt x="28" y="42"/>
                      <a:pt x="31" y="49"/>
                      <a:pt x="34" y="56"/>
                    </a:cubicBezTo>
                    <a:cubicBezTo>
                      <a:pt x="33" y="56"/>
                      <a:pt x="33" y="55"/>
                      <a:pt x="33" y="54"/>
                    </a:cubicBezTo>
                    <a:cubicBezTo>
                      <a:pt x="35" y="60"/>
                      <a:pt x="37" y="64"/>
                      <a:pt x="39" y="69"/>
                    </a:cubicBezTo>
                    <a:cubicBezTo>
                      <a:pt x="42" y="75"/>
                      <a:pt x="45" y="81"/>
                      <a:pt x="49" y="87"/>
                    </a:cubicBezTo>
                    <a:cubicBezTo>
                      <a:pt x="54" y="98"/>
                      <a:pt x="61" y="109"/>
                      <a:pt x="68" y="120"/>
                    </a:cubicBezTo>
                    <a:cubicBezTo>
                      <a:pt x="71" y="126"/>
                      <a:pt x="68" y="133"/>
                      <a:pt x="63" y="135"/>
                    </a:cubicBezTo>
                    <a:cubicBezTo>
                      <a:pt x="61" y="135"/>
                      <a:pt x="60" y="136"/>
                      <a:pt x="59" y="136"/>
                    </a:cubicBezTo>
                    <a:cubicBezTo>
                      <a:pt x="54" y="136"/>
                      <a:pt x="51" y="134"/>
                      <a:pt x="49" y="1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32"/>
              <p:cNvSpPr/>
              <p:nvPr/>
            </p:nvSpPr>
            <p:spPr>
              <a:xfrm>
                <a:off x="335140" y="4245838"/>
                <a:ext cx="4464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64" extrusionOk="0">
                    <a:moveTo>
                      <a:pt x="6" y="162"/>
                    </a:moveTo>
                    <a:cubicBezTo>
                      <a:pt x="2" y="160"/>
                      <a:pt x="0" y="154"/>
                      <a:pt x="2" y="149"/>
                    </a:cubicBezTo>
                    <a:cubicBezTo>
                      <a:pt x="7" y="137"/>
                      <a:pt x="12" y="126"/>
                      <a:pt x="17" y="114"/>
                    </a:cubicBezTo>
                    <a:cubicBezTo>
                      <a:pt x="22" y="103"/>
                      <a:pt x="28" y="94"/>
                      <a:pt x="34" y="85"/>
                    </a:cubicBezTo>
                    <a:cubicBezTo>
                      <a:pt x="39" y="75"/>
                      <a:pt x="46" y="66"/>
                      <a:pt x="52" y="56"/>
                    </a:cubicBezTo>
                    <a:cubicBezTo>
                      <a:pt x="56" y="51"/>
                      <a:pt x="60" y="45"/>
                      <a:pt x="64" y="40"/>
                    </a:cubicBezTo>
                    <a:cubicBezTo>
                      <a:pt x="67" y="35"/>
                      <a:pt x="71" y="30"/>
                      <a:pt x="76" y="25"/>
                    </a:cubicBezTo>
                    <a:cubicBezTo>
                      <a:pt x="77" y="22"/>
                      <a:pt x="80" y="21"/>
                      <a:pt x="81" y="18"/>
                    </a:cubicBezTo>
                    <a:cubicBezTo>
                      <a:pt x="85" y="14"/>
                      <a:pt x="89" y="10"/>
                      <a:pt x="93" y="7"/>
                    </a:cubicBezTo>
                    <a:cubicBezTo>
                      <a:pt x="97" y="4"/>
                      <a:pt x="101" y="1"/>
                      <a:pt x="105" y="0"/>
                    </a:cubicBezTo>
                    <a:cubicBezTo>
                      <a:pt x="108" y="0"/>
                      <a:pt x="111" y="0"/>
                      <a:pt x="114" y="1"/>
                    </a:cubicBezTo>
                    <a:cubicBezTo>
                      <a:pt x="120" y="2"/>
                      <a:pt x="123" y="9"/>
                      <a:pt x="122" y="15"/>
                    </a:cubicBezTo>
                    <a:cubicBezTo>
                      <a:pt x="120" y="20"/>
                      <a:pt x="115" y="24"/>
                      <a:pt x="109" y="22"/>
                    </a:cubicBezTo>
                    <a:cubicBezTo>
                      <a:pt x="108" y="24"/>
                      <a:pt x="107" y="24"/>
                      <a:pt x="106" y="25"/>
                    </a:cubicBezTo>
                    <a:cubicBezTo>
                      <a:pt x="102" y="28"/>
                      <a:pt x="99" y="31"/>
                      <a:pt x="96" y="34"/>
                    </a:cubicBezTo>
                    <a:cubicBezTo>
                      <a:pt x="91" y="40"/>
                      <a:pt x="85" y="46"/>
                      <a:pt x="81" y="52"/>
                    </a:cubicBezTo>
                    <a:lnTo>
                      <a:pt x="81" y="51"/>
                    </a:lnTo>
                    <a:cubicBezTo>
                      <a:pt x="77" y="56"/>
                      <a:pt x="73" y="62"/>
                      <a:pt x="69" y="67"/>
                    </a:cubicBezTo>
                    <a:cubicBezTo>
                      <a:pt x="66" y="72"/>
                      <a:pt x="63" y="77"/>
                      <a:pt x="59" y="82"/>
                    </a:cubicBezTo>
                    <a:cubicBezTo>
                      <a:pt x="53" y="91"/>
                      <a:pt x="47" y="100"/>
                      <a:pt x="42" y="110"/>
                    </a:cubicBezTo>
                    <a:cubicBezTo>
                      <a:pt x="39" y="114"/>
                      <a:pt x="38" y="117"/>
                      <a:pt x="36" y="121"/>
                    </a:cubicBezTo>
                    <a:cubicBezTo>
                      <a:pt x="34" y="125"/>
                      <a:pt x="32" y="128"/>
                      <a:pt x="31" y="133"/>
                    </a:cubicBezTo>
                    <a:cubicBezTo>
                      <a:pt x="27" y="141"/>
                      <a:pt x="23" y="149"/>
                      <a:pt x="20" y="158"/>
                    </a:cubicBezTo>
                    <a:cubicBezTo>
                      <a:pt x="18" y="161"/>
                      <a:pt x="14" y="163"/>
                      <a:pt x="10" y="163"/>
                    </a:cubicBezTo>
                    <a:cubicBezTo>
                      <a:pt x="9" y="163"/>
                      <a:pt x="7" y="163"/>
                      <a:pt x="6" y="16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32"/>
              <p:cNvSpPr/>
              <p:nvPr/>
            </p:nvSpPr>
            <p:spPr>
              <a:xfrm>
                <a:off x="389140" y="4265638"/>
                <a:ext cx="583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2" extrusionOk="0">
                    <a:moveTo>
                      <a:pt x="7" y="40"/>
                    </a:moveTo>
                    <a:cubicBezTo>
                      <a:pt x="4" y="38"/>
                      <a:pt x="1" y="35"/>
                      <a:pt x="1" y="31"/>
                    </a:cubicBezTo>
                    <a:cubicBezTo>
                      <a:pt x="0" y="27"/>
                      <a:pt x="2" y="22"/>
                      <a:pt x="7" y="19"/>
                    </a:cubicBezTo>
                    <a:cubicBezTo>
                      <a:pt x="12" y="17"/>
                      <a:pt x="18" y="15"/>
                      <a:pt x="24" y="14"/>
                    </a:cubicBezTo>
                    <a:cubicBezTo>
                      <a:pt x="27" y="13"/>
                      <a:pt x="30" y="13"/>
                      <a:pt x="33" y="12"/>
                    </a:cubicBezTo>
                    <a:cubicBezTo>
                      <a:pt x="39" y="12"/>
                      <a:pt x="44" y="11"/>
                      <a:pt x="49" y="10"/>
                    </a:cubicBezTo>
                    <a:cubicBezTo>
                      <a:pt x="60" y="8"/>
                      <a:pt x="71" y="7"/>
                      <a:pt x="82" y="6"/>
                    </a:cubicBezTo>
                    <a:cubicBezTo>
                      <a:pt x="105" y="4"/>
                      <a:pt x="127" y="2"/>
                      <a:pt x="149" y="0"/>
                    </a:cubicBezTo>
                    <a:cubicBezTo>
                      <a:pt x="155" y="0"/>
                      <a:pt x="160" y="4"/>
                      <a:pt x="161" y="9"/>
                    </a:cubicBezTo>
                    <a:cubicBezTo>
                      <a:pt x="161" y="14"/>
                      <a:pt x="157" y="19"/>
                      <a:pt x="152" y="20"/>
                    </a:cubicBezTo>
                    <a:cubicBezTo>
                      <a:pt x="137" y="21"/>
                      <a:pt x="121" y="22"/>
                      <a:pt x="106" y="24"/>
                    </a:cubicBezTo>
                    <a:cubicBezTo>
                      <a:pt x="99" y="24"/>
                      <a:pt x="91" y="26"/>
                      <a:pt x="84" y="26"/>
                    </a:cubicBezTo>
                    <a:cubicBezTo>
                      <a:pt x="77" y="27"/>
                      <a:pt x="70" y="28"/>
                      <a:pt x="63" y="29"/>
                    </a:cubicBezTo>
                    <a:cubicBezTo>
                      <a:pt x="49" y="31"/>
                      <a:pt x="36" y="33"/>
                      <a:pt x="22" y="37"/>
                    </a:cubicBezTo>
                    <a:cubicBezTo>
                      <a:pt x="21" y="37"/>
                      <a:pt x="20" y="38"/>
                      <a:pt x="18" y="38"/>
                    </a:cubicBezTo>
                    <a:cubicBezTo>
                      <a:pt x="16" y="40"/>
                      <a:pt x="14" y="41"/>
                      <a:pt x="11" y="40"/>
                    </a:cubicBezTo>
                    <a:cubicBezTo>
                      <a:pt x="10" y="40"/>
                      <a:pt x="8" y="40"/>
                      <a:pt x="7" y="4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32"/>
              <p:cNvSpPr/>
              <p:nvPr/>
            </p:nvSpPr>
            <p:spPr>
              <a:xfrm>
                <a:off x="457540" y="4225678"/>
                <a:ext cx="29520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82" h="218" extrusionOk="0">
                    <a:moveTo>
                      <a:pt x="9" y="217"/>
                    </a:moveTo>
                    <a:cubicBezTo>
                      <a:pt x="4" y="215"/>
                      <a:pt x="0" y="209"/>
                      <a:pt x="2" y="203"/>
                    </a:cubicBezTo>
                    <a:cubicBezTo>
                      <a:pt x="9" y="180"/>
                      <a:pt x="16" y="158"/>
                      <a:pt x="23" y="135"/>
                    </a:cubicBezTo>
                    <a:cubicBezTo>
                      <a:pt x="29" y="113"/>
                      <a:pt x="35" y="91"/>
                      <a:pt x="41" y="69"/>
                    </a:cubicBezTo>
                    <a:cubicBezTo>
                      <a:pt x="43" y="59"/>
                      <a:pt x="46" y="48"/>
                      <a:pt x="49" y="38"/>
                    </a:cubicBezTo>
                    <a:cubicBezTo>
                      <a:pt x="52" y="28"/>
                      <a:pt x="54" y="20"/>
                      <a:pt x="57" y="10"/>
                    </a:cubicBezTo>
                    <a:cubicBezTo>
                      <a:pt x="58" y="4"/>
                      <a:pt x="65" y="0"/>
                      <a:pt x="72" y="1"/>
                    </a:cubicBezTo>
                    <a:cubicBezTo>
                      <a:pt x="78" y="4"/>
                      <a:pt x="81" y="11"/>
                      <a:pt x="78" y="17"/>
                    </a:cubicBezTo>
                    <a:cubicBezTo>
                      <a:pt x="71" y="38"/>
                      <a:pt x="65" y="60"/>
                      <a:pt x="59" y="81"/>
                    </a:cubicBezTo>
                    <a:cubicBezTo>
                      <a:pt x="53" y="104"/>
                      <a:pt x="47" y="126"/>
                      <a:pt x="40" y="148"/>
                    </a:cubicBezTo>
                    <a:cubicBezTo>
                      <a:pt x="34" y="169"/>
                      <a:pt x="29" y="189"/>
                      <a:pt x="23" y="209"/>
                    </a:cubicBezTo>
                    <a:cubicBezTo>
                      <a:pt x="22" y="214"/>
                      <a:pt x="17" y="217"/>
                      <a:pt x="12" y="217"/>
                    </a:cubicBezTo>
                    <a:cubicBezTo>
                      <a:pt x="11" y="217"/>
                      <a:pt x="10" y="217"/>
                      <a:pt x="9" y="2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32"/>
              <p:cNvSpPr/>
              <p:nvPr/>
            </p:nvSpPr>
            <p:spPr>
              <a:xfrm>
                <a:off x="476260" y="4240798"/>
                <a:ext cx="2196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155" extrusionOk="0">
                    <a:moveTo>
                      <a:pt x="9" y="154"/>
                    </a:moveTo>
                    <a:cubicBezTo>
                      <a:pt x="7" y="153"/>
                      <a:pt x="4" y="152"/>
                      <a:pt x="2" y="149"/>
                    </a:cubicBezTo>
                    <a:cubicBezTo>
                      <a:pt x="1" y="147"/>
                      <a:pt x="0" y="144"/>
                      <a:pt x="1" y="140"/>
                    </a:cubicBezTo>
                    <a:cubicBezTo>
                      <a:pt x="1" y="139"/>
                      <a:pt x="2" y="138"/>
                      <a:pt x="2" y="137"/>
                    </a:cubicBezTo>
                    <a:cubicBezTo>
                      <a:pt x="2" y="137"/>
                      <a:pt x="2" y="136"/>
                      <a:pt x="2" y="135"/>
                    </a:cubicBezTo>
                    <a:cubicBezTo>
                      <a:pt x="7" y="116"/>
                      <a:pt x="11" y="96"/>
                      <a:pt x="16" y="77"/>
                    </a:cubicBezTo>
                    <a:cubicBezTo>
                      <a:pt x="18" y="67"/>
                      <a:pt x="20" y="59"/>
                      <a:pt x="22" y="50"/>
                    </a:cubicBezTo>
                    <a:cubicBezTo>
                      <a:pt x="23" y="42"/>
                      <a:pt x="26" y="35"/>
                      <a:pt x="27" y="28"/>
                    </a:cubicBezTo>
                    <a:cubicBezTo>
                      <a:pt x="30" y="22"/>
                      <a:pt x="32" y="17"/>
                      <a:pt x="35" y="11"/>
                    </a:cubicBezTo>
                    <a:cubicBezTo>
                      <a:pt x="37" y="8"/>
                      <a:pt x="39" y="5"/>
                      <a:pt x="43" y="3"/>
                    </a:cubicBezTo>
                    <a:lnTo>
                      <a:pt x="44" y="3"/>
                    </a:lnTo>
                    <a:cubicBezTo>
                      <a:pt x="50" y="0"/>
                      <a:pt x="57" y="4"/>
                      <a:pt x="59" y="11"/>
                    </a:cubicBezTo>
                    <a:cubicBezTo>
                      <a:pt x="60" y="15"/>
                      <a:pt x="58" y="20"/>
                      <a:pt x="54" y="22"/>
                    </a:cubicBezTo>
                    <a:cubicBezTo>
                      <a:pt x="53" y="24"/>
                      <a:pt x="53" y="24"/>
                      <a:pt x="52" y="25"/>
                    </a:cubicBezTo>
                    <a:cubicBezTo>
                      <a:pt x="51" y="28"/>
                      <a:pt x="50" y="29"/>
                      <a:pt x="50" y="32"/>
                    </a:cubicBezTo>
                    <a:cubicBezTo>
                      <a:pt x="46" y="41"/>
                      <a:pt x="43" y="51"/>
                      <a:pt x="41" y="61"/>
                    </a:cubicBezTo>
                    <a:cubicBezTo>
                      <a:pt x="34" y="89"/>
                      <a:pt x="28" y="117"/>
                      <a:pt x="22" y="145"/>
                    </a:cubicBezTo>
                    <a:cubicBezTo>
                      <a:pt x="21" y="151"/>
                      <a:pt x="16" y="154"/>
                      <a:pt x="11" y="154"/>
                    </a:cubicBezTo>
                    <a:cubicBezTo>
                      <a:pt x="11" y="154"/>
                      <a:pt x="10" y="154"/>
                      <a:pt x="9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32"/>
              <p:cNvSpPr/>
              <p:nvPr/>
            </p:nvSpPr>
            <p:spPr>
              <a:xfrm>
                <a:off x="446020" y="4217758"/>
                <a:ext cx="97200" cy="2736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76" extrusionOk="0">
                    <a:moveTo>
                      <a:pt x="11" y="74"/>
                    </a:moveTo>
                    <a:cubicBezTo>
                      <a:pt x="7" y="72"/>
                      <a:pt x="4" y="68"/>
                      <a:pt x="2" y="64"/>
                    </a:cubicBezTo>
                    <a:cubicBezTo>
                      <a:pt x="0" y="58"/>
                      <a:pt x="2" y="52"/>
                      <a:pt x="6" y="47"/>
                    </a:cubicBezTo>
                    <a:cubicBezTo>
                      <a:pt x="15" y="36"/>
                      <a:pt x="28" y="30"/>
                      <a:pt x="41" y="26"/>
                    </a:cubicBezTo>
                    <a:cubicBezTo>
                      <a:pt x="51" y="22"/>
                      <a:pt x="62" y="19"/>
                      <a:pt x="73" y="18"/>
                    </a:cubicBezTo>
                    <a:cubicBezTo>
                      <a:pt x="80" y="16"/>
                      <a:pt x="88" y="15"/>
                      <a:pt x="96" y="13"/>
                    </a:cubicBezTo>
                    <a:cubicBezTo>
                      <a:pt x="100" y="12"/>
                      <a:pt x="104" y="12"/>
                      <a:pt x="109" y="11"/>
                    </a:cubicBezTo>
                    <a:cubicBezTo>
                      <a:pt x="113" y="11"/>
                      <a:pt x="117" y="10"/>
                      <a:pt x="121" y="9"/>
                    </a:cubicBezTo>
                    <a:cubicBezTo>
                      <a:pt x="122" y="9"/>
                      <a:pt x="124" y="9"/>
                      <a:pt x="126" y="9"/>
                    </a:cubicBezTo>
                    <a:cubicBezTo>
                      <a:pt x="132" y="8"/>
                      <a:pt x="139" y="8"/>
                      <a:pt x="145" y="7"/>
                    </a:cubicBezTo>
                    <a:cubicBezTo>
                      <a:pt x="150" y="7"/>
                      <a:pt x="155" y="6"/>
                      <a:pt x="160" y="6"/>
                    </a:cubicBezTo>
                    <a:cubicBezTo>
                      <a:pt x="193" y="4"/>
                      <a:pt x="225" y="2"/>
                      <a:pt x="258" y="1"/>
                    </a:cubicBezTo>
                    <a:cubicBezTo>
                      <a:pt x="263" y="0"/>
                      <a:pt x="267" y="4"/>
                      <a:pt x="268" y="9"/>
                    </a:cubicBezTo>
                    <a:cubicBezTo>
                      <a:pt x="269" y="14"/>
                      <a:pt x="265" y="19"/>
                      <a:pt x="259" y="19"/>
                    </a:cubicBezTo>
                    <a:cubicBezTo>
                      <a:pt x="234" y="21"/>
                      <a:pt x="209" y="22"/>
                      <a:pt x="184" y="24"/>
                    </a:cubicBezTo>
                    <a:cubicBezTo>
                      <a:pt x="173" y="25"/>
                      <a:pt x="162" y="25"/>
                      <a:pt x="151" y="26"/>
                    </a:cubicBezTo>
                    <a:cubicBezTo>
                      <a:pt x="143" y="27"/>
                      <a:pt x="136" y="28"/>
                      <a:pt x="129" y="29"/>
                    </a:cubicBezTo>
                    <a:cubicBezTo>
                      <a:pt x="124" y="29"/>
                      <a:pt x="119" y="30"/>
                      <a:pt x="114" y="30"/>
                    </a:cubicBezTo>
                    <a:cubicBezTo>
                      <a:pt x="110" y="32"/>
                      <a:pt x="106" y="32"/>
                      <a:pt x="102" y="33"/>
                    </a:cubicBezTo>
                    <a:cubicBezTo>
                      <a:pt x="96" y="34"/>
                      <a:pt x="90" y="35"/>
                      <a:pt x="85" y="36"/>
                    </a:cubicBezTo>
                    <a:cubicBezTo>
                      <a:pt x="82" y="37"/>
                      <a:pt x="78" y="37"/>
                      <a:pt x="75" y="38"/>
                    </a:cubicBezTo>
                    <a:cubicBezTo>
                      <a:pt x="69" y="39"/>
                      <a:pt x="64" y="41"/>
                      <a:pt x="58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2" y="44"/>
                      <a:pt x="46" y="46"/>
                      <a:pt x="40" y="49"/>
                    </a:cubicBezTo>
                    <a:cubicBezTo>
                      <a:pt x="36" y="50"/>
                      <a:pt x="33" y="52"/>
                      <a:pt x="30" y="54"/>
                    </a:cubicBezTo>
                    <a:cubicBezTo>
                      <a:pt x="29" y="54"/>
                      <a:pt x="29" y="55"/>
                      <a:pt x="27" y="56"/>
                    </a:cubicBezTo>
                    <a:cubicBezTo>
                      <a:pt x="27" y="57"/>
                      <a:pt x="26" y="57"/>
                      <a:pt x="25" y="58"/>
                    </a:cubicBezTo>
                    <a:cubicBezTo>
                      <a:pt x="27" y="60"/>
                      <a:pt x="27" y="64"/>
                      <a:pt x="26" y="67"/>
                    </a:cubicBezTo>
                    <a:cubicBezTo>
                      <a:pt x="25" y="72"/>
                      <a:pt x="20" y="75"/>
                      <a:pt x="16" y="75"/>
                    </a:cubicBezTo>
                    <a:cubicBezTo>
                      <a:pt x="14" y="75"/>
                      <a:pt x="12" y="74"/>
                      <a:pt x="11" y="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2"/>
              <p:cNvSpPr/>
              <p:nvPr/>
            </p:nvSpPr>
            <p:spPr>
              <a:xfrm>
                <a:off x="504700" y="4214518"/>
                <a:ext cx="56160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33" extrusionOk="0">
                    <a:moveTo>
                      <a:pt x="9" y="331"/>
                    </a:moveTo>
                    <a:cubicBezTo>
                      <a:pt x="3" y="330"/>
                      <a:pt x="0" y="323"/>
                      <a:pt x="3" y="317"/>
                    </a:cubicBezTo>
                    <a:cubicBezTo>
                      <a:pt x="12" y="295"/>
                      <a:pt x="22" y="272"/>
                      <a:pt x="31" y="250"/>
                    </a:cubicBezTo>
                    <a:cubicBezTo>
                      <a:pt x="39" y="231"/>
                      <a:pt x="47" y="212"/>
                      <a:pt x="56" y="193"/>
                    </a:cubicBezTo>
                    <a:cubicBezTo>
                      <a:pt x="74" y="150"/>
                      <a:pt x="92" y="107"/>
                      <a:pt x="110" y="64"/>
                    </a:cubicBezTo>
                    <a:cubicBezTo>
                      <a:pt x="116" y="51"/>
                      <a:pt x="121" y="37"/>
                      <a:pt x="127" y="23"/>
                    </a:cubicBezTo>
                    <a:lnTo>
                      <a:pt x="127" y="24"/>
                    </a:lnTo>
                    <a:cubicBezTo>
                      <a:pt x="128" y="20"/>
                      <a:pt x="130" y="14"/>
                      <a:pt x="132" y="10"/>
                    </a:cubicBezTo>
                    <a:cubicBezTo>
                      <a:pt x="134" y="4"/>
                      <a:pt x="140" y="0"/>
                      <a:pt x="146" y="3"/>
                    </a:cubicBezTo>
                    <a:cubicBezTo>
                      <a:pt x="151" y="5"/>
                      <a:pt x="155" y="11"/>
                      <a:pt x="153" y="17"/>
                    </a:cubicBezTo>
                    <a:cubicBezTo>
                      <a:pt x="149" y="27"/>
                      <a:pt x="145" y="37"/>
                      <a:pt x="140" y="48"/>
                    </a:cubicBezTo>
                    <a:cubicBezTo>
                      <a:pt x="136" y="58"/>
                      <a:pt x="131" y="67"/>
                      <a:pt x="127" y="77"/>
                    </a:cubicBezTo>
                    <a:cubicBezTo>
                      <a:pt x="117" y="98"/>
                      <a:pt x="109" y="118"/>
                      <a:pt x="99" y="139"/>
                    </a:cubicBezTo>
                    <a:cubicBezTo>
                      <a:pt x="81" y="180"/>
                      <a:pt x="63" y="221"/>
                      <a:pt x="46" y="263"/>
                    </a:cubicBezTo>
                    <a:cubicBezTo>
                      <a:pt x="42" y="272"/>
                      <a:pt x="39" y="282"/>
                      <a:pt x="35" y="292"/>
                    </a:cubicBezTo>
                    <a:cubicBezTo>
                      <a:pt x="35" y="291"/>
                      <a:pt x="35" y="291"/>
                      <a:pt x="35" y="291"/>
                    </a:cubicBezTo>
                    <a:cubicBezTo>
                      <a:pt x="31" y="302"/>
                      <a:pt x="26" y="313"/>
                      <a:pt x="22" y="324"/>
                    </a:cubicBezTo>
                    <a:cubicBezTo>
                      <a:pt x="21" y="329"/>
                      <a:pt x="17" y="332"/>
                      <a:pt x="12" y="332"/>
                    </a:cubicBezTo>
                    <a:cubicBezTo>
                      <a:pt x="11" y="332"/>
                      <a:pt x="10" y="332"/>
                      <a:pt x="9" y="3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2"/>
              <p:cNvSpPr/>
              <p:nvPr/>
            </p:nvSpPr>
            <p:spPr>
              <a:xfrm>
                <a:off x="539620" y="4246918"/>
                <a:ext cx="3384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67" extrusionOk="0">
                    <a:moveTo>
                      <a:pt x="27" y="160"/>
                    </a:moveTo>
                    <a:cubicBezTo>
                      <a:pt x="24" y="155"/>
                      <a:pt x="26" y="148"/>
                      <a:pt x="31" y="145"/>
                    </a:cubicBezTo>
                    <a:cubicBezTo>
                      <a:pt x="32" y="145"/>
                      <a:pt x="33" y="144"/>
                      <a:pt x="34" y="143"/>
                    </a:cubicBezTo>
                    <a:cubicBezTo>
                      <a:pt x="39" y="140"/>
                      <a:pt x="44" y="136"/>
                      <a:pt x="49" y="132"/>
                    </a:cubicBezTo>
                    <a:cubicBezTo>
                      <a:pt x="52" y="131"/>
                      <a:pt x="53" y="129"/>
                      <a:pt x="56" y="127"/>
                    </a:cubicBezTo>
                    <a:cubicBezTo>
                      <a:pt x="58" y="125"/>
                      <a:pt x="60" y="123"/>
                      <a:pt x="62" y="120"/>
                    </a:cubicBezTo>
                    <a:cubicBezTo>
                      <a:pt x="63" y="118"/>
                      <a:pt x="64" y="116"/>
                      <a:pt x="65" y="114"/>
                    </a:cubicBezTo>
                    <a:cubicBezTo>
                      <a:pt x="66" y="113"/>
                      <a:pt x="67" y="111"/>
                      <a:pt x="67" y="110"/>
                    </a:cubicBezTo>
                    <a:cubicBezTo>
                      <a:pt x="67" y="109"/>
                      <a:pt x="68" y="109"/>
                      <a:pt x="68" y="108"/>
                    </a:cubicBezTo>
                    <a:cubicBezTo>
                      <a:pt x="68" y="107"/>
                      <a:pt x="69" y="106"/>
                      <a:pt x="69" y="104"/>
                    </a:cubicBezTo>
                    <a:lnTo>
                      <a:pt x="69" y="103"/>
                    </a:lnTo>
                    <a:lnTo>
                      <a:pt x="69" y="104"/>
                    </a:lnTo>
                    <a:lnTo>
                      <a:pt x="69" y="103"/>
                    </a:lnTo>
                    <a:lnTo>
                      <a:pt x="69" y="104"/>
                    </a:lnTo>
                    <a:cubicBezTo>
                      <a:pt x="69" y="103"/>
                      <a:pt x="69" y="102"/>
                      <a:pt x="69" y="101"/>
                    </a:cubicBezTo>
                    <a:cubicBezTo>
                      <a:pt x="69" y="100"/>
                      <a:pt x="68" y="100"/>
                      <a:pt x="68" y="99"/>
                    </a:cubicBezTo>
                    <a:lnTo>
                      <a:pt x="67" y="98"/>
                    </a:lnTo>
                    <a:cubicBezTo>
                      <a:pt x="67" y="97"/>
                      <a:pt x="67" y="97"/>
                      <a:pt x="67" y="97"/>
                    </a:cubicBezTo>
                    <a:cubicBezTo>
                      <a:pt x="66" y="96"/>
                      <a:pt x="66" y="96"/>
                      <a:pt x="66" y="95"/>
                    </a:cubicBezTo>
                    <a:cubicBezTo>
                      <a:pt x="65" y="95"/>
                      <a:pt x="65" y="94"/>
                      <a:pt x="64" y="93"/>
                    </a:cubicBezTo>
                    <a:cubicBezTo>
                      <a:pt x="65" y="93"/>
                      <a:pt x="65" y="93"/>
                      <a:pt x="65" y="94"/>
                    </a:cubicBezTo>
                    <a:cubicBezTo>
                      <a:pt x="65" y="93"/>
                      <a:pt x="65" y="93"/>
                      <a:pt x="64" y="93"/>
                    </a:cubicBezTo>
                    <a:lnTo>
                      <a:pt x="63" y="93"/>
                    </a:ln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3" y="93"/>
                      <a:pt x="63" y="92"/>
                    </a:cubicBezTo>
                    <a:cubicBezTo>
                      <a:pt x="62" y="92"/>
                      <a:pt x="61" y="91"/>
                      <a:pt x="60" y="90"/>
                    </a:cubicBezTo>
                    <a:cubicBezTo>
                      <a:pt x="59" y="90"/>
                      <a:pt x="58" y="89"/>
                      <a:pt x="57" y="89"/>
                    </a:cubicBezTo>
                    <a:cubicBezTo>
                      <a:pt x="56" y="89"/>
                      <a:pt x="54" y="88"/>
                      <a:pt x="53" y="88"/>
                    </a:cubicBezTo>
                    <a:cubicBezTo>
                      <a:pt x="51" y="88"/>
                      <a:pt x="49" y="87"/>
                      <a:pt x="48" y="87"/>
                    </a:cubicBezTo>
                    <a:cubicBezTo>
                      <a:pt x="45" y="87"/>
                      <a:pt x="41" y="87"/>
                      <a:pt x="37" y="86"/>
                    </a:cubicBezTo>
                    <a:cubicBezTo>
                      <a:pt x="32" y="84"/>
                      <a:pt x="28" y="79"/>
                      <a:pt x="28" y="74"/>
                    </a:cubicBezTo>
                    <a:cubicBezTo>
                      <a:pt x="28" y="69"/>
                      <a:pt x="31" y="65"/>
                      <a:pt x="34" y="62"/>
                    </a:cubicBezTo>
                    <a:cubicBezTo>
                      <a:pt x="35" y="60"/>
                      <a:pt x="37" y="58"/>
                      <a:pt x="38" y="56"/>
                    </a:cubicBezTo>
                    <a:cubicBezTo>
                      <a:pt x="40" y="52"/>
                      <a:pt x="42" y="48"/>
                      <a:pt x="44" y="44"/>
                    </a:cubicBezTo>
                    <a:cubicBezTo>
                      <a:pt x="44" y="43"/>
                      <a:pt x="45" y="42"/>
                      <a:pt x="45" y="40"/>
                    </a:cubicBezTo>
                    <a:cubicBezTo>
                      <a:pt x="45" y="39"/>
                      <a:pt x="45" y="37"/>
                      <a:pt x="45" y="36"/>
                    </a:cubicBezTo>
                    <a:cubicBezTo>
                      <a:pt x="46" y="35"/>
                      <a:pt x="46" y="33"/>
                      <a:pt x="46" y="32"/>
                    </a:cubicBezTo>
                    <a:cubicBezTo>
                      <a:pt x="46" y="31"/>
                      <a:pt x="46" y="30"/>
                      <a:pt x="45" y="30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9"/>
                      <a:pt x="45" y="29"/>
                      <a:pt x="45" y="29"/>
                    </a:cubicBezTo>
                    <a:lnTo>
                      <a:pt x="45" y="28"/>
                    </a:lnTo>
                    <a:cubicBezTo>
                      <a:pt x="45" y="28"/>
                      <a:pt x="45" y="27"/>
                      <a:pt x="44" y="27"/>
                    </a:cubicBezTo>
                    <a:cubicBezTo>
                      <a:pt x="44" y="26"/>
                      <a:pt x="44" y="25"/>
                      <a:pt x="42" y="25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5"/>
                      <a:pt x="42" y="25"/>
                      <a:pt x="42" y="24"/>
                    </a:cubicBezTo>
                    <a:cubicBezTo>
                      <a:pt x="42" y="23"/>
                      <a:pt x="42" y="23"/>
                      <a:pt x="41" y="23"/>
                    </a:cubicBezTo>
                    <a:lnTo>
                      <a:pt x="40" y="23"/>
                    </a:lnTo>
                    <a:lnTo>
                      <a:pt x="39" y="23"/>
                    </a:lnTo>
                    <a:lnTo>
                      <a:pt x="38" y="23"/>
                    </a:lnTo>
                    <a:cubicBezTo>
                      <a:pt x="37" y="23"/>
                      <a:pt x="36" y="24"/>
                      <a:pt x="35" y="25"/>
                    </a:cubicBezTo>
                    <a:cubicBezTo>
                      <a:pt x="34" y="25"/>
                      <a:pt x="33" y="26"/>
                      <a:pt x="32" y="26"/>
                    </a:cubicBezTo>
                    <a:cubicBezTo>
                      <a:pt x="31" y="26"/>
                      <a:pt x="31" y="27"/>
                      <a:pt x="30" y="28"/>
                    </a:cubicBezTo>
                    <a:cubicBezTo>
                      <a:pt x="29" y="28"/>
                      <a:pt x="28" y="29"/>
                      <a:pt x="27" y="30"/>
                    </a:cubicBezTo>
                    <a:cubicBezTo>
                      <a:pt x="27" y="30"/>
                      <a:pt x="27" y="31"/>
                      <a:pt x="26" y="31"/>
                    </a:cubicBezTo>
                    <a:cubicBezTo>
                      <a:pt x="26" y="32"/>
                      <a:pt x="25" y="32"/>
                      <a:pt x="25" y="32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4"/>
                      <a:pt x="25" y="35"/>
                      <a:pt x="24" y="35"/>
                    </a:cubicBezTo>
                    <a:cubicBezTo>
                      <a:pt x="25" y="35"/>
                      <a:pt x="25" y="34"/>
                      <a:pt x="25" y="34"/>
                    </a:cubicBezTo>
                    <a:cubicBezTo>
                      <a:pt x="25" y="35"/>
                      <a:pt x="24" y="35"/>
                      <a:pt x="24" y="36"/>
                    </a:cubicBezTo>
                    <a:cubicBezTo>
                      <a:pt x="23" y="42"/>
                      <a:pt x="16" y="45"/>
                      <a:pt x="10" y="43"/>
                    </a:cubicBezTo>
                    <a:cubicBezTo>
                      <a:pt x="5" y="41"/>
                      <a:pt x="0" y="35"/>
                      <a:pt x="3" y="29"/>
                    </a:cubicBezTo>
                    <a:lnTo>
                      <a:pt x="3" y="28"/>
                    </a:lnTo>
                    <a:cubicBezTo>
                      <a:pt x="4" y="26"/>
                      <a:pt x="5" y="25"/>
                      <a:pt x="6" y="23"/>
                    </a:cubicBezTo>
                    <a:cubicBezTo>
                      <a:pt x="7" y="19"/>
                      <a:pt x="9" y="16"/>
                      <a:pt x="12" y="14"/>
                    </a:cubicBezTo>
                    <a:cubicBezTo>
                      <a:pt x="17" y="9"/>
                      <a:pt x="23" y="5"/>
                      <a:pt x="30" y="2"/>
                    </a:cubicBezTo>
                    <a:cubicBezTo>
                      <a:pt x="37" y="0"/>
                      <a:pt x="44" y="0"/>
                      <a:pt x="51" y="4"/>
                    </a:cubicBezTo>
                    <a:cubicBezTo>
                      <a:pt x="58" y="7"/>
                      <a:pt x="63" y="13"/>
                      <a:pt x="65" y="20"/>
                    </a:cubicBezTo>
                    <a:cubicBezTo>
                      <a:pt x="68" y="28"/>
                      <a:pt x="67" y="35"/>
                      <a:pt x="66" y="43"/>
                    </a:cubicBezTo>
                    <a:cubicBezTo>
                      <a:pt x="65" y="49"/>
                      <a:pt x="62" y="55"/>
                      <a:pt x="60" y="61"/>
                    </a:cubicBezTo>
                    <a:cubicBezTo>
                      <a:pt x="59" y="63"/>
                      <a:pt x="58" y="65"/>
                      <a:pt x="57" y="67"/>
                    </a:cubicBezTo>
                    <a:cubicBezTo>
                      <a:pt x="58" y="67"/>
                      <a:pt x="58" y="67"/>
                      <a:pt x="59" y="67"/>
                    </a:cubicBezTo>
                    <a:cubicBezTo>
                      <a:pt x="66" y="69"/>
                      <a:pt x="73" y="72"/>
                      <a:pt x="79" y="78"/>
                    </a:cubicBezTo>
                    <a:cubicBezTo>
                      <a:pt x="90" y="88"/>
                      <a:pt x="93" y="104"/>
                      <a:pt x="87" y="119"/>
                    </a:cubicBezTo>
                    <a:cubicBezTo>
                      <a:pt x="84" y="126"/>
                      <a:pt x="79" y="133"/>
                      <a:pt x="74" y="139"/>
                    </a:cubicBezTo>
                    <a:cubicBezTo>
                      <a:pt x="70" y="143"/>
                      <a:pt x="65" y="148"/>
                      <a:pt x="60" y="152"/>
                    </a:cubicBezTo>
                    <a:cubicBezTo>
                      <a:pt x="54" y="157"/>
                      <a:pt x="48" y="161"/>
                      <a:pt x="41" y="165"/>
                    </a:cubicBezTo>
                    <a:cubicBezTo>
                      <a:pt x="40" y="166"/>
                      <a:pt x="38" y="166"/>
                      <a:pt x="37" y="166"/>
                    </a:cubicBezTo>
                    <a:cubicBezTo>
                      <a:pt x="32" y="166"/>
                      <a:pt x="28" y="164"/>
                      <a:pt x="27" y="16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2"/>
              <p:cNvSpPr/>
              <p:nvPr/>
            </p:nvSpPr>
            <p:spPr>
              <a:xfrm>
                <a:off x="583540" y="4196877"/>
                <a:ext cx="27360" cy="149040"/>
              </a:xfrm>
              <a:custGeom>
                <a:avLst/>
                <a:gdLst/>
                <a:ahLst/>
                <a:cxnLst/>
                <a:rect l="l" t="t" r="r" b="b"/>
                <a:pathLst>
                  <a:path w="76" h="414" extrusionOk="0">
                    <a:moveTo>
                      <a:pt x="5" y="410"/>
                    </a:moveTo>
                    <a:cubicBezTo>
                      <a:pt x="1" y="407"/>
                      <a:pt x="0" y="400"/>
                      <a:pt x="4" y="395"/>
                    </a:cubicBezTo>
                    <a:cubicBezTo>
                      <a:pt x="5" y="394"/>
                      <a:pt x="6" y="392"/>
                      <a:pt x="7" y="391"/>
                    </a:cubicBezTo>
                    <a:cubicBezTo>
                      <a:pt x="8" y="390"/>
                      <a:pt x="8" y="389"/>
                      <a:pt x="9" y="388"/>
                    </a:cubicBezTo>
                    <a:lnTo>
                      <a:pt x="10" y="388"/>
                    </a:lnTo>
                    <a:lnTo>
                      <a:pt x="10" y="387"/>
                    </a:lnTo>
                    <a:lnTo>
                      <a:pt x="11" y="387"/>
                    </a:lnTo>
                    <a:cubicBezTo>
                      <a:pt x="10" y="387"/>
                      <a:pt x="10" y="387"/>
                      <a:pt x="10" y="387"/>
                    </a:cubicBezTo>
                    <a:cubicBezTo>
                      <a:pt x="11" y="387"/>
                      <a:pt x="11" y="387"/>
                      <a:pt x="11" y="387"/>
                    </a:cubicBezTo>
                    <a:cubicBezTo>
                      <a:pt x="11" y="386"/>
                      <a:pt x="11" y="386"/>
                      <a:pt x="11" y="386"/>
                    </a:cubicBezTo>
                    <a:cubicBezTo>
                      <a:pt x="17" y="378"/>
                      <a:pt x="21" y="370"/>
                      <a:pt x="25" y="362"/>
                    </a:cubicBezTo>
                    <a:cubicBezTo>
                      <a:pt x="29" y="356"/>
                      <a:pt x="32" y="350"/>
                      <a:pt x="35" y="344"/>
                    </a:cubicBezTo>
                    <a:cubicBezTo>
                      <a:pt x="37" y="337"/>
                      <a:pt x="39" y="330"/>
                      <a:pt x="41" y="323"/>
                    </a:cubicBezTo>
                    <a:cubicBezTo>
                      <a:pt x="42" y="316"/>
                      <a:pt x="44" y="310"/>
                      <a:pt x="45" y="303"/>
                    </a:cubicBezTo>
                    <a:cubicBezTo>
                      <a:pt x="47" y="298"/>
                      <a:pt x="47" y="292"/>
                      <a:pt x="49" y="287"/>
                    </a:cubicBezTo>
                    <a:cubicBezTo>
                      <a:pt x="49" y="282"/>
                      <a:pt x="50" y="277"/>
                      <a:pt x="50" y="272"/>
                    </a:cubicBezTo>
                    <a:cubicBezTo>
                      <a:pt x="51" y="266"/>
                      <a:pt x="52" y="259"/>
                      <a:pt x="53" y="253"/>
                    </a:cubicBezTo>
                    <a:cubicBezTo>
                      <a:pt x="53" y="248"/>
                      <a:pt x="53" y="243"/>
                      <a:pt x="54" y="239"/>
                    </a:cubicBezTo>
                    <a:cubicBezTo>
                      <a:pt x="54" y="234"/>
                      <a:pt x="54" y="229"/>
                      <a:pt x="54" y="225"/>
                    </a:cubicBezTo>
                    <a:cubicBezTo>
                      <a:pt x="55" y="214"/>
                      <a:pt x="55" y="204"/>
                      <a:pt x="55" y="194"/>
                    </a:cubicBezTo>
                    <a:cubicBezTo>
                      <a:pt x="55" y="188"/>
                      <a:pt x="54" y="182"/>
                      <a:pt x="54" y="177"/>
                    </a:cubicBezTo>
                    <a:cubicBezTo>
                      <a:pt x="54" y="172"/>
                      <a:pt x="54" y="168"/>
                      <a:pt x="54" y="163"/>
                    </a:cubicBezTo>
                    <a:cubicBezTo>
                      <a:pt x="53" y="151"/>
                      <a:pt x="52" y="140"/>
                      <a:pt x="51" y="129"/>
                    </a:cubicBezTo>
                    <a:cubicBezTo>
                      <a:pt x="48" y="105"/>
                      <a:pt x="45" y="81"/>
                      <a:pt x="43" y="57"/>
                    </a:cubicBezTo>
                    <a:cubicBezTo>
                      <a:pt x="42" y="52"/>
                      <a:pt x="42" y="47"/>
                      <a:pt x="41" y="41"/>
                    </a:cubicBezTo>
                    <a:cubicBezTo>
                      <a:pt x="41" y="34"/>
                      <a:pt x="40" y="27"/>
                      <a:pt x="41" y="20"/>
                    </a:cubicBezTo>
                    <a:cubicBezTo>
                      <a:pt x="42" y="16"/>
                      <a:pt x="43" y="10"/>
                      <a:pt x="46" y="6"/>
                    </a:cubicBezTo>
                    <a:cubicBezTo>
                      <a:pt x="49" y="2"/>
                      <a:pt x="53" y="0"/>
                      <a:pt x="58" y="0"/>
                    </a:cubicBezTo>
                    <a:cubicBezTo>
                      <a:pt x="64" y="0"/>
                      <a:pt x="70" y="4"/>
                      <a:pt x="71" y="10"/>
                    </a:cubicBezTo>
                    <a:cubicBezTo>
                      <a:pt x="71" y="16"/>
                      <a:pt x="68" y="20"/>
                      <a:pt x="63" y="22"/>
                    </a:cubicBezTo>
                    <a:cubicBezTo>
                      <a:pt x="63" y="23"/>
                      <a:pt x="63" y="24"/>
                      <a:pt x="63" y="24"/>
                    </a:cubicBezTo>
                    <a:cubicBezTo>
                      <a:pt x="63" y="29"/>
                      <a:pt x="63" y="34"/>
                      <a:pt x="63" y="38"/>
                    </a:cubicBezTo>
                    <a:cubicBezTo>
                      <a:pt x="63" y="52"/>
                      <a:pt x="64" y="66"/>
                      <a:pt x="66" y="80"/>
                    </a:cubicBezTo>
                    <a:cubicBezTo>
                      <a:pt x="67" y="92"/>
                      <a:pt x="68" y="104"/>
                      <a:pt x="70" y="116"/>
                    </a:cubicBezTo>
                    <a:cubicBezTo>
                      <a:pt x="71" y="128"/>
                      <a:pt x="72" y="140"/>
                      <a:pt x="73" y="153"/>
                    </a:cubicBezTo>
                    <a:cubicBezTo>
                      <a:pt x="74" y="165"/>
                      <a:pt x="74" y="176"/>
                      <a:pt x="74" y="189"/>
                    </a:cubicBezTo>
                    <a:cubicBezTo>
                      <a:pt x="75" y="200"/>
                      <a:pt x="74" y="213"/>
                      <a:pt x="74" y="224"/>
                    </a:cubicBezTo>
                    <a:cubicBezTo>
                      <a:pt x="74" y="229"/>
                      <a:pt x="74" y="234"/>
                      <a:pt x="73" y="239"/>
                    </a:cubicBezTo>
                    <a:cubicBezTo>
                      <a:pt x="73" y="244"/>
                      <a:pt x="72" y="250"/>
                      <a:pt x="72" y="256"/>
                    </a:cubicBezTo>
                    <a:cubicBezTo>
                      <a:pt x="71" y="267"/>
                      <a:pt x="70" y="278"/>
                      <a:pt x="68" y="289"/>
                    </a:cubicBezTo>
                    <a:cubicBezTo>
                      <a:pt x="67" y="295"/>
                      <a:pt x="66" y="301"/>
                      <a:pt x="65" y="306"/>
                    </a:cubicBezTo>
                    <a:cubicBezTo>
                      <a:pt x="63" y="313"/>
                      <a:pt x="62" y="320"/>
                      <a:pt x="60" y="326"/>
                    </a:cubicBezTo>
                    <a:cubicBezTo>
                      <a:pt x="59" y="331"/>
                      <a:pt x="58" y="336"/>
                      <a:pt x="56" y="341"/>
                    </a:cubicBezTo>
                    <a:cubicBezTo>
                      <a:pt x="54" y="348"/>
                      <a:pt x="51" y="354"/>
                      <a:pt x="49" y="361"/>
                    </a:cubicBezTo>
                    <a:cubicBezTo>
                      <a:pt x="46" y="368"/>
                      <a:pt x="42" y="374"/>
                      <a:pt x="38" y="381"/>
                    </a:cubicBezTo>
                    <a:cubicBezTo>
                      <a:pt x="33" y="391"/>
                      <a:pt x="27" y="400"/>
                      <a:pt x="21" y="409"/>
                    </a:cubicBezTo>
                    <a:cubicBezTo>
                      <a:pt x="18" y="412"/>
                      <a:pt x="15" y="413"/>
                      <a:pt x="12" y="413"/>
                    </a:cubicBezTo>
                    <a:cubicBezTo>
                      <a:pt x="10" y="413"/>
                      <a:pt x="7" y="412"/>
                      <a:pt x="5" y="4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2"/>
              <p:cNvSpPr/>
              <p:nvPr/>
            </p:nvSpPr>
            <p:spPr>
              <a:xfrm>
                <a:off x="637540" y="4265278"/>
                <a:ext cx="31680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88" h="32" extrusionOk="0">
                    <a:moveTo>
                      <a:pt x="20" y="30"/>
                    </a:moveTo>
                    <a:cubicBezTo>
                      <a:pt x="13" y="29"/>
                      <a:pt x="5" y="27"/>
                      <a:pt x="2" y="20"/>
                    </a:cubicBezTo>
                    <a:cubicBezTo>
                      <a:pt x="0" y="14"/>
                      <a:pt x="3" y="7"/>
                      <a:pt x="9" y="5"/>
                    </a:cubicBezTo>
                    <a:cubicBezTo>
                      <a:pt x="10" y="5"/>
                      <a:pt x="12" y="4"/>
                      <a:pt x="14" y="4"/>
                    </a:cubicBezTo>
                    <a:cubicBezTo>
                      <a:pt x="17" y="5"/>
                      <a:pt x="20" y="6"/>
                      <a:pt x="22" y="8"/>
                    </a:cubicBezTo>
                    <a:cubicBezTo>
                      <a:pt x="25" y="9"/>
                      <a:pt x="28" y="9"/>
                      <a:pt x="31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9"/>
                      <a:pt x="36" y="10"/>
                      <a:pt x="38" y="10"/>
                    </a:cubicBezTo>
                    <a:cubicBezTo>
                      <a:pt x="40" y="9"/>
                      <a:pt x="43" y="9"/>
                      <a:pt x="45" y="9"/>
                    </a:cubicBezTo>
                    <a:cubicBezTo>
                      <a:pt x="50" y="8"/>
                      <a:pt x="55" y="7"/>
                      <a:pt x="59" y="6"/>
                    </a:cubicBezTo>
                    <a:cubicBezTo>
                      <a:pt x="63" y="5"/>
                      <a:pt x="68" y="3"/>
                      <a:pt x="72" y="2"/>
                    </a:cubicBezTo>
                    <a:cubicBezTo>
                      <a:pt x="77" y="0"/>
                      <a:pt x="83" y="2"/>
                      <a:pt x="85" y="8"/>
                    </a:cubicBezTo>
                    <a:cubicBezTo>
                      <a:pt x="87" y="13"/>
                      <a:pt x="84" y="20"/>
                      <a:pt x="79" y="21"/>
                    </a:cubicBezTo>
                    <a:cubicBezTo>
                      <a:pt x="69" y="25"/>
                      <a:pt x="58" y="29"/>
                      <a:pt x="48" y="30"/>
                    </a:cubicBezTo>
                    <a:cubicBezTo>
                      <a:pt x="44" y="31"/>
                      <a:pt x="40" y="31"/>
                      <a:pt x="36" y="31"/>
                    </a:cubicBezTo>
                    <a:cubicBezTo>
                      <a:pt x="30" y="31"/>
                      <a:pt x="25" y="31"/>
                      <a:pt x="20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2"/>
              <p:cNvSpPr/>
              <p:nvPr/>
            </p:nvSpPr>
            <p:spPr>
              <a:xfrm>
                <a:off x="650500" y="4239718"/>
                <a:ext cx="1404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7" extrusionOk="0">
                    <a:moveTo>
                      <a:pt x="9" y="146"/>
                    </a:moveTo>
                    <a:cubicBezTo>
                      <a:pt x="4" y="145"/>
                      <a:pt x="0" y="141"/>
                      <a:pt x="0" y="135"/>
                    </a:cubicBezTo>
                    <a:cubicBezTo>
                      <a:pt x="0" y="124"/>
                      <a:pt x="0" y="113"/>
                      <a:pt x="0" y="102"/>
                    </a:cubicBezTo>
                    <a:cubicBezTo>
                      <a:pt x="0" y="91"/>
                      <a:pt x="1" y="81"/>
                      <a:pt x="2" y="70"/>
                    </a:cubicBezTo>
                    <a:cubicBezTo>
                      <a:pt x="4" y="50"/>
                      <a:pt x="7" y="29"/>
                      <a:pt x="14" y="9"/>
                    </a:cubicBezTo>
                    <a:cubicBezTo>
                      <a:pt x="16" y="3"/>
                      <a:pt x="22" y="0"/>
                      <a:pt x="29" y="2"/>
                    </a:cubicBezTo>
                    <a:cubicBezTo>
                      <a:pt x="35" y="4"/>
                      <a:pt x="38" y="11"/>
                      <a:pt x="35" y="17"/>
                    </a:cubicBezTo>
                    <a:cubicBezTo>
                      <a:pt x="35" y="18"/>
                      <a:pt x="34" y="19"/>
                      <a:pt x="34" y="20"/>
                    </a:cubicBezTo>
                    <a:cubicBezTo>
                      <a:pt x="33" y="24"/>
                      <a:pt x="31" y="28"/>
                      <a:pt x="30" y="33"/>
                    </a:cubicBezTo>
                    <a:cubicBezTo>
                      <a:pt x="29" y="36"/>
                      <a:pt x="28" y="39"/>
                      <a:pt x="27" y="43"/>
                    </a:cubicBezTo>
                    <a:cubicBezTo>
                      <a:pt x="27" y="46"/>
                      <a:pt x="26" y="50"/>
                      <a:pt x="26" y="54"/>
                    </a:cubicBezTo>
                    <a:cubicBezTo>
                      <a:pt x="25" y="60"/>
                      <a:pt x="23" y="67"/>
                      <a:pt x="23" y="74"/>
                    </a:cubicBezTo>
                    <a:cubicBezTo>
                      <a:pt x="22" y="83"/>
                      <a:pt x="21" y="93"/>
                      <a:pt x="21" y="102"/>
                    </a:cubicBezTo>
                    <a:cubicBezTo>
                      <a:pt x="20" y="113"/>
                      <a:pt x="20" y="124"/>
                      <a:pt x="20" y="136"/>
                    </a:cubicBezTo>
                    <a:cubicBezTo>
                      <a:pt x="20" y="141"/>
                      <a:pt x="15" y="146"/>
                      <a:pt x="10" y="146"/>
                    </a:cubicBezTo>
                    <a:lnTo>
                      <a:pt x="9" y="14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2"/>
              <p:cNvSpPr/>
              <p:nvPr/>
            </p:nvSpPr>
            <p:spPr>
              <a:xfrm>
                <a:off x="687940" y="4213797"/>
                <a:ext cx="3564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99" h="254" extrusionOk="0">
                    <a:moveTo>
                      <a:pt x="24" y="253"/>
                    </a:moveTo>
                    <a:cubicBezTo>
                      <a:pt x="21" y="253"/>
                      <a:pt x="18" y="252"/>
                      <a:pt x="16" y="250"/>
                    </a:cubicBezTo>
                    <a:cubicBezTo>
                      <a:pt x="13" y="247"/>
                      <a:pt x="13" y="244"/>
                      <a:pt x="13" y="241"/>
                    </a:cubicBezTo>
                    <a:cubicBezTo>
                      <a:pt x="15" y="223"/>
                      <a:pt x="17" y="206"/>
                      <a:pt x="20" y="188"/>
                    </a:cubicBezTo>
                    <a:cubicBezTo>
                      <a:pt x="22" y="180"/>
                      <a:pt x="24" y="171"/>
                      <a:pt x="25" y="162"/>
                    </a:cubicBezTo>
                    <a:cubicBezTo>
                      <a:pt x="27" y="155"/>
                      <a:pt x="28" y="147"/>
                      <a:pt x="30" y="139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39"/>
                      <a:pt x="30" y="139"/>
                      <a:pt x="30" y="138"/>
                    </a:cubicBezTo>
                    <a:cubicBezTo>
                      <a:pt x="31" y="138"/>
                      <a:pt x="31" y="137"/>
                      <a:pt x="31" y="136"/>
                    </a:cubicBezTo>
                    <a:lnTo>
                      <a:pt x="31" y="135"/>
                    </a:lnTo>
                    <a:lnTo>
                      <a:pt x="31" y="136"/>
                    </a:lnTo>
                    <a:cubicBezTo>
                      <a:pt x="31" y="134"/>
                      <a:pt x="32" y="131"/>
                      <a:pt x="32" y="129"/>
                    </a:cubicBezTo>
                    <a:lnTo>
                      <a:pt x="32" y="130"/>
                    </a:ln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30"/>
                      <a:pt x="31" y="132"/>
                      <a:pt x="30" y="133"/>
                    </a:cubicBezTo>
                    <a:cubicBezTo>
                      <a:pt x="29" y="135"/>
                      <a:pt x="28" y="136"/>
                      <a:pt x="27" y="138"/>
                    </a:cubicBezTo>
                    <a:cubicBezTo>
                      <a:pt x="27" y="139"/>
                      <a:pt x="26" y="139"/>
                      <a:pt x="26" y="139"/>
                    </a:cubicBezTo>
                    <a:lnTo>
                      <a:pt x="27" y="139"/>
                    </a:lnTo>
                    <a:cubicBezTo>
                      <a:pt x="25" y="140"/>
                      <a:pt x="25" y="141"/>
                      <a:pt x="24" y="143"/>
                    </a:cubicBezTo>
                    <a:cubicBezTo>
                      <a:pt x="24" y="142"/>
                      <a:pt x="25" y="142"/>
                      <a:pt x="25" y="141"/>
                    </a:cubicBezTo>
                    <a:cubicBezTo>
                      <a:pt x="24" y="142"/>
                      <a:pt x="24" y="143"/>
                      <a:pt x="23" y="145"/>
                    </a:cubicBezTo>
                    <a:cubicBezTo>
                      <a:pt x="21" y="150"/>
                      <a:pt x="14" y="152"/>
                      <a:pt x="9" y="150"/>
                    </a:cubicBezTo>
                    <a:cubicBezTo>
                      <a:pt x="3" y="148"/>
                      <a:pt x="0" y="141"/>
                      <a:pt x="3" y="135"/>
                    </a:cubicBezTo>
                    <a:cubicBezTo>
                      <a:pt x="7" y="127"/>
                      <a:pt x="12" y="120"/>
                      <a:pt x="17" y="114"/>
                    </a:cubicBezTo>
                    <a:cubicBezTo>
                      <a:pt x="18" y="111"/>
                      <a:pt x="21" y="108"/>
                      <a:pt x="23" y="106"/>
                    </a:cubicBezTo>
                    <a:lnTo>
                      <a:pt x="22" y="107"/>
                    </a:lnTo>
                    <a:cubicBezTo>
                      <a:pt x="32" y="93"/>
                      <a:pt x="42" y="79"/>
                      <a:pt x="51" y="64"/>
                    </a:cubicBezTo>
                    <a:cubicBezTo>
                      <a:pt x="54" y="56"/>
                      <a:pt x="56" y="48"/>
                      <a:pt x="59" y="41"/>
                    </a:cubicBezTo>
                    <a:cubicBezTo>
                      <a:pt x="61" y="37"/>
                      <a:pt x="63" y="32"/>
                      <a:pt x="64" y="28"/>
                    </a:cubicBezTo>
                    <a:cubicBezTo>
                      <a:pt x="66" y="25"/>
                      <a:pt x="67" y="22"/>
                      <a:pt x="68" y="19"/>
                    </a:cubicBezTo>
                    <a:cubicBezTo>
                      <a:pt x="69" y="16"/>
                      <a:pt x="71" y="14"/>
                      <a:pt x="72" y="11"/>
                    </a:cubicBezTo>
                    <a:cubicBezTo>
                      <a:pt x="73" y="9"/>
                      <a:pt x="75" y="7"/>
                      <a:pt x="77" y="5"/>
                    </a:cubicBezTo>
                    <a:cubicBezTo>
                      <a:pt x="80" y="1"/>
                      <a:pt x="86" y="0"/>
                      <a:pt x="90" y="2"/>
                    </a:cubicBezTo>
                    <a:cubicBezTo>
                      <a:pt x="92" y="4"/>
                      <a:pt x="95" y="5"/>
                      <a:pt x="96" y="7"/>
                    </a:cubicBezTo>
                    <a:cubicBezTo>
                      <a:pt x="98" y="9"/>
                      <a:pt x="98" y="12"/>
                      <a:pt x="98" y="15"/>
                    </a:cubicBezTo>
                    <a:cubicBezTo>
                      <a:pt x="98" y="19"/>
                      <a:pt x="97" y="22"/>
                      <a:pt x="95" y="25"/>
                    </a:cubicBezTo>
                    <a:cubicBezTo>
                      <a:pt x="95" y="26"/>
                      <a:pt x="94" y="27"/>
                      <a:pt x="94" y="29"/>
                    </a:cubicBezTo>
                    <a:cubicBezTo>
                      <a:pt x="91" y="34"/>
                      <a:pt x="88" y="39"/>
                      <a:pt x="86" y="44"/>
                    </a:cubicBezTo>
                    <a:cubicBezTo>
                      <a:pt x="81" y="54"/>
                      <a:pt x="76" y="64"/>
                      <a:pt x="70" y="74"/>
                    </a:cubicBezTo>
                    <a:cubicBezTo>
                      <a:pt x="69" y="75"/>
                      <a:pt x="69" y="76"/>
                      <a:pt x="69" y="77"/>
                    </a:cubicBezTo>
                    <a:cubicBezTo>
                      <a:pt x="67" y="82"/>
                      <a:pt x="65" y="87"/>
                      <a:pt x="63" y="93"/>
                    </a:cubicBezTo>
                    <a:cubicBezTo>
                      <a:pt x="62" y="97"/>
                      <a:pt x="61" y="101"/>
                      <a:pt x="60" y="106"/>
                    </a:cubicBezTo>
                    <a:cubicBezTo>
                      <a:pt x="58" y="111"/>
                      <a:pt x="56" y="117"/>
                      <a:pt x="55" y="122"/>
                    </a:cubicBezTo>
                    <a:lnTo>
                      <a:pt x="55" y="123"/>
                    </a:lnTo>
                    <a:cubicBezTo>
                      <a:pt x="55" y="122"/>
                      <a:pt x="55" y="122"/>
                      <a:pt x="55" y="122"/>
                    </a:cubicBezTo>
                    <a:cubicBezTo>
                      <a:pt x="53" y="128"/>
                      <a:pt x="52" y="134"/>
                      <a:pt x="51" y="141"/>
                    </a:cubicBezTo>
                    <a:cubicBezTo>
                      <a:pt x="51" y="140"/>
                      <a:pt x="51" y="140"/>
                      <a:pt x="51" y="139"/>
                    </a:cubicBezTo>
                    <a:cubicBezTo>
                      <a:pt x="51" y="141"/>
                      <a:pt x="50" y="142"/>
                      <a:pt x="50" y="143"/>
                    </a:cubicBezTo>
                    <a:lnTo>
                      <a:pt x="50" y="144"/>
                    </a:lnTo>
                    <a:lnTo>
                      <a:pt x="50" y="145"/>
                    </a:lnTo>
                    <a:lnTo>
                      <a:pt x="49" y="145"/>
                    </a:lnTo>
                    <a:lnTo>
                      <a:pt x="49" y="146"/>
                    </a:lnTo>
                    <a:lnTo>
                      <a:pt x="49" y="145"/>
                    </a:lnTo>
                    <a:cubicBezTo>
                      <a:pt x="50" y="145"/>
                      <a:pt x="50" y="145"/>
                      <a:pt x="50" y="145"/>
                    </a:cubicBezTo>
                    <a:cubicBezTo>
                      <a:pt x="46" y="158"/>
                      <a:pt x="44" y="172"/>
                      <a:pt x="42" y="186"/>
                    </a:cubicBezTo>
                    <a:cubicBezTo>
                      <a:pt x="39" y="201"/>
                      <a:pt x="38" y="216"/>
                      <a:pt x="37" y="230"/>
                    </a:cubicBezTo>
                    <a:lnTo>
                      <a:pt x="37" y="231"/>
                    </a:lnTo>
                    <a:lnTo>
                      <a:pt x="36" y="231"/>
                    </a:lnTo>
                    <a:lnTo>
                      <a:pt x="37" y="231"/>
                    </a:lnTo>
                    <a:cubicBezTo>
                      <a:pt x="36" y="235"/>
                      <a:pt x="35" y="239"/>
                      <a:pt x="35" y="242"/>
                    </a:cubicBezTo>
                    <a:cubicBezTo>
                      <a:pt x="35" y="249"/>
                      <a:pt x="30" y="253"/>
                      <a:pt x="24" y="25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2"/>
              <p:cNvSpPr/>
              <p:nvPr/>
            </p:nvSpPr>
            <p:spPr>
              <a:xfrm>
                <a:off x="-969140" y="3740398"/>
                <a:ext cx="892800" cy="48888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358" extrusionOk="0">
                    <a:moveTo>
                      <a:pt x="123" y="1356"/>
                    </a:moveTo>
                    <a:cubicBezTo>
                      <a:pt x="107" y="1355"/>
                      <a:pt x="90" y="1354"/>
                      <a:pt x="73" y="1354"/>
                    </a:cubicBezTo>
                    <a:cubicBezTo>
                      <a:pt x="54" y="1353"/>
                      <a:pt x="36" y="1353"/>
                      <a:pt x="17" y="1352"/>
                    </a:cubicBezTo>
                    <a:cubicBezTo>
                      <a:pt x="8" y="1352"/>
                      <a:pt x="0" y="1345"/>
                      <a:pt x="0" y="1335"/>
                    </a:cubicBezTo>
                    <a:cubicBezTo>
                      <a:pt x="0" y="1326"/>
                      <a:pt x="8" y="1317"/>
                      <a:pt x="17" y="1318"/>
                    </a:cubicBezTo>
                    <a:cubicBezTo>
                      <a:pt x="40" y="1319"/>
                      <a:pt x="62" y="1320"/>
                      <a:pt x="84" y="1321"/>
                    </a:cubicBezTo>
                    <a:cubicBezTo>
                      <a:pt x="107" y="1322"/>
                      <a:pt x="129" y="1323"/>
                      <a:pt x="151" y="1323"/>
                    </a:cubicBezTo>
                    <a:cubicBezTo>
                      <a:pt x="175" y="1323"/>
                      <a:pt x="199" y="1323"/>
                      <a:pt x="223" y="1322"/>
                    </a:cubicBezTo>
                    <a:cubicBezTo>
                      <a:pt x="243" y="1322"/>
                      <a:pt x="263" y="1322"/>
                      <a:pt x="284" y="1320"/>
                    </a:cubicBezTo>
                    <a:cubicBezTo>
                      <a:pt x="323" y="1317"/>
                      <a:pt x="361" y="1313"/>
                      <a:pt x="399" y="1305"/>
                    </a:cubicBezTo>
                    <a:cubicBezTo>
                      <a:pt x="421" y="1301"/>
                      <a:pt x="442" y="1295"/>
                      <a:pt x="463" y="1290"/>
                    </a:cubicBezTo>
                    <a:cubicBezTo>
                      <a:pt x="488" y="1283"/>
                      <a:pt x="513" y="1276"/>
                      <a:pt x="537" y="1267"/>
                    </a:cubicBezTo>
                    <a:cubicBezTo>
                      <a:pt x="563" y="1259"/>
                      <a:pt x="588" y="1248"/>
                      <a:pt x="614" y="1235"/>
                    </a:cubicBezTo>
                    <a:cubicBezTo>
                      <a:pt x="641" y="1223"/>
                      <a:pt x="667" y="1210"/>
                      <a:pt x="694" y="1196"/>
                    </a:cubicBezTo>
                    <a:cubicBezTo>
                      <a:pt x="693" y="1197"/>
                      <a:pt x="693" y="1197"/>
                      <a:pt x="692" y="1197"/>
                    </a:cubicBezTo>
                    <a:cubicBezTo>
                      <a:pt x="714" y="1186"/>
                      <a:pt x="736" y="1175"/>
                      <a:pt x="757" y="1164"/>
                    </a:cubicBezTo>
                    <a:cubicBezTo>
                      <a:pt x="779" y="1152"/>
                      <a:pt x="800" y="1140"/>
                      <a:pt x="821" y="1128"/>
                    </a:cubicBezTo>
                    <a:cubicBezTo>
                      <a:pt x="863" y="1104"/>
                      <a:pt x="905" y="1079"/>
                      <a:pt x="946" y="1053"/>
                    </a:cubicBezTo>
                    <a:cubicBezTo>
                      <a:pt x="957" y="1046"/>
                      <a:pt x="968" y="1038"/>
                      <a:pt x="979" y="1031"/>
                    </a:cubicBezTo>
                    <a:cubicBezTo>
                      <a:pt x="997" y="1019"/>
                      <a:pt x="1016" y="1006"/>
                      <a:pt x="1034" y="992"/>
                    </a:cubicBezTo>
                    <a:cubicBezTo>
                      <a:pt x="1052" y="979"/>
                      <a:pt x="1069" y="966"/>
                      <a:pt x="1086" y="951"/>
                    </a:cubicBezTo>
                    <a:cubicBezTo>
                      <a:pt x="1095" y="943"/>
                      <a:pt x="1104" y="934"/>
                      <a:pt x="1113" y="925"/>
                    </a:cubicBezTo>
                    <a:cubicBezTo>
                      <a:pt x="1118" y="918"/>
                      <a:pt x="1123" y="912"/>
                      <a:pt x="1128" y="904"/>
                    </a:cubicBezTo>
                    <a:cubicBezTo>
                      <a:pt x="1135" y="894"/>
                      <a:pt x="1142" y="884"/>
                      <a:pt x="1148" y="873"/>
                    </a:cubicBezTo>
                    <a:cubicBezTo>
                      <a:pt x="1157" y="859"/>
                      <a:pt x="1165" y="846"/>
                      <a:pt x="1173" y="832"/>
                    </a:cubicBezTo>
                    <a:cubicBezTo>
                      <a:pt x="1179" y="819"/>
                      <a:pt x="1184" y="806"/>
                      <a:pt x="1189" y="793"/>
                    </a:cubicBezTo>
                    <a:cubicBezTo>
                      <a:pt x="1194" y="780"/>
                      <a:pt x="1198" y="766"/>
                      <a:pt x="1203" y="752"/>
                    </a:cubicBezTo>
                    <a:cubicBezTo>
                      <a:pt x="1203" y="753"/>
                      <a:pt x="1203" y="753"/>
                      <a:pt x="1202" y="755"/>
                    </a:cubicBezTo>
                    <a:cubicBezTo>
                      <a:pt x="1203" y="753"/>
                      <a:pt x="1203" y="751"/>
                      <a:pt x="1204" y="749"/>
                    </a:cubicBezTo>
                    <a:cubicBezTo>
                      <a:pt x="1204" y="750"/>
                      <a:pt x="1204" y="751"/>
                      <a:pt x="1203" y="752"/>
                    </a:cubicBezTo>
                    <a:cubicBezTo>
                      <a:pt x="1214" y="721"/>
                      <a:pt x="1224" y="690"/>
                      <a:pt x="1232" y="659"/>
                    </a:cubicBezTo>
                    <a:cubicBezTo>
                      <a:pt x="1239" y="630"/>
                      <a:pt x="1247" y="601"/>
                      <a:pt x="1257" y="573"/>
                    </a:cubicBezTo>
                    <a:lnTo>
                      <a:pt x="1257" y="572"/>
                    </a:lnTo>
                    <a:cubicBezTo>
                      <a:pt x="1265" y="548"/>
                      <a:pt x="1275" y="525"/>
                      <a:pt x="1285" y="502"/>
                    </a:cubicBezTo>
                    <a:cubicBezTo>
                      <a:pt x="1295" y="483"/>
                      <a:pt x="1305" y="464"/>
                      <a:pt x="1317" y="445"/>
                    </a:cubicBezTo>
                    <a:cubicBezTo>
                      <a:pt x="1342" y="402"/>
                      <a:pt x="1374" y="363"/>
                      <a:pt x="1409" y="328"/>
                    </a:cubicBezTo>
                    <a:cubicBezTo>
                      <a:pt x="1418" y="320"/>
                      <a:pt x="1426" y="312"/>
                      <a:pt x="1435" y="304"/>
                    </a:cubicBezTo>
                    <a:cubicBezTo>
                      <a:pt x="1434" y="304"/>
                      <a:pt x="1434" y="305"/>
                      <a:pt x="1434" y="305"/>
                    </a:cubicBezTo>
                    <a:cubicBezTo>
                      <a:pt x="1436" y="304"/>
                      <a:pt x="1437" y="302"/>
                      <a:pt x="1438" y="302"/>
                    </a:cubicBezTo>
                    <a:cubicBezTo>
                      <a:pt x="1437" y="302"/>
                      <a:pt x="1437" y="302"/>
                      <a:pt x="1437" y="302"/>
                    </a:cubicBezTo>
                    <a:cubicBezTo>
                      <a:pt x="1454" y="287"/>
                      <a:pt x="1472" y="273"/>
                      <a:pt x="1490" y="259"/>
                    </a:cubicBezTo>
                    <a:cubicBezTo>
                      <a:pt x="1509" y="245"/>
                      <a:pt x="1529" y="231"/>
                      <a:pt x="1550" y="219"/>
                    </a:cubicBezTo>
                    <a:cubicBezTo>
                      <a:pt x="1572" y="206"/>
                      <a:pt x="1595" y="192"/>
                      <a:pt x="1619" y="181"/>
                    </a:cubicBezTo>
                    <a:cubicBezTo>
                      <a:pt x="1641" y="170"/>
                      <a:pt x="1663" y="160"/>
                      <a:pt x="1686" y="151"/>
                    </a:cubicBezTo>
                    <a:cubicBezTo>
                      <a:pt x="1709" y="142"/>
                      <a:pt x="1732" y="134"/>
                      <a:pt x="1756" y="126"/>
                    </a:cubicBezTo>
                    <a:cubicBezTo>
                      <a:pt x="1780" y="118"/>
                      <a:pt x="1804" y="110"/>
                      <a:pt x="1829" y="102"/>
                    </a:cubicBezTo>
                    <a:cubicBezTo>
                      <a:pt x="1854" y="94"/>
                      <a:pt x="1880" y="87"/>
                      <a:pt x="1905" y="81"/>
                    </a:cubicBezTo>
                    <a:cubicBezTo>
                      <a:pt x="1929" y="75"/>
                      <a:pt x="1954" y="69"/>
                      <a:pt x="1977" y="64"/>
                    </a:cubicBezTo>
                    <a:cubicBezTo>
                      <a:pt x="2028" y="52"/>
                      <a:pt x="2079" y="43"/>
                      <a:pt x="2131" y="34"/>
                    </a:cubicBezTo>
                    <a:cubicBezTo>
                      <a:pt x="2181" y="26"/>
                      <a:pt x="2230" y="19"/>
                      <a:pt x="2280" y="13"/>
                    </a:cubicBezTo>
                    <a:cubicBezTo>
                      <a:pt x="2319" y="9"/>
                      <a:pt x="2357" y="7"/>
                      <a:pt x="2395" y="4"/>
                    </a:cubicBezTo>
                    <a:lnTo>
                      <a:pt x="2394" y="4"/>
                    </a:lnTo>
                    <a:cubicBezTo>
                      <a:pt x="2396" y="4"/>
                      <a:pt x="2398" y="4"/>
                      <a:pt x="2399" y="4"/>
                    </a:cubicBezTo>
                    <a:cubicBezTo>
                      <a:pt x="2398" y="4"/>
                      <a:pt x="2398" y="4"/>
                      <a:pt x="2397" y="4"/>
                    </a:cubicBezTo>
                    <a:cubicBezTo>
                      <a:pt x="2403" y="4"/>
                      <a:pt x="2409" y="4"/>
                      <a:pt x="2415" y="3"/>
                    </a:cubicBezTo>
                    <a:cubicBezTo>
                      <a:pt x="2421" y="2"/>
                      <a:pt x="2427" y="2"/>
                      <a:pt x="2434" y="2"/>
                    </a:cubicBezTo>
                    <a:cubicBezTo>
                      <a:pt x="2441" y="1"/>
                      <a:pt x="2448" y="1"/>
                      <a:pt x="2455" y="1"/>
                    </a:cubicBezTo>
                    <a:lnTo>
                      <a:pt x="2456" y="1"/>
                    </a:lnTo>
                    <a:cubicBezTo>
                      <a:pt x="2460" y="0"/>
                      <a:pt x="2466" y="0"/>
                      <a:pt x="2470" y="1"/>
                    </a:cubicBezTo>
                    <a:cubicBezTo>
                      <a:pt x="2471" y="2"/>
                      <a:pt x="2473" y="3"/>
                      <a:pt x="2474" y="4"/>
                    </a:cubicBezTo>
                    <a:cubicBezTo>
                      <a:pt x="2477" y="8"/>
                      <a:pt x="2479" y="12"/>
                      <a:pt x="2479" y="16"/>
                    </a:cubicBezTo>
                    <a:lnTo>
                      <a:pt x="2479" y="17"/>
                    </a:lnTo>
                    <a:lnTo>
                      <a:pt x="2479" y="18"/>
                    </a:lnTo>
                    <a:cubicBezTo>
                      <a:pt x="2479" y="20"/>
                      <a:pt x="2477" y="22"/>
                      <a:pt x="2476" y="25"/>
                    </a:cubicBezTo>
                    <a:cubicBezTo>
                      <a:pt x="2475" y="27"/>
                      <a:pt x="2473" y="29"/>
                      <a:pt x="2470" y="30"/>
                    </a:cubicBezTo>
                    <a:cubicBezTo>
                      <a:pt x="2467" y="33"/>
                      <a:pt x="2463" y="33"/>
                      <a:pt x="2460" y="33"/>
                    </a:cubicBezTo>
                    <a:cubicBezTo>
                      <a:pt x="2453" y="32"/>
                      <a:pt x="2447" y="33"/>
                      <a:pt x="2441" y="33"/>
                    </a:cubicBezTo>
                    <a:cubicBezTo>
                      <a:pt x="2430" y="33"/>
                      <a:pt x="2419" y="33"/>
                      <a:pt x="2409" y="34"/>
                    </a:cubicBezTo>
                    <a:cubicBezTo>
                      <a:pt x="2385" y="36"/>
                      <a:pt x="2361" y="38"/>
                      <a:pt x="2337" y="40"/>
                    </a:cubicBezTo>
                    <a:cubicBezTo>
                      <a:pt x="2312" y="43"/>
                      <a:pt x="2287" y="44"/>
                      <a:pt x="2262" y="47"/>
                    </a:cubicBezTo>
                    <a:cubicBezTo>
                      <a:pt x="2212" y="52"/>
                      <a:pt x="2162" y="60"/>
                      <a:pt x="2113" y="68"/>
                    </a:cubicBezTo>
                    <a:cubicBezTo>
                      <a:pt x="2087" y="72"/>
                      <a:pt x="2062" y="77"/>
                      <a:pt x="2037" y="82"/>
                    </a:cubicBezTo>
                    <a:cubicBezTo>
                      <a:pt x="2036" y="82"/>
                      <a:pt x="2036" y="82"/>
                      <a:pt x="2035" y="83"/>
                    </a:cubicBezTo>
                    <a:cubicBezTo>
                      <a:pt x="2036" y="83"/>
                      <a:pt x="2036" y="83"/>
                      <a:pt x="2036" y="82"/>
                    </a:cubicBezTo>
                    <a:cubicBezTo>
                      <a:pt x="1995" y="91"/>
                      <a:pt x="1955" y="100"/>
                      <a:pt x="1915" y="110"/>
                    </a:cubicBezTo>
                    <a:cubicBezTo>
                      <a:pt x="1875" y="121"/>
                      <a:pt x="1836" y="132"/>
                      <a:pt x="1797" y="146"/>
                    </a:cubicBezTo>
                    <a:cubicBezTo>
                      <a:pt x="1769" y="156"/>
                      <a:pt x="1741" y="166"/>
                      <a:pt x="1713" y="176"/>
                    </a:cubicBezTo>
                    <a:cubicBezTo>
                      <a:pt x="1685" y="187"/>
                      <a:pt x="1658" y="198"/>
                      <a:pt x="1631" y="212"/>
                    </a:cubicBezTo>
                    <a:cubicBezTo>
                      <a:pt x="1630" y="212"/>
                      <a:pt x="1629" y="212"/>
                      <a:pt x="1628" y="213"/>
                    </a:cubicBezTo>
                    <a:lnTo>
                      <a:pt x="1627" y="213"/>
                    </a:lnTo>
                    <a:cubicBezTo>
                      <a:pt x="1627" y="213"/>
                      <a:pt x="1626" y="214"/>
                      <a:pt x="1624" y="215"/>
                    </a:cubicBezTo>
                    <a:cubicBezTo>
                      <a:pt x="1625" y="215"/>
                      <a:pt x="1626" y="214"/>
                      <a:pt x="1626" y="214"/>
                    </a:cubicBezTo>
                    <a:cubicBezTo>
                      <a:pt x="1595" y="230"/>
                      <a:pt x="1566" y="247"/>
                      <a:pt x="1536" y="266"/>
                    </a:cubicBezTo>
                    <a:cubicBezTo>
                      <a:pt x="1510" y="284"/>
                      <a:pt x="1485" y="304"/>
                      <a:pt x="1461" y="325"/>
                    </a:cubicBezTo>
                    <a:cubicBezTo>
                      <a:pt x="1441" y="343"/>
                      <a:pt x="1422" y="363"/>
                      <a:pt x="1404" y="383"/>
                    </a:cubicBezTo>
                    <a:cubicBezTo>
                      <a:pt x="1388" y="401"/>
                      <a:pt x="1374" y="420"/>
                      <a:pt x="1360" y="439"/>
                    </a:cubicBezTo>
                    <a:cubicBezTo>
                      <a:pt x="1360" y="439"/>
                      <a:pt x="1361" y="439"/>
                      <a:pt x="1361" y="438"/>
                    </a:cubicBezTo>
                    <a:cubicBezTo>
                      <a:pt x="1361" y="439"/>
                      <a:pt x="1360" y="439"/>
                      <a:pt x="1360" y="439"/>
                    </a:cubicBezTo>
                    <a:cubicBezTo>
                      <a:pt x="1360" y="440"/>
                      <a:pt x="1360" y="440"/>
                      <a:pt x="1360" y="440"/>
                    </a:cubicBezTo>
                    <a:lnTo>
                      <a:pt x="1360" y="439"/>
                    </a:lnTo>
                    <a:cubicBezTo>
                      <a:pt x="1346" y="461"/>
                      <a:pt x="1334" y="482"/>
                      <a:pt x="1322" y="505"/>
                    </a:cubicBezTo>
                    <a:cubicBezTo>
                      <a:pt x="1316" y="517"/>
                      <a:pt x="1310" y="530"/>
                      <a:pt x="1304" y="543"/>
                    </a:cubicBezTo>
                    <a:cubicBezTo>
                      <a:pt x="1299" y="555"/>
                      <a:pt x="1295" y="569"/>
                      <a:pt x="1290" y="582"/>
                    </a:cubicBezTo>
                    <a:cubicBezTo>
                      <a:pt x="1282" y="604"/>
                      <a:pt x="1276" y="626"/>
                      <a:pt x="1270" y="649"/>
                    </a:cubicBezTo>
                    <a:cubicBezTo>
                      <a:pt x="1264" y="672"/>
                      <a:pt x="1257" y="695"/>
                      <a:pt x="1250" y="718"/>
                    </a:cubicBezTo>
                    <a:cubicBezTo>
                      <a:pt x="1243" y="741"/>
                      <a:pt x="1236" y="764"/>
                      <a:pt x="1228" y="787"/>
                    </a:cubicBezTo>
                    <a:cubicBezTo>
                      <a:pt x="1225" y="797"/>
                      <a:pt x="1221" y="806"/>
                      <a:pt x="1217" y="816"/>
                    </a:cubicBezTo>
                    <a:cubicBezTo>
                      <a:pt x="1213" y="826"/>
                      <a:pt x="1208" y="836"/>
                      <a:pt x="1203" y="846"/>
                    </a:cubicBezTo>
                    <a:cubicBezTo>
                      <a:pt x="1191" y="870"/>
                      <a:pt x="1178" y="893"/>
                      <a:pt x="1163" y="915"/>
                    </a:cubicBezTo>
                    <a:cubicBezTo>
                      <a:pt x="1158" y="923"/>
                      <a:pt x="1152" y="931"/>
                      <a:pt x="1146" y="938"/>
                    </a:cubicBezTo>
                    <a:cubicBezTo>
                      <a:pt x="1138" y="947"/>
                      <a:pt x="1130" y="955"/>
                      <a:pt x="1121" y="963"/>
                    </a:cubicBezTo>
                    <a:cubicBezTo>
                      <a:pt x="1104" y="979"/>
                      <a:pt x="1085" y="995"/>
                      <a:pt x="1067" y="1009"/>
                    </a:cubicBezTo>
                    <a:cubicBezTo>
                      <a:pt x="1048" y="1023"/>
                      <a:pt x="1029" y="1037"/>
                      <a:pt x="1010" y="1050"/>
                    </a:cubicBezTo>
                    <a:cubicBezTo>
                      <a:pt x="989" y="1064"/>
                      <a:pt x="968" y="1078"/>
                      <a:pt x="946" y="1091"/>
                    </a:cubicBezTo>
                    <a:cubicBezTo>
                      <a:pt x="926" y="1104"/>
                      <a:pt x="906" y="1117"/>
                      <a:pt x="886" y="1129"/>
                    </a:cubicBezTo>
                    <a:cubicBezTo>
                      <a:pt x="864" y="1143"/>
                      <a:pt x="842" y="1155"/>
                      <a:pt x="820" y="1167"/>
                    </a:cubicBezTo>
                    <a:cubicBezTo>
                      <a:pt x="777" y="1190"/>
                      <a:pt x="734" y="1213"/>
                      <a:pt x="690" y="1235"/>
                    </a:cubicBezTo>
                    <a:cubicBezTo>
                      <a:pt x="669" y="1246"/>
                      <a:pt x="647" y="1257"/>
                      <a:pt x="625" y="1267"/>
                    </a:cubicBezTo>
                    <a:cubicBezTo>
                      <a:pt x="603" y="1277"/>
                      <a:pt x="580" y="1287"/>
                      <a:pt x="558" y="1295"/>
                    </a:cubicBezTo>
                    <a:cubicBezTo>
                      <a:pt x="533" y="1304"/>
                      <a:pt x="508" y="1311"/>
                      <a:pt x="483" y="1319"/>
                    </a:cubicBezTo>
                    <a:cubicBezTo>
                      <a:pt x="460" y="1325"/>
                      <a:pt x="438" y="1331"/>
                      <a:pt x="415" y="1337"/>
                    </a:cubicBezTo>
                    <a:cubicBezTo>
                      <a:pt x="391" y="1341"/>
                      <a:pt x="368" y="1345"/>
                      <a:pt x="344" y="1348"/>
                    </a:cubicBezTo>
                    <a:cubicBezTo>
                      <a:pt x="320" y="1351"/>
                      <a:pt x="295" y="1353"/>
                      <a:pt x="270" y="1354"/>
                    </a:cubicBezTo>
                    <a:cubicBezTo>
                      <a:pt x="248" y="1355"/>
                      <a:pt x="225" y="1356"/>
                      <a:pt x="202" y="1357"/>
                    </a:cubicBezTo>
                    <a:cubicBezTo>
                      <a:pt x="196" y="1357"/>
                      <a:pt x="190" y="1357"/>
                      <a:pt x="184" y="1357"/>
                    </a:cubicBezTo>
                    <a:cubicBezTo>
                      <a:pt x="164" y="1357"/>
                      <a:pt x="143" y="1356"/>
                      <a:pt x="123" y="135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2"/>
              <p:cNvSpPr/>
              <p:nvPr/>
            </p:nvSpPr>
            <p:spPr>
              <a:xfrm>
                <a:off x="-530660" y="3427918"/>
                <a:ext cx="11880" cy="98928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748" extrusionOk="0">
                    <a:moveTo>
                      <a:pt x="12" y="2737"/>
                    </a:moveTo>
                    <a:cubicBezTo>
                      <a:pt x="12" y="2731"/>
                      <a:pt x="12" y="2726"/>
                      <a:pt x="12" y="2720"/>
                    </a:cubicBezTo>
                    <a:cubicBezTo>
                      <a:pt x="12" y="2713"/>
                      <a:pt x="12" y="2705"/>
                      <a:pt x="12" y="2698"/>
                    </a:cubicBezTo>
                    <a:cubicBezTo>
                      <a:pt x="12" y="2684"/>
                      <a:pt x="12" y="2670"/>
                      <a:pt x="12" y="2656"/>
                    </a:cubicBezTo>
                    <a:cubicBezTo>
                      <a:pt x="12" y="2628"/>
                      <a:pt x="12" y="2599"/>
                      <a:pt x="12" y="2571"/>
                    </a:cubicBezTo>
                    <a:cubicBezTo>
                      <a:pt x="12" y="2513"/>
                      <a:pt x="11" y="2455"/>
                      <a:pt x="11" y="2397"/>
                    </a:cubicBezTo>
                    <a:cubicBezTo>
                      <a:pt x="11" y="2283"/>
                      <a:pt x="10" y="2169"/>
                      <a:pt x="10" y="2054"/>
                    </a:cubicBezTo>
                    <a:cubicBezTo>
                      <a:pt x="10" y="1942"/>
                      <a:pt x="8" y="1829"/>
                      <a:pt x="8" y="1716"/>
                    </a:cubicBezTo>
                    <a:cubicBezTo>
                      <a:pt x="7" y="1603"/>
                      <a:pt x="7" y="1490"/>
                      <a:pt x="7" y="1377"/>
                    </a:cubicBezTo>
                    <a:cubicBezTo>
                      <a:pt x="6" y="1263"/>
                      <a:pt x="6" y="1148"/>
                      <a:pt x="6" y="1034"/>
                    </a:cubicBezTo>
                    <a:cubicBezTo>
                      <a:pt x="5" y="917"/>
                      <a:pt x="4" y="801"/>
                      <a:pt x="4" y="685"/>
                    </a:cubicBezTo>
                    <a:cubicBezTo>
                      <a:pt x="3" y="572"/>
                      <a:pt x="3" y="457"/>
                      <a:pt x="2" y="344"/>
                    </a:cubicBezTo>
                    <a:cubicBezTo>
                      <a:pt x="1" y="234"/>
                      <a:pt x="1" y="124"/>
                      <a:pt x="0" y="15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5" y="0"/>
                      <a:pt x="20" y="5"/>
                      <a:pt x="20" y="10"/>
                    </a:cubicBezTo>
                    <a:cubicBezTo>
                      <a:pt x="20" y="38"/>
                      <a:pt x="19" y="65"/>
                      <a:pt x="20" y="93"/>
                    </a:cubicBezTo>
                    <a:cubicBezTo>
                      <a:pt x="20" y="121"/>
                      <a:pt x="20" y="149"/>
                      <a:pt x="20" y="177"/>
                    </a:cubicBezTo>
                    <a:cubicBezTo>
                      <a:pt x="20" y="232"/>
                      <a:pt x="21" y="287"/>
                      <a:pt x="21" y="342"/>
                    </a:cubicBezTo>
                    <a:cubicBezTo>
                      <a:pt x="21" y="399"/>
                      <a:pt x="21" y="456"/>
                      <a:pt x="21" y="513"/>
                    </a:cubicBezTo>
                    <a:cubicBezTo>
                      <a:pt x="21" y="570"/>
                      <a:pt x="22" y="627"/>
                      <a:pt x="22" y="684"/>
                    </a:cubicBezTo>
                    <a:cubicBezTo>
                      <a:pt x="22" y="799"/>
                      <a:pt x="23" y="915"/>
                      <a:pt x="24" y="1031"/>
                    </a:cubicBezTo>
                    <a:cubicBezTo>
                      <a:pt x="24" y="1088"/>
                      <a:pt x="24" y="1145"/>
                      <a:pt x="24" y="1203"/>
                    </a:cubicBezTo>
                    <a:cubicBezTo>
                      <a:pt x="25" y="1260"/>
                      <a:pt x="25" y="1317"/>
                      <a:pt x="25" y="1375"/>
                    </a:cubicBezTo>
                    <a:cubicBezTo>
                      <a:pt x="26" y="1488"/>
                      <a:pt x="26" y="1602"/>
                      <a:pt x="27" y="1715"/>
                    </a:cubicBezTo>
                    <a:cubicBezTo>
                      <a:pt x="27" y="1828"/>
                      <a:pt x="28" y="1941"/>
                      <a:pt x="28" y="2054"/>
                    </a:cubicBezTo>
                    <a:cubicBezTo>
                      <a:pt x="29" y="2167"/>
                      <a:pt x="29" y="2281"/>
                      <a:pt x="29" y="2395"/>
                    </a:cubicBezTo>
                    <a:cubicBezTo>
                      <a:pt x="30" y="2452"/>
                      <a:pt x="30" y="2510"/>
                      <a:pt x="31" y="2568"/>
                    </a:cubicBezTo>
                    <a:cubicBezTo>
                      <a:pt x="31" y="2597"/>
                      <a:pt x="31" y="2625"/>
                      <a:pt x="31" y="2654"/>
                    </a:cubicBezTo>
                    <a:cubicBezTo>
                      <a:pt x="31" y="2668"/>
                      <a:pt x="31" y="2683"/>
                      <a:pt x="31" y="2697"/>
                    </a:cubicBezTo>
                    <a:cubicBezTo>
                      <a:pt x="31" y="2710"/>
                      <a:pt x="32" y="2723"/>
                      <a:pt x="32" y="2736"/>
                    </a:cubicBezTo>
                    <a:cubicBezTo>
                      <a:pt x="32" y="2737"/>
                      <a:pt x="32" y="2737"/>
                      <a:pt x="32" y="2737"/>
                    </a:cubicBezTo>
                    <a:cubicBezTo>
                      <a:pt x="32" y="2742"/>
                      <a:pt x="28" y="2747"/>
                      <a:pt x="22" y="2747"/>
                    </a:cubicBezTo>
                    <a:cubicBezTo>
                      <a:pt x="17" y="2747"/>
                      <a:pt x="12" y="2742"/>
                      <a:pt x="12" y="27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2"/>
              <p:cNvSpPr/>
              <p:nvPr/>
            </p:nvSpPr>
            <p:spPr>
              <a:xfrm>
                <a:off x="-1039340" y="3976198"/>
                <a:ext cx="1027080" cy="13680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38" extrusionOk="0">
                    <a:moveTo>
                      <a:pt x="0" y="27"/>
                    </a:moveTo>
                    <a:cubicBezTo>
                      <a:pt x="0" y="22"/>
                      <a:pt x="4" y="17"/>
                      <a:pt x="10" y="17"/>
                    </a:cubicBezTo>
                    <a:cubicBezTo>
                      <a:pt x="14" y="17"/>
                      <a:pt x="18" y="17"/>
                      <a:pt x="23" y="17"/>
                    </a:cubicBezTo>
                    <a:cubicBezTo>
                      <a:pt x="30" y="17"/>
                      <a:pt x="36" y="17"/>
                      <a:pt x="43" y="17"/>
                    </a:cubicBezTo>
                    <a:cubicBezTo>
                      <a:pt x="59" y="17"/>
                      <a:pt x="73" y="17"/>
                      <a:pt x="88" y="17"/>
                    </a:cubicBezTo>
                    <a:cubicBezTo>
                      <a:pt x="117" y="17"/>
                      <a:pt x="147" y="17"/>
                      <a:pt x="176" y="17"/>
                    </a:cubicBezTo>
                    <a:cubicBezTo>
                      <a:pt x="237" y="17"/>
                      <a:pt x="298" y="17"/>
                      <a:pt x="359" y="16"/>
                    </a:cubicBezTo>
                    <a:cubicBezTo>
                      <a:pt x="478" y="15"/>
                      <a:pt x="596" y="15"/>
                      <a:pt x="714" y="14"/>
                    </a:cubicBezTo>
                    <a:cubicBezTo>
                      <a:pt x="836" y="13"/>
                      <a:pt x="959" y="13"/>
                      <a:pt x="1081" y="12"/>
                    </a:cubicBezTo>
                    <a:cubicBezTo>
                      <a:pt x="1203" y="12"/>
                      <a:pt x="1326" y="11"/>
                      <a:pt x="1449" y="10"/>
                    </a:cubicBezTo>
                    <a:cubicBezTo>
                      <a:pt x="1572" y="9"/>
                      <a:pt x="1695" y="9"/>
                      <a:pt x="1818" y="8"/>
                    </a:cubicBezTo>
                    <a:cubicBezTo>
                      <a:pt x="1939" y="7"/>
                      <a:pt x="2061" y="6"/>
                      <a:pt x="2182" y="5"/>
                    </a:cubicBezTo>
                    <a:cubicBezTo>
                      <a:pt x="2303" y="5"/>
                      <a:pt x="2424" y="3"/>
                      <a:pt x="2545" y="3"/>
                    </a:cubicBezTo>
                    <a:cubicBezTo>
                      <a:pt x="2595" y="3"/>
                      <a:pt x="2645" y="2"/>
                      <a:pt x="2695" y="2"/>
                    </a:cubicBezTo>
                    <a:cubicBezTo>
                      <a:pt x="2720" y="2"/>
                      <a:pt x="2745" y="2"/>
                      <a:pt x="2770" y="1"/>
                    </a:cubicBezTo>
                    <a:cubicBezTo>
                      <a:pt x="2794" y="1"/>
                      <a:pt x="2818" y="0"/>
                      <a:pt x="2842" y="0"/>
                    </a:cubicBezTo>
                    <a:cubicBezTo>
                      <a:pt x="2848" y="0"/>
                      <a:pt x="2852" y="5"/>
                      <a:pt x="2852" y="10"/>
                    </a:cubicBezTo>
                    <a:cubicBezTo>
                      <a:pt x="2852" y="16"/>
                      <a:pt x="2848" y="20"/>
                      <a:pt x="2842" y="20"/>
                    </a:cubicBezTo>
                    <a:cubicBezTo>
                      <a:pt x="2814" y="20"/>
                      <a:pt x="2785" y="20"/>
                      <a:pt x="2757" y="20"/>
                    </a:cubicBezTo>
                    <a:cubicBezTo>
                      <a:pt x="2727" y="20"/>
                      <a:pt x="2697" y="20"/>
                      <a:pt x="2668" y="20"/>
                    </a:cubicBezTo>
                    <a:cubicBezTo>
                      <a:pt x="2607" y="20"/>
                      <a:pt x="2547" y="21"/>
                      <a:pt x="2486" y="22"/>
                    </a:cubicBezTo>
                    <a:cubicBezTo>
                      <a:pt x="2427" y="22"/>
                      <a:pt x="2368" y="22"/>
                      <a:pt x="2309" y="22"/>
                    </a:cubicBezTo>
                    <a:cubicBezTo>
                      <a:pt x="2248" y="23"/>
                      <a:pt x="2188" y="23"/>
                      <a:pt x="2128" y="23"/>
                    </a:cubicBezTo>
                    <a:cubicBezTo>
                      <a:pt x="2067" y="23"/>
                      <a:pt x="2006" y="23"/>
                      <a:pt x="1946" y="24"/>
                    </a:cubicBezTo>
                    <a:cubicBezTo>
                      <a:pt x="1885" y="24"/>
                      <a:pt x="1823" y="24"/>
                      <a:pt x="1762" y="25"/>
                    </a:cubicBezTo>
                    <a:cubicBezTo>
                      <a:pt x="1638" y="26"/>
                      <a:pt x="1515" y="26"/>
                      <a:pt x="1391" y="27"/>
                    </a:cubicBezTo>
                    <a:cubicBezTo>
                      <a:pt x="1269" y="28"/>
                      <a:pt x="1146" y="29"/>
                      <a:pt x="1024" y="29"/>
                    </a:cubicBezTo>
                    <a:cubicBezTo>
                      <a:pt x="903" y="30"/>
                      <a:pt x="783" y="31"/>
                      <a:pt x="662" y="32"/>
                    </a:cubicBezTo>
                    <a:cubicBezTo>
                      <a:pt x="541" y="33"/>
                      <a:pt x="421" y="33"/>
                      <a:pt x="300" y="34"/>
                    </a:cubicBezTo>
                    <a:cubicBezTo>
                      <a:pt x="249" y="34"/>
                      <a:pt x="198" y="34"/>
                      <a:pt x="147" y="35"/>
                    </a:cubicBezTo>
                    <a:cubicBezTo>
                      <a:pt x="123" y="35"/>
                      <a:pt x="98" y="36"/>
                      <a:pt x="74" y="36"/>
                    </a:cubicBezTo>
                    <a:cubicBezTo>
                      <a:pt x="63" y="36"/>
                      <a:pt x="50" y="36"/>
                      <a:pt x="39" y="36"/>
                    </a:cubicBezTo>
                    <a:cubicBezTo>
                      <a:pt x="32" y="36"/>
                      <a:pt x="27" y="37"/>
                      <a:pt x="20" y="37"/>
                    </a:cubicBezTo>
                    <a:cubicBezTo>
                      <a:pt x="17" y="37"/>
                      <a:pt x="13" y="37"/>
                      <a:pt x="10" y="37"/>
                    </a:cubicBezTo>
                    <a:cubicBezTo>
                      <a:pt x="4" y="37"/>
                      <a:pt x="0" y="32"/>
                      <a:pt x="0" y="2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2"/>
              <p:cNvSpPr/>
              <p:nvPr/>
            </p:nvSpPr>
            <p:spPr>
              <a:xfrm>
                <a:off x="-68060" y="3962877"/>
                <a:ext cx="60480" cy="3384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94" extrusionOk="0">
                    <a:moveTo>
                      <a:pt x="83" y="88"/>
                    </a:moveTo>
                    <a:cubicBezTo>
                      <a:pt x="80" y="83"/>
                      <a:pt x="83" y="77"/>
                      <a:pt x="87" y="74"/>
                    </a:cubicBezTo>
                    <a:cubicBezTo>
                      <a:pt x="97" y="68"/>
                      <a:pt x="107" y="62"/>
                      <a:pt x="116" y="56"/>
                    </a:cubicBezTo>
                    <a:cubicBezTo>
                      <a:pt x="122" y="52"/>
                      <a:pt x="129" y="47"/>
                      <a:pt x="135" y="43"/>
                    </a:cubicBezTo>
                    <a:cubicBezTo>
                      <a:pt x="132" y="43"/>
                      <a:pt x="128" y="42"/>
                      <a:pt x="125" y="42"/>
                    </a:cubicBezTo>
                    <a:cubicBezTo>
                      <a:pt x="115" y="40"/>
                      <a:pt x="105" y="39"/>
                      <a:pt x="96" y="38"/>
                    </a:cubicBezTo>
                    <a:cubicBezTo>
                      <a:pt x="75" y="34"/>
                      <a:pt x="54" y="31"/>
                      <a:pt x="3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0" y="26"/>
                      <a:pt x="26" y="25"/>
                      <a:pt x="21" y="24"/>
                    </a:cubicBezTo>
                    <a:cubicBezTo>
                      <a:pt x="19" y="23"/>
                      <a:pt x="17" y="22"/>
                      <a:pt x="15" y="22"/>
                    </a:cubicBezTo>
                    <a:cubicBezTo>
                      <a:pt x="13" y="21"/>
                      <a:pt x="12" y="21"/>
                      <a:pt x="10" y="20"/>
                    </a:cubicBezTo>
                    <a:cubicBezTo>
                      <a:pt x="4" y="19"/>
                      <a:pt x="0" y="11"/>
                      <a:pt x="4" y="6"/>
                    </a:cubicBezTo>
                    <a:cubicBezTo>
                      <a:pt x="6" y="0"/>
                      <a:pt x="13" y="0"/>
                      <a:pt x="18" y="3"/>
                    </a:cubicBezTo>
                    <a:cubicBezTo>
                      <a:pt x="19" y="3"/>
                      <a:pt x="20" y="3"/>
                      <a:pt x="21" y="4"/>
                    </a:cubicBezTo>
                    <a:cubicBezTo>
                      <a:pt x="29" y="6"/>
                      <a:pt x="35" y="8"/>
                      <a:pt x="43" y="9"/>
                    </a:cubicBezTo>
                    <a:cubicBezTo>
                      <a:pt x="64" y="13"/>
                      <a:pt x="84" y="16"/>
                      <a:pt x="105" y="19"/>
                    </a:cubicBezTo>
                    <a:cubicBezTo>
                      <a:pt x="115" y="20"/>
                      <a:pt x="124" y="22"/>
                      <a:pt x="134" y="23"/>
                    </a:cubicBezTo>
                    <a:cubicBezTo>
                      <a:pt x="138" y="24"/>
                      <a:pt x="143" y="24"/>
                      <a:pt x="147" y="25"/>
                    </a:cubicBezTo>
                    <a:cubicBezTo>
                      <a:pt x="154" y="27"/>
                      <a:pt x="164" y="27"/>
                      <a:pt x="166" y="35"/>
                    </a:cubicBezTo>
                    <a:cubicBezTo>
                      <a:pt x="167" y="37"/>
                      <a:pt x="167" y="39"/>
                      <a:pt x="166" y="40"/>
                    </a:cubicBezTo>
                    <a:cubicBezTo>
                      <a:pt x="166" y="43"/>
                      <a:pt x="165" y="45"/>
                      <a:pt x="163" y="46"/>
                    </a:cubicBezTo>
                    <a:cubicBezTo>
                      <a:pt x="161" y="49"/>
                      <a:pt x="158" y="51"/>
                      <a:pt x="155" y="53"/>
                    </a:cubicBezTo>
                    <a:cubicBezTo>
                      <a:pt x="151" y="56"/>
                      <a:pt x="148" y="57"/>
                      <a:pt x="145" y="60"/>
                    </a:cubicBezTo>
                    <a:cubicBezTo>
                      <a:pt x="138" y="64"/>
                      <a:pt x="131" y="69"/>
                      <a:pt x="124" y="74"/>
                    </a:cubicBezTo>
                    <a:cubicBezTo>
                      <a:pt x="124" y="73"/>
                      <a:pt x="125" y="73"/>
                      <a:pt x="125" y="73"/>
                    </a:cubicBezTo>
                    <a:cubicBezTo>
                      <a:pt x="116" y="79"/>
                      <a:pt x="107" y="85"/>
                      <a:pt x="97" y="92"/>
                    </a:cubicBezTo>
                    <a:cubicBezTo>
                      <a:pt x="96" y="93"/>
                      <a:pt x="94" y="93"/>
                      <a:pt x="92" y="93"/>
                    </a:cubicBezTo>
                    <a:cubicBezTo>
                      <a:pt x="89" y="93"/>
                      <a:pt x="85" y="91"/>
                      <a:pt x="83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2"/>
              <p:cNvSpPr/>
              <p:nvPr/>
            </p:nvSpPr>
            <p:spPr>
              <a:xfrm>
                <a:off x="-542540" y="3428278"/>
                <a:ext cx="3204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67" extrusionOk="0">
                    <a:moveTo>
                      <a:pt x="4" y="164"/>
                    </a:moveTo>
                    <a:cubicBezTo>
                      <a:pt x="1" y="162"/>
                      <a:pt x="0" y="159"/>
                      <a:pt x="1" y="156"/>
                    </a:cubicBezTo>
                    <a:cubicBezTo>
                      <a:pt x="1" y="149"/>
                      <a:pt x="3" y="143"/>
                      <a:pt x="5" y="137"/>
                    </a:cubicBezTo>
                    <a:cubicBezTo>
                      <a:pt x="5" y="135"/>
                      <a:pt x="6" y="134"/>
                      <a:pt x="6" y="132"/>
                    </a:cubicBezTo>
                    <a:cubicBezTo>
                      <a:pt x="12" y="99"/>
                      <a:pt x="18" y="66"/>
                      <a:pt x="21" y="33"/>
                    </a:cubicBezTo>
                    <a:cubicBezTo>
                      <a:pt x="21" y="26"/>
                      <a:pt x="21" y="19"/>
                      <a:pt x="21" y="13"/>
                    </a:cubicBezTo>
                    <a:cubicBezTo>
                      <a:pt x="19" y="7"/>
                      <a:pt x="24" y="0"/>
                      <a:pt x="31" y="0"/>
                    </a:cubicBezTo>
                    <a:cubicBezTo>
                      <a:pt x="38" y="0"/>
                      <a:pt x="42" y="7"/>
                      <a:pt x="40" y="13"/>
                    </a:cubicBezTo>
                    <a:cubicBezTo>
                      <a:pt x="40" y="16"/>
                      <a:pt x="40" y="18"/>
                      <a:pt x="40" y="21"/>
                    </a:cubicBezTo>
                    <a:cubicBezTo>
                      <a:pt x="42" y="21"/>
                      <a:pt x="43" y="22"/>
                      <a:pt x="44" y="23"/>
                    </a:cubicBezTo>
                    <a:cubicBezTo>
                      <a:pt x="49" y="26"/>
                      <a:pt x="51" y="32"/>
                      <a:pt x="53" y="37"/>
                    </a:cubicBezTo>
                    <a:cubicBezTo>
                      <a:pt x="55" y="42"/>
                      <a:pt x="57" y="47"/>
                      <a:pt x="59" y="51"/>
                    </a:cubicBezTo>
                    <a:cubicBezTo>
                      <a:pt x="63" y="61"/>
                      <a:pt x="65" y="72"/>
                      <a:pt x="68" y="82"/>
                    </a:cubicBezTo>
                    <a:cubicBezTo>
                      <a:pt x="71" y="93"/>
                      <a:pt x="74" y="104"/>
                      <a:pt x="77" y="116"/>
                    </a:cubicBezTo>
                    <a:cubicBezTo>
                      <a:pt x="80" y="127"/>
                      <a:pt x="84" y="139"/>
                      <a:pt x="86" y="151"/>
                    </a:cubicBezTo>
                    <a:cubicBezTo>
                      <a:pt x="88" y="156"/>
                      <a:pt x="85" y="162"/>
                      <a:pt x="79" y="163"/>
                    </a:cubicBezTo>
                    <a:cubicBezTo>
                      <a:pt x="74" y="164"/>
                      <a:pt x="69" y="162"/>
                      <a:pt x="67" y="156"/>
                    </a:cubicBezTo>
                    <a:cubicBezTo>
                      <a:pt x="63" y="140"/>
                      <a:pt x="59" y="123"/>
                      <a:pt x="55" y="107"/>
                    </a:cubicBezTo>
                    <a:cubicBezTo>
                      <a:pt x="53" y="99"/>
                      <a:pt x="51" y="90"/>
                      <a:pt x="49" y="82"/>
                    </a:cubicBezTo>
                    <a:cubicBezTo>
                      <a:pt x="46" y="74"/>
                      <a:pt x="44" y="67"/>
                      <a:pt x="42" y="59"/>
                    </a:cubicBezTo>
                    <a:cubicBezTo>
                      <a:pt x="41" y="61"/>
                      <a:pt x="41" y="64"/>
                      <a:pt x="40" y="66"/>
                    </a:cubicBezTo>
                    <a:cubicBezTo>
                      <a:pt x="39" y="76"/>
                      <a:pt x="36" y="86"/>
                      <a:pt x="34" y="96"/>
                    </a:cubicBezTo>
                    <a:cubicBezTo>
                      <a:pt x="32" y="104"/>
                      <a:pt x="30" y="113"/>
                      <a:pt x="28" y="121"/>
                    </a:cubicBezTo>
                    <a:cubicBezTo>
                      <a:pt x="27" y="125"/>
                      <a:pt x="26" y="128"/>
                      <a:pt x="26" y="132"/>
                    </a:cubicBezTo>
                    <a:cubicBezTo>
                      <a:pt x="25" y="137"/>
                      <a:pt x="25" y="142"/>
                      <a:pt x="24" y="147"/>
                    </a:cubicBezTo>
                    <a:cubicBezTo>
                      <a:pt x="23" y="150"/>
                      <a:pt x="22" y="153"/>
                      <a:pt x="21" y="156"/>
                    </a:cubicBezTo>
                    <a:cubicBezTo>
                      <a:pt x="21" y="158"/>
                      <a:pt x="19" y="160"/>
                      <a:pt x="18" y="162"/>
                    </a:cubicBezTo>
                    <a:cubicBezTo>
                      <a:pt x="17" y="164"/>
                      <a:pt x="15" y="165"/>
                      <a:pt x="12" y="166"/>
                    </a:cubicBezTo>
                    <a:cubicBezTo>
                      <a:pt x="12" y="166"/>
                      <a:pt x="11" y="166"/>
                      <a:pt x="10" y="166"/>
                    </a:cubicBezTo>
                    <a:cubicBezTo>
                      <a:pt x="8" y="166"/>
                      <a:pt x="6" y="166"/>
                      <a:pt x="4" y="1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32"/>
              <p:cNvSpPr/>
              <p:nvPr/>
            </p:nvSpPr>
            <p:spPr>
              <a:xfrm>
                <a:off x="-542180" y="3745438"/>
                <a:ext cx="6264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3" extrusionOk="0">
                    <a:moveTo>
                      <a:pt x="164" y="20"/>
                    </a:moveTo>
                    <a:cubicBezTo>
                      <a:pt x="121" y="20"/>
                      <a:pt x="78" y="20"/>
                      <a:pt x="36" y="19"/>
                    </a:cubicBezTo>
                    <a:cubicBezTo>
                      <a:pt x="28" y="19"/>
                      <a:pt x="21" y="19"/>
                      <a:pt x="14" y="20"/>
                    </a:cubicBezTo>
                    <a:cubicBezTo>
                      <a:pt x="6" y="22"/>
                      <a:pt x="0" y="14"/>
                      <a:pt x="2" y="8"/>
                    </a:cubicBezTo>
                    <a:cubicBezTo>
                      <a:pt x="3" y="4"/>
                      <a:pt x="6" y="1"/>
                      <a:pt x="9" y="1"/>
                    </a:cubicBezTo>
                    <a:cubicBezTo>
                      <a:pt x="10" y="0"/>
                      <a:pt x="12" y="0"/>
                      <a:pt x="14" y="0"/>
                    </a:cubicBezTo>
                    <a:cubicBezTo>
                      <a:pt x="18" y="1"/>
                      <a:pt x="23" y="1"/>
                      <a:pt x="27" y="1"/>
                    </a:cubicBezTo>
                    <a:cubicBezTo>
                      <a:pt x="32" y="1"/>
                      <a:pt x="37" y="1"/>
                      <a:pt x="42" y="1"/>
                    </a:cubicBezTo>
                    <a:cubicBezTo>
                      <a:pt x="52" y="1"/>
                      <a:pt x="63" y="1"/>
                      <a:pt x="74" y="1"/>
                    </a:cubicBezTo>
                    <a:cubicBezTo>
                      <a:pt x="95" y="1"/>
                      <a:pt x="115" y="1"/>
                      <a:pt x="136" y="1"/>
                    </a:cubicBezTo>
                    <a:cubicBezTo>
                      <a:pt x="145" y="1"/>
                      <a:pt x="155" y="1"/>
                      <a:pt x="164" y="2"/>
                    </a:cubicBezTo>
                    <a:cubicBezTo>
                      <a:pt x="169" y="2"/>
                      <a:pt x="173" y="6"/>
                      <a:pt x="173" y="11"/>
                    </a:cubicBezTo>
                    <a:cubicBezTo>
                      <a:pt x="173" y="16"/>
                      <a:pt x="169" y="20"/>
                      <a:pt x="164" y="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32"/>
              <p:cNvSpPr/>
              <p:nvPr/>
            </p:nvSpPr>
            <p:spPr>
              <a:xfrm>
                <a:off x="-439940" y="3740398"/>
                <a:ext cx="608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" extrusionOk="0">
                    <a:moveTo>
                      <a:pt x="0" y="11"/>
                    </a:moveTo>
                    <a:cubicBezTo>
                      <a:pt x="0" y="4"/>
                      <a:pt x="5" y="0"/>
                      <a:pt x="11" y="1"/>
                    </a:cubicBezTo>
                    <a:cubicBezTo>
                      <a:pt x="12" y="1"/>
                      <a:pt x="13" y="1"/>
                      <a:pt x="13" y="1"/>
                    </a:cubicBezTo>
                    <a:lnTo>
                      <a:pt x="12" y="1"/>
                    </a:lnTo>
                    <a:cubicBezTo>
                      <a:pt x="22" y="1"/>
                      <a:pt x="31" y="1"/>
                      <a:pt x="41" y="1"/>
                    </a:cubicBezTo>
                    <a:cubicBezTo>
                      <a:pt x="51" y="1"/>
                      <a:pt x="61" y="1"/>
                      <a:pt x="71" y="1"/>
                    </a:cubicBezTo>
                    <a:cubicBezTo>
                      <a:pt x="91" y="1"/>
                      <a:pt x="112" y="1"/>
                      <a:pt x="132" y="1"/>
                    </a:cubicBezTo>
                    <a:cubicBezTo>
                      <a:pt x="141" y="1"/>
                      <a:pt x="150" y="1"/>
                      <a:pt x="159" y="1"/>
                    </a:cubicBezTo>
                    <a:cubicBezTo>
                      <a:pt x="164" y="1"/>
                      <a:pt x="168" y="5"/>
                      <a:pt x="168" y="9"/>
                    </a:cubicBezTo>
                    <a:cubicBezTo>
                      <a:pt x="168" y="15"/>
                      <a:pt x="164" y="19"/>
                      <a:pt x="159" y="19"/>
                    </a:cubicBezTo>
                    <a:cubicBezTo>
                      <a:pt x="117" y="19"/>
                      <a:pt x="75" y="19"/>
                      <a:pt x="33" y="20"/>
                    </a:cubicBezTo>
                    <a:cubicBezTo>
                      <a:pt x="26" y="20"/>
                      <a:pt x="19" y="20"/>
                      <a:pt x="12" y="20"/>
                    </a:cubicBezTo>
                    <a:lnTo>
                      <a:pt x="13" y="20"/>
                    </a:lnTo>
                    <a:cubicBezTo>
                      <a:pt x="13" y="20"/>
                      <a:pt x="12" y="20"/>
                      <a:pt x="11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5" y="20"/>
                      <a:pt x="0" y="16"/>
                      <a:pt x="0" y="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32"/>
              <p:cNvSpPr/>
              <p:nvPr/>
            </p:nvSpPr>
            <p:spPr>
              <a:xfrm>
                <a:off x="-343100" y="3741838"/>
                <a:ext cx="72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00" h="21" extrusionOk="0">
                    <a:moveTo>
                      <a:pt x="7" y="19"/>
                    </a:moveTo>
                    <a:cubicBezTo>
                      <a:pt x="2" y="17"/>
                      <a:pt x="0" y="12"/>
                      <a:pt x="1" y="8"/>
                    </a:cubicBezTo>
                    <a:cubicBezTo>
                      <a:pt x="1" y="5"/>
                      <a:pt x="4" y="2"/>
                      <a:pt x="7" y="1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7" y="0"/>
                      <a:pt x="21" y="0"/>
                      <a:pt x="25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50" y="0"/>
                      <a:pt x="61" y="0"/>
                      <a:pt x="71" y="0"/>
                    </a:cubicBezTo>
                    <a:cubicBezTo>
                      <a:pt x="91" y="0"/>
                      <a:pt x="110" y="0"/>
                      <a:pt x="130" y="0"/>
                    </a:cubicBezTo>
                    <a:cubicBezTo>
                      <a:pt x="150" y="0"/>
                      <a:pt x="170" y="0"/>
                      <a:pt x="190" y="0"/>
                    </a:cubicBezTo>
                    <a:cubicBezTo>
                      <a:pt x="195" y="0"/>
                      <a:pt x="199" y="4"/>
                      <a:pt x="199" y="9"/>
                    </a:cubicBezTo>
                    <a:cubicBezTo>
                      <a:pt x="199" y="14"/>
                      <a:pt x="195" y="18"/>
                      <a:pt x="190" y="18"/>
                    </a:cubicBezTo>
                    <a:cubicBezTo>
                      <a:pt x="148" y="18"/>
                      <a:pt x="107" y="17"/>
                      <a:pt x="65" y="18"/>
                    </a:cubicBezTo>
                    <a:cubicBezTo>
                      <a:pt x="49" y="18"/>
                      <a:pt x="33" y="18"/>
                      <a:pt x="17" y="19"/>
                    </a:cubicBezTo>
                    <a:cubicBezTo>
                      <a:pt x="16" y="19"/>
                      <a:pt x="15" y="19"/>
                      <a:pt x="15" y="19"/>
                    </a:cubicBezTo>
                    <a:cubicBezTo>
                      <a:pt x="14" y="19"/>
                      <a:pt x="12" y="20"/>
                      <a:pt x="11" y="20"/>
                    </a:cubicBezTo>
                    <a:cubicBezTo>
                      <a:pt x="9" y="20"/>
                      <a:pt x="8" y="19"/>
                      <a:pt x="7" y="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32"/>
              <p:cNvSpPr/>
              <p:nvPr/>
            </p:nvSpPr>
            <p:spPr>
              <a:xfrm>
                <a:off x="-243380" y="3743638"/>
                <a:ext cx="5472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" extrusionOk="0">
                    <a:moveTo>
                      <a:pt x="5" y="20"/>
                    </a:moveTo>
                    <a:cubicBezTo>
                      <a:pt x="0" y="16"/>
                      <a:pt x="2" y="7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3"/>
                      <a:pt x="12" y="3"/>
                      <a:pt x="14" y="3"/>
                    </a:cubicBezTo>
                    <a:cubicBezTo>
                      <a:pt x="17" y="3"/>
                      <a:pt x="19" y="3"/>
                      <a:pt x="21" y="3"/>
                    </a:cubicBezTo>
                    <a:cubicBezTo>
                      <a:pt x="27" y="3"/>
                      <a:pt x="32" y="2"/>
                      <a:pt x="37" y="2"/>
                    </a:cubicBezTo>
                    <a:cubicBezTo>
                      <a:pt x="48" y="2"/>
                      <a:pt x="58" y="2"/>
                      <a:pt x="68" y="1"/>
                    </a:cubicBezTo>
                    <a:cubicBezTo>
                      <a:pt x="88" y="1"/>
                      <a:pt x="109" y="0"/>
                      <a:pt x="129" y="0"/>
                    </a:cubicBezTo>
                    <a:cubicBezTo>
                      <a:pt x="133" y="0"/>
                      <a:pt x="138" y="0"/>
                      <a:pt x="143" y="0"/>
                    </a:cubicBezTo>
                    <a:cubicBezTo>
                      <a:pt x="147" y="0"/>
                      <a:pt x="151" y="4"/>
                      <a:pt x="151" y="9"/>
                    </a:cubicBezTo>
                    <a:cubicBezTo>
                      <a:pt x="151" y="14"/>
                      <a:pt x="147" y="17"/>
                      <a:pt x="143" y="18"/>
                    </a:cubicBezTo>
                    <a:cubicBezTo>
                      <a:pt x="123" y="18"/>
                      <a:pt x="104" y="18"/>
                      <a:pt x="85" y="19"/>
                    </a:cubicBezTo>
                    <a:cubicBezTo>
                      <a:pt x="67" y="20"/>
                      <a:pt x="49" y="20"/>
                      <a:pt x="31" y="21"/>
                    </a:cubicBezTo>
                    <a:cubicBezTo>
                      <a:pt x="30" y="21"/>
                      <a:pt x="28" y="21"/>
                      <a:pt x="27" y="21"/>
                    </a:cubicBezTo>
                    <a:cubicBezTo>
                      <a:pt x="24" y="22"/>
                      <a:pt x="20" y="22"/>
                      <a:pt x="16" y="23"/>
                    </a:cubicBezTo>
                    <a:cubicBezTo>
                      <a:pt x="15" y="23"/>
                      <a:pt x="15" y="23"/>
                      <a:pt x="14" y="23"/>
                    </a:cubicBezTo>
                    <a:cubicBezTo>
                      <a:pt x="14" y="23"/>
                      <a:pt x="13" y="23"/>
                      <a:pt x="12" y="23"/>
                    </a:cubicBezTo>
                    <a:cubicBezTo>
                      <a:pt x="9" y="23"/>
                      <a:pt x="7" y="23"/>
                      <a:pt x="5" y="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2"/>
              <p:cNvSpPr/>
              <p:nvPr/>
            </p:nvSpPr>
            <p:spPr>
              <a:xfrm>
                <a:off x="-198020" y="3744357"/>
                <a:ext cx="93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26" h="74" extrusionOk="0">
                    <a:moveTo>
                      <a:pt x="6" y="65"/>
                    </a:moveTo>
                    <a:cubicBezTo>
                      <a:pt x="6" y="56"/>
                      <a:pt x="5" y="47"/>
                      <a:pt x="4" y="37"/>
                    </a:cubicBezTo>
                    <a:cubicBezTo>
                      <a:pt x="4" y="30"/>
                      <a:pt x="3" y="22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3" y="0"/>
                      <a:pt x="17" y="1"/>
                      <a:pt x="18" y="4"/>
                    </a:cubicBezTo>
                    <a:cubicBezTo>
                      <a:pt x="21" y="6"/>
                      <a:pt x="22" y="9"/>
                      <a:pt x="21" y="12"/>
                    </a:cubicBezTo>
                    <a:cubicBezTo>
                      <a:pt x="22" y="10"/>
                      <a:pt x="21" y="12"/>
                      <a:pt x="21" y="12"/>
                    </a:cubicBezTo>
                    <a:cubicBezTo>
                      <a:pt x="22" y="12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2" y="17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20"/>
                      <a:pt x="22" y="21"/>
                    </a:cubicBezTo>
                    <a:cubicBezTo>
                      <a:pt x="22" y="27"/>
                      <a:pt x="23" y="33"/>
                      <a:pt x="24" y="39"/>
                    </a:cubicBezTo>
                    <a:cubicBezTo>
                      <a:pt x="24" y="47"/>
                      <a:pt x="25" y="56"/>
                      <a:pt x="25" y="64"/>
                    </a:cubicBezTo>
                    <a:cubicBezTo>
                      <a:pt x="25" y="68"/>
                      <a:pt x="21" y="72"/>
                      <a:pt x="17" y="72"/>
                    </a:cubicBezTo>
                    <a:cubicBezTo>
                      <a:pt x="17" y="73"/>
                      <a:pt x="16" y="73"/>
                      <a:pt x="16" y="73"/>
                    </a:cubicBezTo>
                    <a:cubicBezTo>
                      <a:pt x="11" y="73"/>
                      <a:pt x="7" y="70"/>
                      <a:pt x="6" y="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32"/>
              <p:cNvSpPr/>
              <p:nvPr/>
            </p:nvSpPr>
            <p:spPr>
              <a:xfrm>
                <a:off x="-194420" y="3822118"/>
                <a:ext cx="720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34" extrusionOk="0">
                    <a:moveTo>
                      <a:pt x="0" y="123"/>
                    </a:moveTo>
                    <a:cubicBezTo>
                      <a:pt x="0" y="104"/>
                      <a:pt x="0" y="84"/>
                      <a:pt x="0" y="64"/>
                    </a:cubicBezTo>
                    <a:cubicBezTo>
                      <a:pt x="0" y="56"/>
                      <a:pt x="0" y="47"/>
                      <a:pt x="0" y="38"/>
                    </a:cubicBezTo>
                    <a:cubicBezTo>
                      <a:pt x="0" y="32"/>
                      <a:pt x="0" y="25"/>
                      <a:pt x="0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4"/>
                      <a:pt x="3" y="2"/>
                      <a:pt x="7" y="1"/>
                    </a:cubicBezTo>
                    <a:cubicBezTo>
                      <a:pt x="11" y="0"/>
                      <a:pt x="17" y="2"/>
                      <a:pt x="18" y="7"/>
                    </a:cubicBezTo>
                    <a:cubicBezTo>
                      <a:pt x="19" y="8"/>
                      <a:pt x="19" y="11"/>
                      <a:pt x="19" y="13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7"/>
                      <a:pt x="19" y="18"/>
                      <a:pt x="19" y="20"/>
                    </a:cubicBezTo>
                    <a:cubicBezTo>
                      <a:pt x="18" y="35"/>
                      <a:pt x="18" y="50"/>
                      <a:pt x="18" y="65"/>
                    </a:cubicBezTo>
                    <a:cubicBezTo>
                      <a:pt x="18" y="85"/>
                      <a:pt x="18" y="104"/>
                      <a:pt x="18" y="123"/>
                    </a:cubicBezTo>
                    <a:cubicBezTo>
                      <a:pt x="18" y="129"/>
                      <a:pt x="14" y="133"/>
                      <a:pt x="9" y="133"/>
                    </a:cubicBezTo>
                    <a:cubicBezTo>
                      <a:pt x="4" y="133"/>
                      <a:pt x="0" y="129"/>
                      <a:pt x="0" y="1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32"/>
              <p:cNvSpPr/>
              <p:nvPr/>
            </p:nvSpPr>
            <p:spPr>
              <a:xfrm>
                <a:off x="-195860" y="3900598"/>
                <a:ext cx="9360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5" extrusionOk="0">
                    <a:moveTo>
                      <a:pt x="6" y="135"/>
                    </a:moveTo>
                    <a:cubicBezTo>
                      <a:pt x="5" y="114"/>
                      <a:pt x="4" y="94"/>
                      <a:pt x="4" y="74"/>
                    </a:cubicBezTo>
                    <a:cubicBezTo>
                      <a:pt x="2" y="54"/>
                      <a:pt x="2" y="34"/>
                      <a:pt x="1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3"/>
                    </a:cubicBezTo>
                    <a:cubicBezTo>
                      <a:pt x="0" y="7"/>
                      <a:pt x="4" y="0"/>
                      <a:pt x="11" y="0"/>
                    </a:cubicBezTo>
                    <a:cubicBezTo>
                      <a:pt x="18" y="0"/>
                      <a:pt x="22" y="7"/>
                      <a:pt x="21" y="12"/>
                    </a:cubicBezTo>
                    <a:cubicBezTo>
                      <a:pt x="21" y="32"/>
                      <a:pt x="21" y="52"/>
                      <a:pt x="22" y="71"/>
                    </a:cubicBezTo>
                    <a:cubicBezTo>
                      <a:pt x="22" y="92"/>
                      <a:pt x="23" y="114"/>
                      <a:pt x="24" y="135"/>
                    </a:cubicBezTo>
                    <a:cubicBezTo>
                      <a:pt x="25" y="140"/>
                      <a:pt x="20" y="144"/>
                      <a:pt x="15" y="144"/>
                    </a:cubicBezTo>
                    <a:cubicBezTo>
                      <a:pt x="10" y="144"/>
                      <a:pt x="6" y="140"/>
                      <a:pt x="6" y="1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2"/>
              <p:cNvSpPr/>
              <p:nvPr/>
            </p:nvSpPr>
            <p:spPr>
              <a:xfrm>
                <a:off x="-194060" y="3963958"/>
                <a:ext cx="792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90" extrusionOk="0">
                    <a:moveTo>
                      <a:pt x="0" y="81"/>
                    </a:moveTo>
                    <a:cubicBezTo>
                      <a:pt x="1" y="68"/>
                      <a:pt x="2" y="57"/>
                      <a:pt x="2" y="44"/>
                    </a:cubicBezTo>
                    <a:cubicBezTo>
                      <a:pt x="2" y="34"/>
                      <a:pt x="2" y="23"/>
                      <a:pt x="2" y="12"/>
                    </a:cubicBezTo>
                    <a:cubicBezTo>
                      <a:pt x="1" y="11"/>
                      <a:pt x="1" y="10"/>
                      <a:pt x="2" y="8"/>
                    </a:cubicBezTo>
                    <a:cubicBezTo>
                      <a:pt x="2" y="8"/>
                      <a:pt x="2" y="7"/>
                      <a:pt x="2" y="6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2"/>
                      <a:pt x="7" y="1"/>
                      <a:pt x="9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6" y="1"/>
                      <a:pt x="17" y="1"/>
                      <a:pt x="18" y="3"/>
                    </a:cubicBezTo>
                    <a:cubicBezTo>
                      <a:pt x="18" y="3"/>
                      <a:pt x="19" y="3"/>
                      <a:pt x="19" y="4"/>
                    </a:cubicBezTo>
                    <a:cubicBezTo>
                      <a:pt x="20" y="4"/>
                      <a:pt x="20" y="5"/>
                      <a:pt x="21" y="6"/>
                    </a:cubicBezTo>
                    <a:cubicBezTo>
                      <a:pt x="21" y="7"/>
                      <a:pt x="21" y="7"/>
                      <a:pt x="21" y="8"/>
                    </a:cubicBezTo>
                    <a:cubicBezTo>
                      <a:pt x="21" y="10"/>
                      <a:pt x="21" y="11"/>
                      <a:pt x="21" y="12"/>
                    </a:cubicBezTo>
                    <a:cubicBezTo>
                      <a:pt x="20" y="35"/>
                      <a:pt x="20" y="58"/>
                      <a:pt x="18" y="81"/>
                    </a:cubicBezTo>
                    <a:cubicBezTo>
                      <a:pt x="18" y="85"/>
                      <a:pt x="14" y="89"/>
                      <a:pt x="10" y="89"/>
                    </a:cubicBezTo>
                    <a:cubicBezTo>
                      <a:pt x="4" y="89"/>
                      <a:pt x="0" y="85"/>
                      <a:pt x="0" y="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2"/>
              <p:cNvSpPr/>
              <p:nvPr/>
            </p:nvSpPr>
            <p:spPr>
              <a:xfrm>
                <a:off x="29500" y="3956398"/>
                <a:ext cx="1368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7" y="176"/>
                    </a:moveTo>
                    <a:cubicBezTo>
                      <a:pt x="16" y="154"/>
                      <a:pt x="14" y="132"/>
                      <a:pt x="12" y="111"/>
                    </a:cubicBezTo>
                    <a:cubicBezTo>
                      <a:pt x="10" y="91"/>
                      <a:pt x="7" y="71"/>
                      <a:pt x="4" y="51"/>
                    </a:cubicBezTo>
                    <a:cubicBezTo>
                      <a:pt x="3" y="45"/>
                      <a:pt x="2" y="38"/>
                      <a:pt x="2" y="31"/>
                    </a:cubicBezTo>
                    <a:cubicBezTo>
                      <a:pt x="1" y="25"/>
                      <a:pt x="0" y="18"/>
                      <a:pt x="0" y="11"/>
                    </a:cubicBezTo>
                    <a:cubicBezTo>
                      <a:pt x="1" y="5"/>
                      <a:pt x="6" y="0"/>
                      <a:pt x="12" y="1"/>
                    </a:cubicBezTo>
                    <a:cubicBezTo>
                      <a:pt x="17" y="2"/>
                      <a:pt x="22" y="8"/>
                      <a:pt x="20" y="14"/>
                    </a:cubicBezTo>
                    <a:cubicBezTo>
                      <a:pt x="20" y="15"/>
                      <a:pt x="20" y="16"/>
                      <a:pt x="20" y="17"/>
                    </a:cubicBezTo>
                    <a:cubicBezTo>
                      <a:pt x="20" y="21"/>
                      <a:pt x="20" y="24"/>
                      <a:pt x="20" y="28"/>
                    </a:cubicBezTo>
                    <a:cubicBezTo>
                      <a:pt x="20" y="27"/>
                      <a:pt x="20" y="26"/>
                      <a:pt x="20" y="26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2"/>
                      <a:pt x="20" y="33"/>
                      <a:pt x="20" y="34"/>
                    </a:cubicBezTo>
                    <a:cubicBezTo>
                      <a:pt x="23" y="54"/>
                      <a:pt x="26" y="74"/>
                      <a:pt x="28" y="93"/>
                    </a:cubicBezTo>
                    <a:cubicBezTo>
                      <a:pt x="30" y="114"/>
                      <a:pt x="33" y="135"/>
                      <a:pt x="35" y="155"/>
                    </a:cubicBezTo>
                    <a:cubicBezTo>
                      <a:pt x="35" y="161"/>
                      <a:pt x="36" y="167"/>
                      <a:pt x="37" y="173"/>
                    </a:cubicBezTo>
                    <a:cubicBezTo>
                      <a:pt x="37" y="178"/>
                      <a:pt x="34" y="183"/>
                      <a:pt x="28" y="184"/>
                    </a:cubicBezTo>
                    <a:lnTo>
                      <a:pt x="27" y="184"/>
                    </a:lnTo>
                    <a:cubicBezTo>
                      <a:pt x="23" y="184"/>
                      <a:pt x="18" y="181"/>
                      <a:pt x="17" y="17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2"/>
              <p:cNvSpPr/>
              <p:nvPr/>
            </p:nvSpPr>
            <p:spPr>
              <a:xfrm>
                <a:off x="13660" y="3975478"/>
                <a:ext cx="5112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7" extrusionOk="0">
                    <a:moveTo>
                      <a:pt x="4" y="164"/>
                    </a:moveTo>
                    <a:cubicBezTo>
                      <a:pt x="0" y="161"/>
                      <a:pt x="0" y="155"/>
                      <a:pt x="3" y="151"/>
                    </a:cubicBezTo>
                    <a:cubicBezTo>
                      <a:pt x="27" y="117"/>
                      <a:pt x="52" y="84"/>
                      <a:pt x="78" y="51"/>
                    </a:cubicBezTo>
                    <a:cubicBezTo>
                      <a:pt x="85" y="43"/>
                      <a:pt x="91" y="35"/>
                      <a:pt x="98" y="28"/>
                    </a:cubicBezTo>
                    <a:cubicBezTo>
                      <a:pt x="101" y="24"/>
                      <a:pt x="104" y="20"/>
                      <a:pt x="107" y="17"/>
                    </a:cubicBezTo>
                    <a:cubicBezTo>
                      <a:pt x="110" y="14"/>
                      <a:pt x="113" y="12"/>
                      <a:pt x="115" y="10"/>
                    </a:cubicBezTo>
                    <a:cubicBezTo>
                      <a:pt x="117" y="8"/>
                      <a:pt x="120" y="5"/>
                      <a:pt x="122" y="4"/>
                    </a:cubicBezTo>
                    <a:cubicBezTo>
                      <a:pt x="125" y="2"/>
                      <a:pt x="130" y="0"/>
                      <a:pt x="134" y="2"/>
                    </a:cubicBezTo>
                    <a:cubicBezTo>
                      <a:pt x="137" y="3"/>
                      <a:pt x="139" y="7"/>
                      <a:pt x="140" y="10"/>
                    </a:cubicBezTo>
                    <a:cubicBezTo>
                      <a:pt x="141" y="14"/>
                      <a:pt x="138" y="19"/>
                      <a:pt x="134" y="21"/>
                    </a:cubicBezTo>
                    <a:cubicBezTo>
                      <a:pt x="133" y="21"/>
                      <a:pt x="132" y="21"/>
                      <a:pt x="131" y="21"/>
                    </a:cubicBezTo>
                    <a:lnTo>
                      <a:pt x="131" y="22"/>
                    </a:lnTo>
                    <a:cubicBezTo>
                      <a:pt x="128" y="23"/>
                      <a:pt x="127" y="25"/>
                      <a:pt x="124" y="26"/>
                    </a:cubicBezTo>
                    <a:cubicBezTo>
                      <a:pt x="120" y="31"/>
                      <a:pt x="116" y="34"/>
                      <a:pt x="113" y="38"/>
                    </a:cubicBezTo>
                    <a:cubicBezTo>
                      <a:pt x="109" y="42"/>
                      <a:pt x="106" y="46"/>
                      <a:pt x="103" y="49"/>
                    </a:cubicBezTo>
                    <a:cubicBezTo>
                      <a:pt x="77" y="79"/>
                      <a:pt x="53" y="112"/>
                      <a:pt x="29" y="145"/>
                    </a:cubicBezTo>
                    <a:cubicBezTo>
                      <a:pt x="25" y="151"/>
                      <a:pt x="21" y="156"/>
                      <a:pt x="17" y="162"/>
                    </a:cubicBezTo>
                    <a:cubicBezTo>
                      <a:pt x="15" y="165"/>
                      <a:pt x="12" y="166"/>
                      <a:pt x="10" y="166"/>
                    </a:cubicBezTo>
                    <a:cubicBezTo>
                      <a:pt x="8" y="166"/>
                      <a:pt x="5" y="165"/>
                      <a:pt x="4" y="1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2"/>
              <p:cNvSpPr/>
              <p:nvPr/>
            </p:nvSpPr>
            <p:spPr>
              <a:xfrm>
                <a:off x="-632180" y="3405957"/>
                <a:ext cx="53640" cy="11592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22" extrusionOk="0">
                    <a:moveTo>
                      <a:pt x="29" y="299"/>
                    </a:moveTo>
                    <a:cubicBezTo>
                      <a:pt x="29" y="296"/>
                      <a:pt x="31" y="293"/>
                      <a:pt x="32" y="291"/>
                    </a:cubicBezTo>
                    <a:cubicBezTo>
                      <a:pt x="33" y="286"/>
                      <a:pt x="35" y="281"/>
                      <a:pt x="36" y="275"/>
                    </a:cubicBezTo>
                    <a:cubicBezTo>
                      <a:pt x="36" y="271"/>
                      <a:pt x="38" y="268"/>
                      <a:pt x="38" y="264"/>
                    </a:cubicBezTo>
                    <a:cubicBezTo>
                      <a:pt x="40" y="256"/>
                      <a:pt x="42" y="247"/>
                      <a:pt x="43" y="239"/>
                    </a:cubicBezTo>
                    <a:cubicBezTo>
                      <a:pt x="45" y="235"/>
                      <a:pt x="46" y="229"/>
                      <a:pt x="47" y="225"/>
                    </a:cubicBezTo>
                    <a:lnTo>
                      <a:pt x="46" y="225"/>
                    </a:lnTo>
                    <a:cubicBezTo>
                      <a:pt x="48" y="219"/>
                      <a:pt x="49" y="212"/>
                      <a:pt x="50" y="207"/>
                    </a:cubicBezTo>
                    <a:lnTo>
                      <a:pt x="50" y="208"/>
                    </a:lnTo>
                    <a:cubicBezTo>
                      <a:pt x="51" y="203"/>
                      <a:pt x="52" y="198"/>
                      <a:pt x="53" y="193"/>
                    </a:cubicBezTo>
                    <a:cubicBezTo>
                      <a:pt x="48" y="201"/>
                      <a:pt x="43" y="208"/>
                      <a:pt x="39" y="217"/>
                    </a:cubicBezTo>
                    <a:cubicBezTo>
                      <a:pt x="40" y="216"/>
                      <a:pt x="40" y="216"/>
                      <a:pt x="40" y="215"/>
                    </a:cubicBezTo>
                    <a:cubicBezTo>
                      <a:pt x="38" y="219"/>
                      <a:pt x="36" y="223"/>
                      <a:pt x="35" y="227"/>
                    </a:cubicBezTo>
                    <a:cubicBezTo>
                      <a:pt x="32" y="236"/>
                      <a:pt x="29" y="245"/>
                      <a:pt x="28" y="254"/>
                    </a:cubicBezTo>
                    <a:lnTo>
                      <a:pt x="28" y="253"/>
                    </a:lnTo>
                    <a:cubicBezTo>
                      <a:pt x="26" y="260"/>
                      <a:pt x="25" y="266"/>
                      <a:pt x="25" y="272"/>
                    </a:cubicBezTo>
                    <a:cubicBezTo>
                      <a:pt x="25" y="275"/>
                      <a:pt x="25" y="279"/>
                      <a:pt x="25" y="282"/>
                    </a:cubicBezTo>
                    <a:cubicBezTo>
                      <a:pt x="25" y="285"/>
                      <a:pt x="25" y="288"/>
                      <a:pt x="26" y="291"/>
                    </a:cubicBezTo>
                    <a:cubicBezTo>
                      <a:pt x="26" y="293"/>
                      <a:pt x="27" y="295"/>
                      <a:pt x="28" y="296"/>
                    </a:cubicBezTo>
                    <a:cubicBezTo>
                      <a:pt x="28" y="298"/>
                      <a:pt x="28" y="298"/>
                      <a:pt x="29" y="299"/>
                    </a:cubicBezTo>
                    <a:moveTo>
                      <a:pt x="19" y="317"/>
                    </a:moveTo>
                    <a:cubicBezTo>
                      <a:pt x="15" y="313"/>
                      <a:pt x="12" y="307"/>
                      <a:pt x="11" y="302"/>
                    </a:cubicBezTo>
                    <a:cubicBezTo>
                      <a:pt x="9" y="296"/>
                      <a:pt x="8" y="291"/>
                      <a:pt x="8" y="285"/>
                    </a:cubicBezTo>
                    <a:cubicBezTo>
                      <a:pt x="7" y="278"/>
                      <a:pt x="8" y="271"/>
                      <a:pt x="9" y="264"/>
                    </a:cubicBezTo>
                    <a:cubicBezTo>
                      <a:pt x="11" y="251"/>
                      <a:pt x="14" y="238"/>
                      <a:pt x="18" y="225"/>
                    </a:cubicBezTo>
                    <a:cubicBezTo>
                      <a:pt x="22" y="212"/>
                      <a:pt x="29" y="201"/>
                      <a:pt x="36" y="190"/>
                    </a:cubicBezTo>
                    <a:cubicBezTo>
                      <a:pt x="43" y="178"/>
                      <a:pt x="52" y="166"/>
                      <a:pt x="59" y="155"/>
                    </a:cubicBezTo>
                    <a:cubicBezTo>
                      <a:pt x="60" y="154"/>
                      <a:pt x="60" y="154"/>
                      <a:pt x="60" y="153"/>
                    </a:cubicBezTo>
                    <a:cubicBezTo>
                      <a:pt x="64" y="134"/>
                      <a:pt x="67" y="114"/>
                      <a:pt x="71" y="94"/>
                    </a:cubicBezTo>
                    <a:cubicBezTo>
                      <a:pt x="73" y="89"/>
                      <a:pt x="74" y="83"/>
                      <a:pt x="75" y="77"/>
                    </a:cubicBezTo>
                    <a:cubicBezTo>
                      <a:pt x="66" y="85"/>
                      <a:pt x="55" y="93"/>
                      <a:pt x="42" y="96"/>
                    </a:cubicBezTo>
                    <a:cubicBezTo>
                      <a:pt x="31" y="98"/>
                      <a:pt x="19" y="95"/>
                      <a:pt x="11" y="86"/>
                    </a:cubicBezTo>
                    <a:cubicBezTo>
                      <a:pt x="4" y="77"/>
                      <a:pt x="1" y="65"/>
                      <a:pt x="0" y="53"/>
                    </a:cubicBezTo>
                    <a:cubicBezTo>
                      <a:pt x="0" y="44"/>
                      <a:pt x="0" y="34"/>
                      <a:pt x="0" y="24"/>
                    </a:cubicBezTo>
                    <a:cubicBezTo>
                      <a:pt x="0" y="21"/>
                      <a:pt x="0" y="17"/>
                      <a:pt x="0" y="13"/>
                    </a:cubicBezTo>
                    <a:cubicBezTo>
                      <a:pt x="0" y="13"/>
                      <a:pt x="0" y="12"/>
                      <a:pt x="0" y="11"/>
                    </a:cubicBezTo>
                    <a:lnTo>
                      <a:pt x="0" y="10"/>
                    </a:lnTo>
                    <a:lnTo>
                      <a:pt x="0" y="9"/>
                    </a:lnTo>
                    <a:cubicBezTo>
                      <a:pt x="0" y="5"/>
                      <a:pt x="4" y="1"/>
                      <a:pt x="8" y="0"/>
                    </a:cubicBezTo>
                    <a:cubicBezTo>
                      <a:pt x="14" y="0"/>
                      <a:pt x="19" y="3"/>
                      <a:pt x="19" y="9"/>
                    </a:cubicBezTo>
                    <a:cubicBezTo>
                      <a:pt x="19" y="10"/>
                      <a:pt x="19" y="10"/>
                      <a:pt x="20" y="11"/>
                    </a:cubicBezTo>
                    <a:cubicBezTo>
                      <a:pt x="20" y="13"/>
                      <a:pt x="19" y="14"/>
                      <a:pt x="19" y="15"/>
                    </a:cubicBezTo>
                    <a:cubicBezTo>
                      <a:pt x="18" y="19"/>
                      <a:pt x="18" y="23"/>
                      <a:pt x="18" y="26"/>
                    </a:cubicBezTo>
                    <a:cubicBezTo>
                      <a:pt x="18" y="32"/>
                      <a:pt x="18" y="39"/>
                      <a:pt x="18" y="46"/>
                    </a:cubicBezTo>
                    <a:cubicBezTo>
                      <a:pt x="18" y="51"/>
                      <a:pt x="19" y="55"/>
                      <a:pt x="19" y="59"/>
                    </a:cubicBezTo>
                    <a:cubicBezTo>
                      <a:pt x="20" y="62"/>
                      <a:pt x="21" y="64"/>
                      <a:pt x="21" y="66"/>
                    </a:cubicBezTo>
                    <a:cubicBezTo>
                      <a:pt x="22" y="67"/>
                      <a:pt x="22" y="69"/>
                      <a:pt x="23" y="70"/>
                    </a:cubicBezTo>
                    <a:cubicBezTo>
                      <a:pt x="24" y="71"/>
                      <a:pt x="24" y="71"/>
                      <a:pt x="25" y="73"/>
                    </a:cubicBezTo>
                    <a:cubicBezTo>
                      <a:pt x="25" y="73"/>
                      <a:pt x="25" y="74"/>
                      <a:pt x="26" y="74"/>
                    </a:cubicBezTo>
                    <a:cubicBezTo>
                      <a:pt x="26" y="74"/>
                      <a:pt x="26" y="75"/>
                      <a:pt x="27" y="75"/>
                    </a:cubicBezTo>
                    <a:cubicBezTo>
                      <a:pt x="27" y="76"/>
                      <a:pt x="28" y="76"/>
                      <a:pt x="28" y="76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0" y="77"/>
                      <a:pt x="31" y="77"/>
                      <a:pt x="31" y="78"/>
                    </a:cubicBezTo>
                    <a:lnTo>
                      <a:pt x="32" y="78"/>
                    </a:lnTo>
                    <a:cubicBezTo>
                      <a:pt x="33" y="78"/>
                      <a:pt x="34" y="78"/>
                      <a:pt x="35" y="78"/>
                    </a:cubicBezTo>
                    <a:lnTo>
                      <a:pt x="36" y="78"/>
                    </a:lnTo>
                    <a:cubicBezTo>
                      <a:pt x="37" y="78"/>
                      <a:pt x="38" y="78"/>
                      <a:pt x="39" y="78"/>
                    </a:cubicBezTo>
                    <a:cubicBezTo>
                      <a:pt x="40" y="77"/>
                      <a:pt x="42" y="77"/>
                      <a:pt x="43" y="77"/>
                    </a:cubicBezTo>
                    <a:cubicBezTo>
                      <a:pt x="45" y="76"/>
                      <a:pt x="47" y="75"/>
                      <a:pt x="49" y="74"/>
                    </a:cubicBezTo>
                    <a:lnTo>
                      <a:pt x="48" y="74"/>
                    </a:lnTo>
                    <a:cubicBezTo>
                      <a:pt x="50" y="73"/>
                      <a:pt x="52" y="72"/>
                      <a:pt x="54" y="71"/>
                    </a:cubicBezTo>
                    <a:cubicBezTo>
                      <a:pt x="59" y="68"/>
                      <a:pt x="63" y="64"/>
                      <a:pt x="66" y="62"/>
                    </a:cubicBezTo>
                    <a:cubicBezTo>
                      <a:pt x="72" y="56"/>
                      <a:pt x="78" y="51"/>
                      <a:pt x="82" y="45"/>
                    </a:cubicBezTo>
                    <a:cubicBezTo>
                      <a:pt x="84" y="44"/>
                      <a:pt x="84" y="43"/>
                      <a:pt x="85" y="42"/>
                    </a:cubicBezTo>
                    <a:cubicBezTo>
                      <a:pt x="86" y="39"/>
                      <a:pt x="87" y="37"/>
                      <a:pt x="88" y="34"/>
                    </a:cubicBezTo>
                    <a:cubicBezTo>
                      <a:pt x="90" y="31"/>
                      <a:pt x="92" y="28"/>
                      <a:pt x="96" y="28"/>
                    </a:cubicBezTo>
                    <a:cubicBezTo>
                      <a:pt x="99" y="28"/>
                      <a:pt x="102" y="29"/>
                      <a:pt x="105" y="32"/>
                    </a:cubicBezTo>
                    <a:cubicBezTo>
                      <a:pt x="106" y="34"/>
                      <a:pt x="107" y="36"/>
                      <a:pt x="107" y="38"/>
                    </a:cubicBezTo>
                    <a:cubicBezTo>
                      <a:pt x="107" y="39"/>
                      <a:pt x="107" y="41"/>
                      <a:pt x="106" y="42"/>
                    </a:cubicBezTo>
                    <a:cubicBezTo>
                      <a:pt x="106" y="43"/>
                      <a:pt x="106" y="44"/>
                      <a:pt x="105" y="45"/>
                    </a:cubicBezTo>
                    <a:cubicBezTo>
                      <a:pt x="104" y="49"/>
                      <a:pt x="102" y="52"/>
                      <a:pt x="99" y="55"/>
                    </a:cubicBezTo>
                    <a:cubicBezTo>
                      <a:pt x="93" y="76"/>
                      <a:pt x="88" y="97"/>
                      <a:pt x="83" y="119"/>
                    </a:cubicBezTo>
                    <a:cubicBezTo>
                      <a:pt x="88" y="111"/>
                      <a:pt x="93" y="103"/>
                      <a:pt x="98" y="95"/>
                    </a:cubicBezTo>
                    <a:cubicBezTo>
                      <a:pt x="102" y="90"/>
                      <a:pt x="106" y="85"/>
                      <a:pt x="109" y="79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12" y="76"/>
                      <a:pt x="115" y="71"/>
                      <a:pt x="118" y="66"/>
                    </a:cubicBezTo>
                    <a:cubicBezTo>
                      <a:pt x="118" y="67"/>
                      <a:pt x="117" y="67"/>
                      <a:pt x="117" y="67"/>
                    </a:cubicBezTo>
                    <a:cubicBezTo>
                      <a:pt x="123" y="59"/>
                      <a:pt x="128" y="52"/>
                      <a:pt x="133" y="45"/>
                    </a:cubicBezTo>
                    <a:cubicBezTo>
                      <a:pt x="135" y="41"/>
                      <a:pt x="141" y="41"/>
                      <a:pt x="144" y="43"/>
                    </a:cubicBezTo>
                    <a:cubicBezTo>
                      <a:pt x="147" y="46"/>
                      <a:pt x="148" y="51"/>
                      <a:pt x="145" y="54"/>
                    </a:cubicBezTo>
                    <a:cubicBezTo>
                      <a:pt x="140" y="61"/>
                      <a:pt x="135" y="68"/>
                      <a:pt x="130" y="76"/>
                    </a:cubicBezTo>
                    <a:cubicBezTo>
                      <a:pt x="127" y="80"/>
                      <a:pt x="125" y="84"/>
                      <a:pt x="122" y="88"/>
                    </a:cubicBezTo>
                    <a:lnTo>
                      <a:pt x="121" y="88"/>
                    </a:lnTo>
                    <a:lnTo>
                      <a:pt x="121" y="89"/>
                    </a:lnTo>
                    <a:cubicBezTo>
                      <a:pt x="121" y="88"/>
                      <a:pt x="121" y="88"/>
                      <a:pt x="121" y="88"/>
                    </a:cubicBezTo>
                    <a:cubicBezTo>
                      <a:pt x="118" y="94"/>
                      <a:pt x="114" y="99"/>
                      <a:pt x="110" y="105"/>
                    </a:cubicBezTo>
                    <a:lnTo>
                      <a:pt x="111" y="104"/>
                    </a:lnTo>
                    <a:cubicBezTo>
                      <a:pt x="107" y="111"/>
                      <a:pt x="103" y="116"/>
                      <a:pt x="99" y="123"/>
                    </a:cubicBezTo>
                    <a:cubicBezTo>
                      <a:pt x="94" y="130"/>
                      <a:pt x="89" y="137"/>
                      <a:pt x="85" y="144"/>
                    </a:cubicBezTo>
                    <a:cubicBezTo>
                      <a:pt x="81" y="149"/>
                      <a:pt x="78" y="154"/>
                      <a:pt x="75" y="159"/>
                    </a:cubicBezTo>
                    <a:cubicBezTo>
                      <a:pt x="70" y="188"/>
                      <a:pt x="65" y="218"/>
                      <a:pt x="60" y="247"/>
                    </a:cubicBezTo>
                    <a:cubicBezTo>
                      <a:pt x="58" y="257"/>
                      <a:pt x="56" y="267"/>
                      <a:pt x="54" y="277"/>
                    </a:cubicBezTo>
                    <a:cubicBezTo>
                      <a:pt x="53" y="282"/>
                      <a:pt x="53" y="287"/>
                      <a:pt x="51" y="292"/>
                    </a:cubicBezTo>
                    <a:cubicBezTo>
                      <a:pt x="50" y="298"/>
                      <a:pt x="47" y="303"/>
                      <a:pt x="45" y="309"/>
                    </a:cubicBezTo>
                    <a:cubicBezTo>
                      <a:pt x="42" y="313"/>
                      <a:pt x="38" y="319"/>
                      <a:pt x="33" y="320"/>
                    </a:cubicBezTo>
                    <a:cubicBezTo>
                      <a:pt x="32" y="320"/>
                      <a:pt x="30" y="321"/>
                      <a:pt x="29" y="321"/>
                    </a:cubicBezTo>
                    <a:cubicBezTo>
                      <a:pt x="25" y="321"/>
                      <a:pt x="22" y="319"/>
                      <a:pt x="19" y="3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2"/>
              <p:cNvSpPr/>
              <p:nvPr/>
            </p:nvSpPr>
            <p:spPr>
              <a:xfrm>
                <a:off x="-489260" y="4141078"/>
                <a:ext cx="58680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45" extrusionOk="0">
                    <a:moveTo>
                      <a:pt x="24" y="344"/>
                    </a:moveTo>
                    <a:cubicBezTo>
                      <a:pt x="18" y="343"/>
                      <a:pt x="11" y="340"/>
                      <a:pt x="5" y="336"/>
                    </a:cubicBezTo>
                    <a:cubicBezTo>
                      <a:pt x="1" y="332"/>
                      <a:pt x="0" y="326"/>
                      <a:pt x="4" y="322"/>
                    </a:cubicBezTo>
                    <a:cubicBezTo>
                      <a:pt x="7" y="317"/>
                      <a:pt x="13" y="316"/>
                      <a:pt x="18" y="320"/>
                    </a:cubicBezTo>
                    <a:cubicBezTo>
                      <a:pt x="18" y="320"/>
                      <a:pt x="19" y="321"/>
                      <a:pt x="20" y="322"/>
                    </a:cubicBezTo>
                    <a:cubicBezTo>
                      <a:pt x="22" y="323"/>
                      <a:pt x="22" y="323"/>
                      <a:pt x="23" y="323"/>
                    </a:cubicBezTo>
                    <a:cubicBezTo>
                      <a:pt x="25" y="324"/>
                      <a:pt x="26" y="324"/>
                      <a:pt x="27" y="324"/>
                    </a:cubicBezTo>
                    <a:cubicBezTo>
                      <a:pt x="29" y="325"/>
                      <a:pt x="32" y="325"/>
                      <a:pt x="33" y="326"/>
                    </a:cubicBezTo>
                    <a:cubicBezTo>
                      <a:pt x="34" y="326"/>
                      <a:pt x="36" y="326"/>
                      <a:pt x="37" y="326"/>
                    </a:cubicBezTo>
                    <a:cubicBezTo>
                      <a:pt x="37" y="326"/>
                      <a:pt x="38" y="325"/>
                      <a:pt x="39" y="325"/>
                    </a:cubicBezTo>
                    <a:lnTo>
                      <a:pt x="38" y="325"/>
                    </a:lnTo>
                    <a:cubicBezTo>
                      <a:pt x="39" y="325"/>
                      <a:pt x="39" y="325"/>
                      <a:pt x="39" y="325"/>
                    </a:cubicBezTo>
                    <a:lnTo>
                      <a:pt x="38" y="325"/>
                    </a:lnTo>
                    <a:lnTo>
                      <a:pt x="39" y="325"/>
                    </a:lnTo>
                    <a:lnTo>
                      <a:pt x="40" y="324"/>
                    </a:lnTo>
                    <a:lnTo>
                      <a:pt x="41" y="324"/>
                    </a:lnTo>
                    <a:cubicBezTo>
                      <a:pt x="41" y="323"/>
                      <a:pt x="42" y="323"/>
                      <a:pt x="43" y="323"/>
                    </a:cubicBezTo>
                    <a:cubicBezTo>
                      <a:pt x="43" y="322"/>
                      <a:pt x="43" y="322"/>
                      <a:pt x="44" y="322"/>
                    </a:cubicBezTo>
                    <a:cubicBezTo>
                      <a:pt x="44" y="321"/>
                      <a:pt x="45" y="320"/>
                      <a:pt x="45" y="319"/>
                    </a:cubicBezTo>
                    <a:cubicBezTo>
                      <a:pt x="46" y="318"/>
                      <a:pt x="47" y="317"/>
                      <a:pt x="48" y="315"/>
                    </a:cubicBezTo>
                    <a:cubicBezTo>
                      <a:pt x="48" y="313"/>
                      <a:pt x="50" y="311"/>
                      <a:pt x="50" y="309"/>
                    </a:cubicBezTo>
                    <a:cubicBezTo>
                      <a:pt x="56" y="292"/>
                      <a:pt x="60" y="276"/>
                      <a:pt x="64" y="258"/>
                    </a:cubicBezTo>
                    <a:cubicBezTo>
                      <a:pt x="68" y="238"/>
                      <a:pt x="71" y="217"/>
                      <a:pt x="75" y="197"/>
                    </a:cubicBezTo>
                    <a:cubicBezTo>
                      <a:pt x="78" y="176"/>
                      <a:pt x="82" y="156"/>
                      <a:pt x="85" y="136"/>
                    </a:cubicBezTo>
                    <a:cubicBezTo>
                      <a:pt x="86" y="135"/>
                      <a:pt x="86" y="133"/>
                      <a:pt x="86" y="132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7" y="124"/>
                      <a:pt x="89" y="115"/>
                      <a:pt x="92" y="105"/>
                    </a:cubicBezTo>
                    <a:cubicBezTo>
                      <a:pt x="93" y="100"/>
                      <a:pt x="94" y="94"/>
                      <a:pt x="95" y="88"/>
                    </a:cubicBezTo>
                    <a:cubicBezTo>
                      <a:pt x="96" y="83"/>
                      <a:pt x="98" y="78"/>
                      <a:pt x="99" y="73"/>
                    </a:cubicBezTo>
                    <a:cubicBezTo>
                      <a:pt x="101" y="64"/>
                      <a:pt x="104" y="55"/>
                      <a:pt x="108" y="47"/>
                    </a:cubicBezTo>
                    <a:cubicBezTo>
                      <a:pt x="112" y="34"/>
                      <a:pt x="118" y="21"/>
                      <a:pt x="128" y="12"/>
                    </a:cubicBezTo>
                    <a:cubicBezTo>
                      <a:pt x="129" y="9"/>
                      <a:pt x="132" y="7"/>
                      <a:pt x="134" y="6"/>
                    </a:cubicBezTo>
                    <a:cubicBezTo>
                      <a:pt x="136" y="5"/>
                      <a:pt x="138" y="3"/>
                      <a:pt x="140" y="2"/>
                    </a:cubicBezTo>
                    <a:cubicBezTo>
                      <a:pt x="142" y="2"/>
                      <a:pt x="144" y="2"/>
                      <a:pt x="146" y="2"/>
                    </a:cubicBezTo>
                    <a:cubicBezTo>
                      <a:pt x="148" y="0"/>
                      <a:pt x="150" y="0"/>
                      <a:pt x="153" y="0"/>
                    </a:cubicBezTo>
                    <a:cubicBezTo>
                      <a:pt x="156" y="0"/>
                      <a:pt x="158" y="2"/>
                      <a:pt x="159" y="4"/>
                    </a:cubicBezTo>
                    <a:cubicBezTo>
                      <a:pt x="161" y="6"/>
                      <a:pt x="162" y="10"/>
                      <a:pt x="161" y="13"/>
                    </a:cubicBezTo>
                    <a:lnTo>
                      <a:pt x="161" y="14"/>
                    </a:lnTo>
                    <a:cubicBezTo>
                      <a:pt x="161" y="16"/>
                      <a:pt x="161" y="17"/>
                      <a:pt x="161" y="19"/>
                    </a:cubicBezTo>
                    <a:cubicBezTo>
                      <a:pt x="161" y="21"/>
                      <a:pt x="161" y="23"/>
                      <a:pt x="160" y="25"/>
                    </a:cubicBezTo>
                    <a:cubicBezTo>
                      <a:pt x="160" y="27"/>
                      <a:pt x="159" y="30"/>
                      <a:pt x="158" y="31"/>
                    </a:cubicBezTo>
                    <a:cubicBezTo>
                      <a:pt x="157" y="34"/>
                      <a:pt x="156" y="35"/>
                      <a:pt x="153" y="37"/>
                    </a:cubicBezTo>
                    <a:cubicBezTo>
                      <a:pt x="150" y="38"/>
                      <a:pt x="147" y="38"/>
                      <a:pt x="144" y="36"/>
                    </a:cubicBezTo>
                    <a:cubicBezTo>
                      <a:pt x="143" y="35"/>
                      <a:pt x="141" y="34"/>
                      <a:pt x="140" y="32"/>
                    </a:cubicBezTo>
                    <a:cubicBezTo>
                      <a:pt x="139" y="30"/>
                      <a:pt x="139" y="28"/>
                      <a:pt x="139" y="26"/>
                    </a:cubicBezTo>
                    <a:cubicBezTo>
                      <a:pt x="138" y="27"/>
                      <a:pt x="136" y="29"/>
                      <a:pt x="135" y="31"/>
                    </a:cubicBezTo>
                    <a:cubicBezTo>
                      <a:pt x="133" y="34"/>
                      <a:pt x="131" y="38"/>
                      <a:pt x="129" y="41"/>
                    </a:cubicBezTo>
                    <a:lnTo>
                      <a:pt x="129" y="42"/>
                    </a:lnTo>
                    <a:cubicBezTo>
                      <a:pt x="126" y="48"/>
                      <a:pt x="124" y="55"/>
                      <a:pt x="121" y="61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17" y="72"/>
                      <a:pt x="115" y="82"/>
                      <a:pt x="112" y="93"/>
                    </a:cubicBezTo>
                    <a:cubicBezTo>
                      <a:pt x="111" y="96"/>
                      <a:pt x="110" y="100"/>
                      <a:pt x="110" y="103"/>
                    </a:cubicBezTo>
                    <a:cubicBezTo>
                      <a:pt x="108" y="107"/>
                      <a:pt x="108" y="110"/>
                      <a:pt x="107" y="114"/>
                    </a:cubicBezTo>
                    <a:lnTo>
                      <a:pt x="107" y="115"/>
                    </a:ln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6" y="122"/>
                      <a:pt x="104" y="129"/>
                      <a:pt x="103" y="137"/>
                    </a:cubicBezTo>
                    <a:cubicBezTo>
                      <a:pt x="99" y="155"/>
                      <a:pt x="96" y="175"/>
                      <a:pt x="93" y="194"/>
                    </a:cubicBezTo>
                    <a:cubicBezTo>
                      <a:pt x="89" y="214"/>
                      <a:pt x="86" y="235"/>
                      <a:pt x="82" y="256"/>
                    </a:cubicBezTo>
                    <a:cubicBezTo>
                      <a:pt x="79" y="271"/>
                      <a:pt x="76" y="287"/>
                      <a:pt x="72" y="302"/>
                    </a:cubicBezTo>
                    <a:cubicBezTo>
                      <a:pt x="70" y="309"/>
                      <a:pt x="68" y="316"/>
                      <a:pt x="65" y="323"/>
                    </a:cubicBezTo>
                    <a:cubicBezTo>
                      <a:pt x="64" y="327"/>
                      <a:pt x="61" y="330"/>
                      <a:pt x="59" y="334"/>
                    </a:cubicBezTo>
                    <a:cubicBezTo>
                      <a:pt x="55" y="337"/>
                      <a:pt x="52" y="340"/>
                      <a:pt x="47" y="342"/>
                    </a:cubicBezTo>
                    <a:cubicBezTo>
                      <a:pt x="44" y="344"/>
                      <a:pt x="40" y="344"/>
                      <a:pt x="36" y="344"/>
                    </a:cubicBezTo>
                    <a:cubicBezTo>
                      <a:pt x="32" y="344"/>
                      <a:pt x="28" y="344"/>
                      <a:pt x="24" y="3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2"/>
              <p:cNvSpPr/>
              <p:nvPr/>
            </p:nvSpPr>
            <p:spPr>
              <a:xfrm>
                <a:off x="-479180" y="4201918"/>
                <a:ext cx="1260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5" extrusionOk="0">
                    <a:moveTo>
                      <a:pt x="5" y="21"/>
                    </a:moveTo>
                    <a:cubicBezTo>
                      <a:pt x="3" y="20"/>
                      <a:pt x="2" y="17"/>
                      <a:pt x="1" y="14"/>
                    </a:cubicBezTo>
                    <a:cubicBezTo>
                      <a:pt x="0" y="10"/>
                      <a:pt x="3" y="6"/>
                      <a:pt x="7" y="4"/>
                    </a:cubicBezTo>
                    <a:cubicBezTo>
                      <a:pt x="9" y="3"/>
                      <a:pt x="12" y="2"/>
                      <a:pt x="15" y="2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6" y="2"/>
                      <a:pt x="19" y="1"/>
                      <a:pt x="22" y="0"/>
                    </a:cubicBezTo>
                    <a:cubicBezTo>
                      <a:pt x="27" y="0"/>
                      <a:pt x="31" y="3"/>
                      <a:pt x="33" y="7"/>
                    </a:cubicBezTo>
                    <a:cubicBezTo>
                      <a:pt x="34" y="12"/>
                      <a:pt x="31" y="18"/>
                      <a:pt x="26" y="19"/>
                    </a:cubicBezTo>
                    <a:cubicBezTo>
                      <a:pt x="23" y="20"/>
                      <a:pt x="20" y="20"/>
                      <a:pt x="18" y="21"/>
                    </a:cubicBezTo>
                    <a:cubicBezTo>
                      <a:pt x="16" y="23"/>
                      <a:pt x="14" y="24"/>
                      <a:pt x="11" y="24"/>
                    </a:cubicBezTo>
                    <a:cubicBezTo>
                      <a:pt x="9" y="24"/>
                      <a:pt x="7" y="23"/>
                      <a:pt x="5" y="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2"/>
              <p:cNvSpPr/>
              <p:nvPr/>
            </p:nvSpPr>
            <p:spPr>
              <a:xfrm>
                <a:off x="-474860" y="4200838"/>
                <a:ext cx="4536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" extrusionOk="0">
                    <a:moveTo>
                      <a:pt x="116" y="24"/>
                    </a:moveTo>
                    <a:cubicBezTo>
                      <a:pt x="98" y="23"/>
                      <a:pt x="80" y="22"/>
                      <a:pt x="62" y="21"/>
                    </a:cubicBezTo>
                    <a:cubicBezTo>
                      <a:pt x="58" y="20"/>
                      <a:pt x="54" y="20"/>
                      <a:pt x="50" y="20"/>
                    </a:cubicBezTo>
                    <a:cubicBezTo>
                      <a:pt x="46" y="20"/>
                      <a:pt x="42" y="20"/>
                      <a:pt x="39" y="20"/>
                    </a:cubicBezTo>
                    <a:cubicBezTo>
                      <a:pt x="29" y="20"/>
                      <a:pt x="19" y="20"/>
                      <a:pt x="10" y="20"/>
                    </a:cubicBezTo>
                    <a:cubicBezTo>
                      <a:pt x="5" y="20"/>
                      <a:pt x="0" y="16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9" y="0"/>
                      <a:pt x="29" y="0"/>
                      <a:pt x="39" y="0"/>
                    </a:cubicBezTo>
                    <a:cubicBezTo>
                      <a:pt x="42" y="0"/>
                      <a:pt x="46" y="0"/>
                      <a:pt x="50" y="0"/>
                    </a:cubicBezTo>
                    <a:cubicBezTo>
                      <a:pt x="54" y="1"/>
                      <a:pt x="59" y="1"/>
                      <a:pt x="64" y="1"/>
                    </a:cubicBezTo>
                    <a:cubicBezTo>
                      <a:pt x="82" y="3"/>
                      <a:pt x="99" y="5"/>
                      <a:pt x="117" y="6"/>
                    </a:cubicBezTo>
                    <a:cubicBezTo>
                      <a:pt x="121" y="6"/>
                      <a:pt x="125" y="11"/>
                      <a:pt x="125" y="15"/>
                    </a:cubicBezTo>
                    <a:cubicBezTo>
                      <a:pt x="125" y="20"/>
                      <a:pt x="121" y="24"/>
                      <a:pt x="116" y="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2"/>
              <p:cNvSpPr/>
              <p:nvPr/>
            </p:nvSpPr>
            <p:spPr>
              <a:xfrm>
                <a:off x="-430580" y="4144677"/>
                <a:ext cx="34200" cy="109440"/>
              </a:xfrm>
              <a:custGeom>
                <a:avLst/>
                <a:gdLst/>
                <a:ahLst/>
                <a:cxnLst/>
                <a:rect l="l" t="t" r="r" b="b"/>
                <a:pathLst>
                  <a:path w="95" h="304" extrusionOk="0">
                    <a:moveTo>
                      <a:pt x="39" y="300"/>
                    </a:moveTo>
                    <a:cubicBezTo>
                      <a:pt x="27" y="286"/>
                      <a:pt x="16" y="271"/>
                      <a:pt x="10" y="253"/>
                    </a:cubicBezTo>
                    <a:cubicBezTo>
                      <a:pt x="5" y="242"/>
                      <a:pt x="3" y="229"/>
                      <a:pt x="1" y="217"/>
                    </a:cubicBezTo>
                    <a:cubicBezTo>
                      <a:pt x="0" y="206"/>
                      <a:pt x="0" y="194"/>
                      <a:pt x="1" y="183"/>
                    </a:cubicBezTo>
                    <a:lnTo>
                      <a:pt x="1" y="182"/>
                    </a:lnTo>
                    <a:cubicBezTo>
                      <a:pt x="1" y="181"/>
                      <a:pt x="1" y="180"/>
                      <a:pt x="1" y="179"/>
                    </a:cubicBezTo>
                    <a:cubicBezTo>
                      <a:pt x="1" y="180"/>
                      <a:pt x="1" y="180"/>
                      <a:pt x="1" y="180"/>
                    </a:cubicBezTo>
                    <a:cubicBezTo>
                      <a:pt x="1" y="180"/>
                      <a:pt x="1" y="179"/>
                      <a:pt x="1" y="178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8"/>
                      <a:pt x="1" y="175"/>
                      <a:pt x="1" y="173"/>
                    </a:cubicBezTo>
                    <a:lnTo>
                      <a:pt x="1" y="172"/>
                    </a:lnTo>
                    <a:cubicBezTo>
                      <a:pt x="1" y="171"/>
                      <a:pt x="1" y="169"/>
                      <a:pt x="2" y="168"/>
                    </a:cubicBezTo>
                    <a:cubicBezTo>
                      <a:pt x="2" y="166"/>
                      <a:pt x="2" y="166"/>
                      <a:pt x="2" y="165"/>
                    </a:cubicBezTo>
                    <a:lnTo>
                      <a:pt x="2" y="166"/>
                    </a:lnTo>
                    <a:cubicBezTo>
                      <a:pt x="2" y="165"/>
                      <a:pt x="2" y="164"/>
                      <a:pt x="2" y="162"/>
                    </a:cubicBezTo>
                    <a:cubicBezTo>
                      <a:pt x="2" y="161"/>
                      <a:pt x="2" y="161"/>
                      <a:pt x="2" y="159"/>
                    </a:cubicBezTo>
                    <a:lnTo>
                      <a:pt x="3" y="159"/>
                    </a:lnTo>
                    <a:cubicBezTo>
                      <a:pt x="3" y="158"/>
                      <a:pt x="3" y="158"/>
                      <a:pt x="3" y="157"/>
                    </a:cubicBezTo>
                    <a:cubicBezTo>
                      <a:pt x="3" y="153"/>
                      <a:pt x="3" y="149"/>
                      <a:pt x="4" y="145"/>
                    </a:cubicBezTo>
                    <a:cubicBezTo>
                      <a:pt x="4" y="139"/>
                      <a:pt x="5" y="133"/>
                      <a:pt x="7" y="127"/>
                    </a:cubicBezTo>
                    <a:cubicBezTo>
                      <a:pt x="9" y="116"/>
                      <a:pt x="12" y="106"/>
                      <a:pt x="15" y="95"/>
                    </a:cubicBezTo>
                    <a:cubicBezTo>
                      <a:pt x="19" y="85"/>
                      <a:pt x="23" y="75"/>
                      <a:pt x="28" y="65"/>
                    </a:cubicBezTo>
                    <a:cubicBezTo>
                      <a:pt x="29" y="60"/>
                      <a:pt x="32" y="56"/>
                      <a:pt x="34" y="52"/>
                    </a:cubicBezTo>
                    <a:cubicBezTo>
                      <a:pt x="37" y="46"/>
                      <a:pt x="42" y="39"/>
                      <a:pt x="46" y="34"/>
                    </a:cubicBezTo>
                    <a:cubicBezTo>
                      <a:pt x="50" y="28"/>
                      <a:pt x="54" y="22"/>
                      <a:pt x="59" y="17"/>
                    </a:cubicBezTo>
                    <a:cubicBezTo>
                      <a:pt x="62" y="13"/>
                      <a:pt x="65" y="10"/>
                      <a:pt x="70" y="6"/>
                    </a:cubicBezTo>
                    <a:cubicBezTo>
                      <a:pt x="72" y="4"/>
                      <a:pt x="76" y="2"/>
                      <a:pt x="80" y="1"/>
                    </a:cubicBezTo>
                    <a:cubicBezTo>
                      <a:pt x="85" y="0"/>
                      <a:pt x="91" y="3"/>
                      <a:pt x="92" y="9"/>
                    </a:cubicBezTo>
                    <a:cubicBezTo>
                      <a:pt x="94" y="14"/>
                      <a:pt x="90" y="20"/>
                      <a:pt x="84" y="21"/>
                    </a:cubicBezTo>
                    <a:cubicBezTo>
                      <a:pt x="83" y="21"/>
                      <a:pt x="82" y="22"/>
                      <a:pt x="82" y="22"/>
                    </a:cubicBezTo>
                    <a:cubicBezTo>
                      <a:pt x="80" y="23"/>
                      <a:pt x="79" y="24"/>
                      <a:pt x="78" y="25"/>
                    </a:cubicBezTo>
                    <a:cubicBezTo>
                      <a:pt x="75" y="28"/>
                      <a:pt x="73" y="30"/>
                      <a:pt x="71" y="32"/>
                    </a:cubicBezTo>
                    <a:cubicBezTo>
                      <a:pt x="67" y="38"/>
                      <a:pt x="63" y="43"/>
                      <a:pt x="58" y="48"/>
                    </a:cubicBezTo>
                    <a:cubicBezTo>
                      <a:pt x="57" y="52"/>
                      <a:pt x="54" y="55"/>
                      <a:pt x="52" y="59"/>
                    </a:cubicBezTo>
                    <a:cubicBezTo>
                      <a:pt x="49" y="63"/>
                      <a:pt x="47" y="69"/>
                      <a:pt x="44" y="73"/>
                    </a:cubicBezTo>
                    <a:cubicBezTo>
                      <a:pt x="40" y="82"/>
                      <a:pt x="36" y="91"/>
                      <a:pt x="33" y="101"/>
                    </a:cubicBezTo>
                    <a:cubicBezTo>
                      <a:pt x="29" y="111"/>
                      <a:pt x="27" y="120"/>
                      <a:pt x="25" y="130"/>
                    </a:cubicBezTo>
                    <a:lnTo>
                      <a:pt x="25" y="131"/>
                    </a:lnTo>
                    <a:cubicBezTo>
                      <a:pt x="22" y="140"/>
                      <a:pt x="21" y="150"/>
                      <a:pt x="20" y="159"/>
                    </a:cubicBezTo>
                    <a:cubicBezTo>
                      <a:pt x="19" y="168"/>
                      <a:pt x="19" y="176"/>
                      <a:pt x="18" y="185"/>
                    </a:cubicBezTo>
                    <a:lnTo>
                      <a:pt x="18" y="184"/>
                    </a:lnTo>
                    <a:cubicBezTo>
                      <a:pt x="18" y="193"/>
                      <a:pt x="18" y="201"/>
                      <a:pt x="18" y="210"/>
                    </a:cubicBezTo>
                    <a:cubicBezTo>
                      <a:pt x="19" y="217"/>
                      <a:pt x="19" y="223"/>
                      <a:pt x="21" y="229"/>
                    </a:cubicBezTo>
                    <a:lnTo>
                      <a:pt x="21" y="230"/>
                    </a:lnTo>
                    <a:cubicBezTo>
                      <a:pt x="22" y="235"/>
                      <a:pt x="23" y="239"/>
                      <a:pt x="25" y="244"/>
                    </a:cubicBezTo>
                    <a:cubicBezTo>
                      <a:pt x="26" y="248"/>
                      <a:pt x="28" y="252"/>
                      <a:pt x="30" y="256"/>
                    </a:cubicBezTo>
                    <a:cubicBezTo>
                      <a:pt x="32" y="260"/>
                      <a:pt x="35" y="264"/>
                      <a:pt x="37" y="269"/>
                    </a:cubicBezTo>
                    <a:cubicBezTo>
                      <a:pt x="42" y="274"/>
                      <a:pt x="46" y="280"/>
                      <a:pt x="50" y="285"/>
                    </a:cubicBezTo>
                    <a:lnTo>
                      <a:pt x="49" y="284"/>
                    </a:lnTo>
                    <a:cubicBezTo>
                      <a:pt x="50" y="285"/>
                      <a:pt x="51" y="286"/>
                      <a:pt x="52" y="288"/>
                    </a:cubicBezTo>
                    <a:cubicBezTo>
                      <a:pt x="56" y="291"/>
                      <a:pt x="56" y="296"/>
                      <a:pt x="52" y="300"/>
                    </a:cubicBezTo>
                    <a:cubicBezTo>
                      <a:pt x="50" y="302"/>
                      <a:pt x="48" y="303"/>
                      <a:pt x="46" y="303"/>
                    </a:cubicBezTo>
                    <a:cubicBezTo>
                      <a:pt x="43" y="303"/>
                      <a:pt x="41" y="302"/>
                      <a:pt x="39" y="30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2"/>
              <p:cNvSpPr/>
              <p:nvPr/>
            </p:nvSpPr>
            <p:spPr>
              <a:xfrm>
                <a:off x="-388820" y="4190038"/>
                <a:ext cx="320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89" h="34" extrusionOk="0">
                    <a:moveTo>
                      <a:pt x="79" y="33"/>
                    </a:moveTo>
                    <a:cubicBezTo>
                      <a:pt x="68" y="33"/>
                      <a:pt x="57" y="32"/>
                      <a:pt x="45" y="32"/>
                    </a:cubicBezTo>
                    <a:cubicBezTo>
                      <a:pt x="40" y="31"/>
                      <a:pt x="35" y="31"/>
                      <a:pt x="30" y="30"/>
                    </a:cubicBezTo>
                    <a:cubicBezTo>
                      <a:pt x="23" y="29"/>
                      <a:pt x="17" y="28"/>
                      <a:pt x="11" y="26"/>
                    </a:cubicBezTo>
                    <a:cubicBezTo>
                      <a:pt x="7" y="25"/>
                      <a:pt x="1" y="21"/>
                      <a:pt x="1" y="16"/>
                    </a:cubicBezTo>
                    <a:cubicBezTo>
                      <a:pt x="0" y="14"/>
                      <a:pt x="0" y="12"/>
                      <a:pt x="1" y="10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4" y="3"/>
                      <a:pt x="10" y="0"/>
                      <a:pt x="15" y="2"/>
                    </a:cubicBezTo>
                    <a:cubicBezTo>
                      <a:pt x="18" y="3"/>
                      <a:pt x="20" y="6"/>
                      <a:pt x="21" y="8"/>
                    </a:cubicBezTo>
                    <a:cubicBezTo>
                      <a:pt x="22" y="9"/>
                      <a:pt x="23" y="10"/>
                      <a:pt x="25" y="10"/>
                    </a:cubicBezTo>
                    <a:cubicBezTo>
                      <a:pt x="36" y="12"/>
                      <a:pt x="47" y="12"/>
                      <a:pt x="58" y="14"/>
                    </a:cubicBezTo>
                    <a:cubicBezTo>
                      <a:pt x="65" y="14"/>
                      <a:pt x="72" y="14"/>
                      <a:pt x="79" y="15"/>
                    </a:cubicBezTo>
                    <a:cubicBezTo>
                      <a:pt x="84" y="15"/>
                      <a:pt x="88" y="19"/>
                      <a:pt x="88" y="24"/>
                    </a:cubicBezTo>
                    <a:cubicBezTo>
                      <a:pt x="88" y="29"/>
                      <a:pt x="84" y="33"/>
                      <a:pt x="79" y="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2"/>
              <p:cNvSpPr/>
              <p:nvPr/>
            </p:nvSpPr>
            <p:spPr>
              <a:xfrm>
                <a:off x="-344900" y="4174918"/>
                <a:ext cx="5940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35" extrusionOk="0">
                    <a:moveTo>
                      <a:pt x="27" y="115"/>
                    </a:moveTo>
                    <a:lnTo>
                      <a:pt x="28" y="115"/>
                    </a:lnTo>
                    <a:cubicBezTo>
                      <a:pt x="27" y="115"/>
                      <a:pt x="27" y="115"/>
                      <a:pt x="27" y="115"/>
                    </a:cubicBezTo>
                    <a:cubicBezTo>
                      <a:pt x="28" y="115"/>
                      <a:pt x="28" y="114"/>
                      <a:pt x="30" y="114"/>
                    </a:cubicBezTo>
                    <a:cubicBezTo>
                      <a:pt x="30" y="114"/>
                      <a:pt x="30" y="113"/>
                      <a:pt x="31" y="113"/>
                    </a:cubicBezTo>
                    <a:cubicBezTo>
                      <a:pt x="33" y="112"/>
                      <a:pt x="34" y="112"/>
                      <a:pt x="35" y="110"/>
                    </a:cubicBezTo>
                    <a:cubicBezTo>
                      <a:pt x="37" y="110"/>
                      <a:pt x="38" y="109"/>
                      <a:pt x="39" y="108"/>
                    </a:cubicBezTo>
                    <a:cubicBezTo>
                      <a:pt x="42" y="105"/>
                      <a:pt x="45" y="102"/>
                      <a:pt x="47" y="99"/>
                    </a:cubicBezTo>
                    <a:cubicBezTo>
                      <a:pt x="51" y="95"/>
                      <a:pt x="54" y="91"/>
                      <a:pt x="58" y="86"/>
                    </a:cubicBezTo>
                    <a:cubicBezTo>
                      <a:pt x="62" y="79"/>
                      <a:pt x="67" y="71"/>
                      <a:pt x="71" y="63"/>
                    </a:cubicBezTo>
                    <a:cubicBezTo>
                      <a:pt x="73" y="58"/>
                      <a:pt x="76" y="53"/>
                      <a:pt x="78" y="48"/>
                    </a:cubicBezTo>
                    <a:cubicBezTo>
                      <a:pt x="79" y="46"/>
                      <a:pt x="79" y="43"/>
                      <a:pt x="79" y="41"/>
                    </a:cubicBezTo>
                    <a:cubicBezTo>
                      <a:pt x="80" y="36"/>
                      <a:pt x="81" y="32"/>
                      <a:pt x="83" y="28"/>
                    </a:cubicBezTo>
                    <a:cubicBezTo>
                      <a:pt x="83" y="26"/>
                      <a:pt x="84" y="24"/>
                      <a:pt x="85" y="22"/>
                    </a:cubicBezTo>
                    <a:cubicBezTo>
                      <a:pt x="86" y="21"/>
                      <a:pt x="86" y="21"/>
                      <a:pt x="87" y="20"/>
                    </a:cubicBezTo>
                    <a:cubicBezTo>
                      <a:pt x="86" y="20"/>
                      <a:pt x="86" y="20"/>
                      <a:pt x="84" y="20"/>
                    </a:cubicBezTo>
                    <a:cubicBezTo>
                      <a:pt x="83" y="20"/>
                      <a:pt x="81" y="20"/>
                      <a:pt x="80" y="20"/>
                    </a:cubicBezTo>
                    <a:cubicBezTo>
                      <a:pt x="78" y="20"/>
                      <a:pt x="76" y="20"/>
                      <a:pt x="74" y="20"/>
                    </a:cubicBezTo>
                    <a:cubicBezTo>
                      <a:pt x="73" y="21"/>
                      <a:pt x="72" y="21"/>
                      <a:pt x="70" y="21"/>
                    </a:cubicBezTo>
                    <a:cubicBezTo>
                      <a:pt x="67" y="22"/>
                      <a:pt x="66" y="23"/>
                      <a:pt x="63" y="24"/>
                    </a:cubicBezTo>
                    <a:cubicBezTo>
                      <a:pt x="62" y="25"/>
                      <a:pt x="59" y="27"/>
                      <a:pt x="58" y="28"/>
                    </a:cubicBezTo>
                    <a:cubicBezTo>
                      <a:pt x="55" y="29"/>
                      <a:pt x="53" y="31"/>
                      <a:pt x="51" y="33"/>
                    </a:cubicBezTo>
                    <a:cubicBezTo>
                      <a:pt x="49" y="35"/>
                      <a:pt x="47" y="37"/>
                      <a:pt x="45" y="39"/>
                    </a:cubicBezTo>
                    <a:cubicBezTo>
                      <a:pt x="42" y="42"/>
                      <a:pt x="39" y="46"/>
                      <a:pt x="37" y="50"/>
                    </a:cubicBezTo>
                    <a:cubicBezTo>
                      <a:pt x="34" y="54"/>
                      <a:pt x="32" y="58"/>
                      <a:pt x="30" y="61"/>
                    </a:cubicBezTo>
                    <a:cubicBezTo>
                      <a:pt x="28" y="66"/>
                      <a:pt x="26" y="70"/>
                      <a:pt x="24" y="74"/>
                    </a:cubicBezTo>
                    <a:cubicBezTo>
                      <a:pt x="23" y="80"/>
                      <a:pt x="21" y="85"/>
                      <a:pt x="20" y="91"/>
                    </a:cubicBezTo>
                    <a:cubicBezTo>
                      <a:pt x="20" y="94"/>
                      <a:pt x="19" y="96"/>
                      <a:pt x="19" y="99"/>
                    </a:cubicBezTo>
                    <a:cubicBezTo>
                      <a:pt x="19" y="101"/>
                      <a:pt x="19" y="102"/>
                      <a:pt x="19" y="104"/>
                    </a:cubicBezTo>
                    <a:cubicBezTo>
                      <a:pt x="19" y="105"/>
                      <a:pt x="19" y="106"/>
                      <a:pt x="19" y="108"/>
                    </a:cubicBezTo>
                    <a:lnTo>
                      <a:pt x="19" y="107"/>
                    </a:lnTo>
                    <a:cubicBezTo>
                      <a:pt x="19" y="108"/>
                      <a:pt x="20" y="109"/>
                      <a:pt x="20" y="109"/>
                    </a:cubicBezTo>
                    <a:cubicBezTo>
                      <a:pt x="20" y="110"/>
                      <a:pt x="20" y="110"/>
                      <a:pt x="20" y="111"/>
                    </a:cubicBezTo>
                    <a:cubicBezTo>
                      <a:pt x="21" y="112"/>
                      <a:pt x="21" y="112"/>
                      <a:pt x="21" y="112"/>
                    </a:cubicBezTo>
                    <a:cubicBezTo>
                      <a:pt x="21" y="113"/>
                      <a:pt x="21" y="113"/>
                      <a:pt x="21" y="113"/>
                    </a:cubicBezTo>
                    <a:lnTo>
                      <a:pt x="22" y="113"/>
                    </a:lnTo>
                    <a:cubicBezTo>
                      <a:pt x="22" y="113"/>
                      <a:pt x="23" y="113"/>
                      <a:pt x="23" y="114"/>
                    </a:cubicBezTo>
                    <a:lnTo>
                      <a:pt x="24" y="115"/>
                    </a:lnTo>
                    <a:cubicBezTo>
                      <a:pt x="23" y="115"/>
                      <a:pt x="23" y="114"/>
                      <a:pt x="23" y="114"/>
                    </a:cubicBezTo>
                    <a:lnTo>
                      <a:pt x="24" y="115"/>
                    </a:lnTo>
                    <a:lnTo>
                      <a:pt x="25" y="115"/>
                    </a:lnTo>
                    <a:cubicBezTo>
                      <a:pt x="26" y="115"/>
                      <a:pt x="26" y="115"/>
                      <a:pt x="26" y="115"/>
                    </a:cubicBezTo>
                    <a:cubicBezTo>
                      <a:pt x="27" y="115"/>
                      <a:pt x="27" y="115"/>
                      <a:pt x="28" y="115"/>
                    </a:cubicBezTo>
                    <a:cubicBezTo>
                      <a:pt x="27" y="115"/>
                      <a:pt x="27" y="115"/>
                      <a:pt x="27" y="115"/>
                    </a:cubicBezTo>
                    <a:moveTo>
                      <a:pt x="20" y="133"/>
                    </a:moveTo>
                    <a:cubicBezTo>
                      <a:pt x="15" y="132"/>
                      <a:pt x="10" y="128"/>
                      <a:pt x="7" y="124"/>
                    </a:cubicBezTo>
                    <a:cubicBezTo>
                      <a:pt x="5" y="122"/>
                      <a:pt x="4" y="120"/>
                      <a:pt x="3" y="117"/>
                    </a:cubicBezTo>
                    <a:cubicBezTo>
                      <a:pt x="2" y="114"/>
                      <a:pt x="1" y="111"/>
                      <a:pt x="0" y="108"/>
                    </a:cubicBezTo>
                    <a:cubicBezTo>
                      <a:pt x="0" y="101"/>
                      <a:pt x="0" y="94"/>
                      <a:pt x="2" y="88"/>
                    </a:cubicBezTo>
                    <a:cubicBezTo>
                      <a:pt x="3" y="81"/>
                      <a:pt x="5" y="73"/>
                      <a:pt x="7" y="67"/>
                    </a:cubicBezTo>
                    <a:cubicBezTo>
                      <a:pt x="13" y="53"/>
                      <a:pt x="20" y="40"/>
                      <a:pt x="29" y="28"/>
                    </a:cubicBezTo>
                    <a:cubicBezTo>
                      <a:pt x="38" y="17"/>
                      <a:pt x="51" y="7"/>
                      <a:pt x="65" y="3"/>
                    </a:cubicBezTo>
                    <a:cubicBezTo>
                      <a:pt x="72" y="1"/>
                      <a:pt x="79" y="0"/>
                      <a:pt x="86" y="0"/>
                    </a:cubicBezTo>
                    <a:cubicBezTo>
                      <a:pt x="93" y="0"/>
                      <a:pt x="100" y="2"/>
                      <a:pt x="105" y="6"/>
                    </a:cubicBezTo>
                    <a:cubicBezTo>
                      <a:pt x="111" y="9"/>
                      <a:pt x="116" y="15"/>
                      <a:pt x="118" y="21"/>
                    </a:cubicBezTo>
                    <a:cubicBezTo>
                      <a:pt x="119" y="25"/>
                      <a:pt x="120" y="28"/>
                      <a:pt x="120" y="32"/>
                    </a:cubicBezTo>
                    <a:cubicBezTo>
                      <a:pt x="120" y="32"/>
                      <a:pt x="120" y="33"/>
                      <a:pt x="120" y="34"/>
                    </a:cubicBezTo>
                    <a:cubicBezTo>
                      <a:pt x="122" y="37"/>
                      <a:pt x="123" y="41"/>
                      <a:pt x="120" y="44"/>
                    </a:cubicBezTo>
                    <a:cubicBezTo>
                      <a:pt x="119" y="48"/>
                      <a:pt x="115" y="50"/>
                      <a:pt x="111" y="50"/>
                    </a:cubicBezTo>
                    <a:cubicBezTo>
                      <a:pt x="107" y="50"/>
                      <a:pt x="104" y="48"/>
                      <a:pt x="102" y="44"/>
                    </a:cubicBezTo>
                    <a:cubicBezTo>
                      <a:pt x="102" y="43"/>
                      <a:pt x="101" y="42"/>
                      <a:pt x="101" y="41"/>
                    </a:cubicBezTo>
                    <a:cubicBezTo>
                      <a:pt x="101" y="42"/>
                      <a:pt x="101" y="43"/>
                      <a:pt x="100" y="43"/>
                    </a:cubicBezTo>
                    <a:cubicBezTo>
                      <a:pt x="99" y="46"/>
                      <a:pt x="98" y="49"/>
                      <a:pt x="97" y="51"/>
                    </a:cubicBezTo>
                    <a:cubicBezTo>
                      <a:pt x="97" y="55"/>
                      <a:pt x="96" y="59"/>
                      <a:pt x="95" y="63"/>
                    </a:cubicBezTo>
                    <a:cubicBezTo>
                      <a:pt x="95" y="68"/>
                      <a:pt x="95" y="73"/>
                      <a:pt x="95" y="78"/>
                    </a:cubicBezTo>
                    <a:cubicBezTo>
                      <a:pt x="96" y="81"/>
                      <a:pt x="97" y="84"/>
                      <a:pt x="97" y="88"/>
                    </a:cubicBezTo>
                    <a:cubicBezTo>
                      <a:pt x="98" y="91"/>
                      <a:pt x="98" y="93"/>
                      <a:pt x="99" y="95"/>
                    </a:cubicBezTo>
                    <a:cubicBezTo>
                      <a:pt x="100" y="98"/>
                      <a:pt x="101" y="99"/>
                      <a:pt x="101" y="101"/>
                    </a:cubicBezTo>
                    <a:cubicBezTo>
                      <a:pt x="102" y="102"/>
                      <a:pt x="102" y="103"/>
                      <a:pt x="104" y="105"/>
                    </a:cubicBezTo>
                    <a:cubicBezTo>
                      <a:pt x="104" y="105"/>
                      <a:pt x="105" y="106"/>
                      <a:pt x="105" y="107"/>
                    </a:cubicBezTo>
                    <a:cubicBezTo>
                      <a:pt x="106" y="108"/>
                      <a:pt x="106" y="108"/>
                      <a:pt x="107" y="108"/>
                    </a:cubicBezTo>
                    <a:cubicBezTo>
                      <a:pt x="107" y="109"/>
                      <a:pt x="108" y="109"/>
                      <a:pt x="108" y="109"/>
                    </a:cubicBezTo>
                    <a:lnTo>
                      <a:pt x="109" y="109"/>
                    </a:lnTo>
                    <a:cubicBezTo>
                      <a:pt x="109" y="110"/>
                      <a:pt x="109" y="110"/>
                      <a:pt x="109" y="110"/>
                    </a:cubicBezTo>
                    <a:cubicBezTo>
                      <a:pt x="109" y="110"/>
                      <a:pt x="110" y="110"/>
                      <a:pt x="111" y="110"/>
                    </a:cubicBezTo>
                    <a:lnTo>
                      <a:pt x="112" y="110"/>
                    </a:lnTo>
                    <a:lnTo>
                      <a:pt x="113" y="110"/>
                    </a:lnTo>
                    <a:cubicBezTo>
                      <a:pt x="115" y="110"/>
                      <a:pt x="116" y="110"/>
                      <a:pt x="117" y="110"/>
                    </a:cubicBezTo>
                    <a:cubicBezTo>
                      <a:pt x="116" y="110"/>
                      <a:pt x="116" y="110"/>
                      <a:pt x="115" y="110"/>
                    </a:cubicBezTo>
                    <a:cubicBezTo>
                      <a:pt x="116" y="110"/>
                      <a:pt x="118" y="110"/>
                      <a:pt x="118" y="109"/>
                    </a:cubicBezTo>
                    <a:cubicBezTo>
                      <a:pt x="119" y="109"/>
                      <a:pt x="120" y="109"/>
                      <a:pt x="122" y="108"/>
                    </a:cubicBezTo>
                    <a:cubicBezTo>
                      <a:pt x="124" y="107"/>
                      <a:pt x="126" y="106"/>
                      <a:pt x="128" y="104"/>
                    </a:cubicBezTo>
                    <a:cubicBezTo>
                      <a:pt x="134" y="100"/>
                      <a:pt x="139" y="96"/>
                      <a:pt x="144" y="91"/>
                    </a:cubicBezTo>
                    <a:cubicBezTo>
                      <a:pt x="145" y="91"/>
                      <a:pt x="146" y="89"/>
                      <a:pt x="147" y="89"/>
                    </a:cubicBezTo>
                    <a:cubicBezTo>
                      <a:pt x="151" y="85"/>
                      <a:pt x="156" y="85"/>
                      <a:pt x="160" y="89"/>
                    </a:cubicBezTo>
                    <a:cubicBezTo>
                      <a:pt x="164" y="92"/>
                      <a:pt x="164" y="98"/>
                      <a:pt x="160" y="102"/>
                    </a:cubicBezTo>
                    <a:cubicBezTo>
                      <a:pt x="151" y="110"/>
                      <a:pt x="141" y="119"/>
                      <a:pt x="131" y="125"/>
                    </a:cubicBezTo>
                    <a:cubicBezTo>
                      <a:pt x="123" y="128"/>
                      <a:pt x="115" y="130"/>
                      <a:pt x="107" y="129"/>
                    </a:cubicBezTo>
                    <a:cubicBezTo>
                      <a:pt x="100" y="128"/>
                      <a:pt x="94" y="123"/>
                      <a:pt x="89" y="117"/>
                    </a:cubicBezTo>
                    <a:cubicBezTo>
                      <a:pt x="84" y="110"/>
                      <a:pt x="81" y="102"/>
                      <a:pt x="79" y="94"/>
                    </a:cubicBezTo>
                    <a:cubicBezTo>
                      <a:pt x="79" y="92"/>
                      <a:pt x="78" y="91"/>
                      <a:pt x="78" y="88"/>
                    </a:cubicBezTo>
                    <a:cubicBezTo>
                      <a:pt x="71" y="99"/>
                      <a:pt x="63" y="110"/>
                      <a:pt x="54" y="120"/>
                    </a:cubicBezTo>
                    <a:cubicBezTo>
                      <a:pt x="46" y="127"/>
                      <a:pt x="37" y="134"/>
                      <a:pt x="26" y="134"/>
                    </a:cubicBezTo>
                    <a:cubicBezTo>
                      <a:pt x="24" y="134"/>
                      <a:pt x="22" y="134"/>
                      <a:pt x="20" y="1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2"/>
              <p:cNvSpPr/>
              <p:nvPr/>
            </p:nvSpPr>
            <p:spPr>
              <a:xfrm>
                <a:off x="-294500" y="4147198"/>
                <a:ext cx="32760" cy="12168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38" extrusionOk="0">
                    <a:moveTo>
                      <a:pt x="3" y="333"/>
                    </a:moveTo>
                    <a:cubicBezTo>
                      <a:pt x="0" y="329"/>
                      <a:pt x="1" y="323"/>
                      <a:pt x="5" y="320"/>
                    </a:cubicBezTo>
                    <a:cubicBezTo>
                      <a:pt x="11" y="316"/>
                      <a:pt x="17" y="312"/>
                      <a:pt x="22" y="307"/>
                    </a:cubicBezTo>
                    <a:cubicBezTo>
                      <a:pt x="27" y="303"/>
                      <a:pt x="31" y="299"/>
                      <a:pt x="35" y="294"/>
                    </a:cubicBezTo>
                    <a:cubicBezTo>
                      <a:pt x="35" y="295"/>
                      <a:pt x="34" y="295"/>
                      <a:pt x="34" y="295"/>
                    </a:cubicBezTo>
                    <a:cubicBezTo>
                      <a:pt x="40" y="288"/>
                      <a:pt x="45" y="282"/>
                      <a:pt x="50" y="274"/>
                    </a:cubicBezTo>
                    <a:cubicBezTo>
                      <a:pt x="50" y="275"/>
                      <a:pt x="50" y="275"/>
                      <a:pt x="50" y="275"/>
                    </a:cubicBezTo>
                    <a:lnTo>
                      <a:pt x="50" y="274"/>
                    </a:lnTo>
                    <a:cubicBezTo>
                      <a:pt x="54" y="268"/>
                      <a:pt x="57" y="263"/>
                      <a:pt x="60" y="257"/>
                    </a:cubicBezTo>
                    <a:cubicBezTo>
                      <a:pt x="63" y="253"/>
                      <a:pt x="64" y="247"/>
                      <a:pt x="66" y="243"/>
                    </a:cubicBezTo>
                    <a:cubicBezTo>
                      <a:pt x="68" y="239"/>
                      <a:pt x="69" y="234"/>
                      <a:pt x="70" y="230"/>
                    </a:cubicBezTo>
                    <a:cubicBezTo>
                      <a:pt x="71" y="225"/>
                      <a:pt x="71" y="219"/>
                      <a:pt x="72" y="215"/>
                    </a:cubicBezTo>
                    <a:cubicBezTo>
                      <a:pt x="73" y="205"/>
                      <a:pt x="73" y="195"/>
                      <a:pt x="71" y="185"/>
                    </a:cubicBezTo>
                    <a:cubicBezTo>
                      <a:pt x="71" y="173"/>
                      <a:pt x="69" y="161"/>
                      <a:pt x="67" y="150"/>
                    </a:cubicBezTo>
                    <a:lnTo>
                      <a:pt x="67" y="149"/>
                    </a:lnTo>
                    <a:cubicBezTo>
                      <a:pt x="64" y="138"/>
                      <a:pt x="61" y="127"/>
                      <a:pt x="59" y="117"/>
                    </a:cubicBezTo>
                    <a:cubicBezTo>
                      <a:pt x="57" y="113"/>
                      <a:pt x="56" y="110"/>
                      <a:pt x="55" y="106"/>
                    </a:cubicBezTo>
                    <a:cubicBezTo>
                      <a:pt x="54" y="103"/>
                      <a:pt x="53" y="99"/>
                      <a:pt x="51" y="95"/>
                    </a:cubicBezTo>
                    <a:cubicBezTo>
                      <a:pt x="49" y="90"/>
                      <a:pt x="47" y="84"/>
                      <a:pt x="45" y="79"/>
                    </a:cubicBezTo>
                    <a:cubicBezTo>
                      <a:pt x="43" y="74"/>
                      <a:pt x="41" y="69"/>
                      <a:pt x="39" y="64"/>
                    </a:cubicBezTo>
                    <a:cubicBezTo>
                      <a:pt x="36" y="56"/>
                      <a:pt x="31" y="46"/>
                      <a:pt x="27" y="38"/>
                    </a:cubicBezTo>
                    <a:cubicBezTo>
                      <a:pt x="27" y="37"/>
                      <a:pt x="26" y="36"/>
                      <a:pt x="25" y="35"/>
                    </a:cubicBezTo>
                    <a:cubicBezTo>
                      <a:pt x="24" y="34"/>
                      <a:pt x="23" y="33"/>
                      <a:pt x="22" y="32"/>
                    </a:cubicBezTo>
                    <a:cubicBezTo>
                      <a:pt x="21" y="29"/>
                      <a:pt x="19" y="27"/>
                      <a:pt x="18" y="24"/>
                    </a:cubicBezTo>
                    <a:cubicBezTo>
                      <a:pt x="16" y="21"/>
                      <a:pt x="14" y="17"/>
                      <a:pt x="13" y="14"/>
                    </a:cubicBezTo>
                    <a:cubicBezTo>
                      <a:pt x="11" y="10"/>
                      <a:pt x="14" y="5"/>
                      <a:pt x="17" y="3"/>
                    </a:cubicBezTo>
                    <a:cubicBezTo>
                      <a:pt x="21" y="0"/>
                      <a:pt x="26" y="1"/>
                      <a:pt x="29" y="4"/>
                    </a:cubicBezTo>
                    <a:cubicBezTo>
                      <a:pt x="34" y="9"/>
                      <a:pt x="37" y="15"/>
                      <a:pt x="40" y="20"/>
                    </a:cubicBezTo>
                    <a:cubicBezTo>
                      <a:pt x="42" y="24"/>
                      <a:pt x="44" y="28"/>
                      <a:pt x="46" y="32"/>
                    </a:cubicBezTo>
                    <a:cubicBezTo>
                      <a:pt x="48" y="37"/>
                      <a:pt x="50" y="42"/>
                      <a:pt x="52" y="47"/>
                    </a:cubicBezTo>
                    <a:cubicBezTo>
                      <a:pt x="56" y="56"/>
                      <a:pt x="60" y="66"/>
                      <a:pt x="63" y="75"/>
                    </a:cubicBezTo>
                    <a:cubicBezTo>
                      <a:pt x="71" y="97"/>
                      <a:pt x="78" y="119"/>
                      <a:pt x="84" y="142"/>
                    </a:cubicBezTo>
                    <a:cubicBezTo>
                      <a:pt x="88" y="161"/>
                      <a:pt x="90" y="181"/>
                      <a:pt x="90" y="201"/>
                    </a:cubicBezTo>
                    <a:cubicBezTo>
                      <a:pt x="90" y="211"/>
                      <a:pt x="89" y="221"/>
                      <a:pt x="88" y="230"/>
                    </a:cubicBezTo>
                    <a:cubicBezTo>
                      <a:pt x="87" y="240"/>
                      <a:pt x="83" y="249"/>
                      <a:pt x="80" y="259"/>
                    </a:cubicBezTo>
                    <a:cubicBezTo>
                      <a:pt x="71" y="277"/>
                      <a:pt x="60" y="293"/>
                      <a:pt x="46" y="308"/>
                    </a:cubicBezTo>
                    <a:cubicBezTo>
                      <a:pt x="41" y="314"/>
                      <a:pt x="35" y="320"/>
                      <a:pt x="29" y="326"/>
                    </a:cubicBezTo>
                    <a:cubicBezTo>
                      <a:pt x="24" y="328"/>
                      <a:pt x="20" y="331"/>
                      <a:pt x="16" y="335"/>
                    </a:cubicBezTo>
                    <a:cubicBezTo>
                      <a:pt x="14" y="336"/>
                      <a:pt x="13" y="337"/>
                      <a:pt x="10" y="337"/>
                    </a:cubicBezTo>
                    <a:cubicBezTo>
                      <a:pt x="8" y="337"/>
                      <a:pt x="5" y="335"/>
                      <a:pt x="3" y="3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2"/>
              <p:cNvSpPr/>
              <p:nvPr/>
            </p:nvSpPr>
            <p:spPr>
              <a:xfrm>
                <a:off x="-217100" y="3996718"/>
                <a:ext cx="6768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20" extrusionOk="0">
                    <a:moveTo>
                      <a:pt x="27" y="100"/>
                    </a:moveTo>
                    <a:cubicBezTo>
                      <a:pt x="27" y="100"/>
                      <a:pt x="28" y="100"/>
                      <a:pt x="28" y="99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30" y="99"/>
                      <a:pt x="31" y="99"/>
                      <a:pt x="32" y="98"/>
                    </a:cubicBezTo>
                    <a:lnTo>
                      <a:pt x="34" y="97"/>
                    </a:lnTo>
                    <a:cubicBezTo>
                      <a:pt x="35" y="96"/>
                      <a:pt x="36" y="95"/>
                      <a:pt x="38" y="94"/>
                    </a:cubicBezTo>
                    <a:cubicBezTo>
                      <a:pt x="40" y="92"/>
                      <a:pt x="42" y="90"/>
                      <a:pt x="44" y="88"/>
                    </a:cubicBezTo>
                    <a:cubicBezTo>
                      <a:pt x="47" y="85"/>
                      <a:pt x="49" y="81"/>
                      <a:pt x="52" y="77"/>
                    </a:cubicBezTo>
                    <a:cubicBezTo>
                      <a:pt x="56" y="71"/>
                      <a:pt x="60" y="64"/>
                      <a:pt x="64" y="57"/>
                    </a:cubicBezTo>
                    <a:cubicBezTo>
                      <a:pt x="65" y="54"/>
                      <a:pt x="67" y="50"/>
                      <a:pt x="68" y="47"/>
                    </a:cubicBezTo>
                    <a:cubicBezTo>
                      <a:pt x="67" y="46"/>
                      <a:pt x="66" y="45"/>
                      <a:pt x="64" y="43"/>
                    </a:cubicBezTo>
                    <a:cubicBezTo>
                      <a:pt x="64" y="41"/>
                      <a:pt x="64" y="39"/>
                      <a:pt x="64" y="37"/>
                    </a:cubicBezTo>
                    <a:cubicBezTo>
                      <a:pt x="63" y="35"/>
                      <a:pt x="63" y="33"/>
                      <a:pt x="63" y="31"/>
                    </a:cubicBezTo>
                    <a:cubicBezTo>
                      <a:pt x="63" y="30"/>
                      <a:pt x="62" y="29"/>
                      <a:pt x="62" y="27"/>
                    </a:cubicBezTo>
                    <a:cubicBezTo>
                      <a:pt x="61" y="27"/>
                      <a:pt x="61" y="27"/>
                      <a:pt x="61" y="27"/>
                    </a:cubicBezTo>
                    <a:lnTo>
                      <a:pt x="62" y="27"/>
                    </a:lnTo>
                    <a:cubicBezTo>
                      <a:pt x="61" y="26"/>
                      <a:pt x="61" y="26"/>
                      <a:pt x="61" y="25"/>
                    </a:cubicBezTo>
                    <a:cubicBezTo>
                      <a:pt x="60" y="25"/>
                      <a:pt x="60" y="24"/>
                      <a:pt x="59" y="23"/>
                    </a:cubicBezTo>
                    <a:lnTo>
                      <a:pt x="60" y="24"/>
                    </a:ln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2"/>
                      <a:pt x="58" y="22"/>
                      <a:pt x="57" y="22"/>
                    </a:cubicBezTo>
                    <a:lnTo>
                      <a:pt x="56" y="21"/>
                    </a:lnTo>
                    <a:cubicBezTo>
                      <a:pt x="56" y="21"/>
                      <a:pt x="55" y="21"/>
                      <a:pt x="54" y="20"/>
                    </a:cubicBezTo>
                    <a:cubicBezTo>
                      <a:pt x="55" y="20"/>
                      <a:pt x="55" y="20"/>
                      <a:pt x="55" y="20"/>
                    </a:cubicBezTo>
                    <a:lnTo>
                      <a:pt x="54" y="20"/>
                    </a:lnTo>
                    <a:lnTo>
                      <a:pt x="53" y="20"/>
                    </a:lnTo>
                    <a:lnTo>
                      <a:pt x="52" y="20"/>
                    </a:lnTo>
                    <a:cubicBezTo>
                      <a:pt x="52" y="20"/>
                      <a:pt x="51" y="20"/>
                      <a:pt x="50" y="20"/>
                    </a:cubicBezTo>
                    <a:lnTo>
                      <a:pt x="49" y="21"/>
                    </a:lnTo>
                    <a:cubicBezTo>
                      <a:pt x="48" y="21"/>
                      <a:pt x="48" y="22"/>
                      <a:pt x="47" y="22"/>
                    </a:cubicBezTo>
                    <a:cubicBezTo>
                      <a:pt x="46" y="22"/>
                      <a:pt x="46" y="22"/>
                      <a:pt x="45" y="23"/>
                    </a:cubicBezTo>
                    <a:cubicBezTo>
                      <a:pt x="44" y="24"/>
                      <a:pt x="42" y="25"/>
                      <a:pt x="41" y="26"/>
                    </a:cubicBezTo>
                    <a:cubicBezTo>
                      <a:pt x="40" y="27"/>
                      <a:pt x="39" y="28"/>
                      <a:pt x="38" y="29"/>
                    </a:cubicBezTo>
                    <a:cubicBezTo>
                      <a:pt x="36" y="31"/>
                      <a:pt x="35" y="33"/>
                      <a:pt x="33" y="36"/>
                    </a:cubicBezTo>
                    <a:cubicBezTo>
                      <a:pt x="32" y="38"/>
                      <a:pt x="30" y="40"/>
                      <a:pt x="29" y="43"/>
                    </a:cubicBezTo>
                    <a:cubicBezTo>
                      <a:pt x="27" y="46"/>
                      <a:pt x="26" y="50"/>
                      <a:pt x="25" y="52"/>
                    </a:cubicBezTo>
                    <a:cubicBezTo>
                      <a:pt x="23" y="57"/>
                      <a:pt x="22" y="62"/>
                      <a:pt x="21" y="66"/>
                    </a:cubicBezTo>
                    <a:lnTo>
                      <a:pt x="21" y="65"/>
                    </a:lnTo>
                    <a:cubicBezTo>
                      <a:pt x="20" y="71"/>
                      <a:pt x="20" y="76"/>
                      <a:pt x="19" y="82"/>
                    </a:cubicBezTo>
                    <a:cubicBezTo>
                      <a:pt x="19" y="84"/>
                      <a:pt x="19" y="86"/>
                      <a:pt x="19" y="89"/>
                    </a:cubicBezTo>
                    <a:cubicBezTo>
                      <a:pt x="20" y="90"/>
                      <a:pt x="20" y="92"/>
                      <a:pt x="20" y="93"/>
                    </a:cubicBezTo>
                    <a:lnTo>
                      <a:pt x="20" y="94"/>
                    </a:lnTo>
                    <a:cubicBezTo>
                      <a:pt x="20" y="95"/>
                      <a:pt x="21" y="96"/>
                      <a:pt x="21" y="96"/>
                    </a:cubicBezTo>
                    <a:lnTo>
                      <a:pt x="21" y="97"/>
                    </a:lnTo>
                    <a:cubicBezTo>
                      <a:pt x="21" y="97"/>
                      <a:pt x="22" y="97"/>
                      <a:pt x="22" y="98"/>
                    </a:cubicBezTo>
                    <a:cubicBezTo>
                      <a:pt x="22" y="99"/>
                      <a:pt x="23" y="99"/>
                      <a:pt x="23" y="99"/>
                    </a:cubicBezTo>
                    <a:lnTo>
                      <a:pt x="24" y="99"/>
                    </a:lnTo>
                    <a:cubicBezTo>
                      <a:pt x="25" y="99"/>
                      <a:pt x="25" y="99"/>
                      <a:pt x="25" y="100"/>
                    </a:cubicBezTo>
                    <a:lnTo>
                      <a:pt x="26" y="100"/>
                    </a:lnTo>
                    <a:cubicBezTo>
                      <a:pt x="27" y="100"/>
                      <a:pt x="27" y="100"/>
                      <a:pt x="27" y="100"/>
                    </a:cubicBezTo>
                    <a:cubicBezTo>
                      <a:pt x="26" y="100"/>
                      <a:pt x="26" y="100"/>
                      <a:pt x="26" y="100"/>
                    </a:cubicBezTo>
                    <a:lnTo>
                      <a:pt x="27" y="100"/>
                    </a:lnTo>
                    <a:cubicBezTo>
                      <a:pt x="26" y="100"/>
                      <a:pt x="26" y="100"/>
                      <a:pt x="26" y="100"/>
                    </a:cubicBezTo>
                    <a:lnTo>
                      <a:pt x="27" y="100"/>
                    </a:lnTo>
                    <a:moveTo>
                      <a:pt x="4" y="105"/>
                    </a:moveTo>
                    <a:cubicBezTo>
                      <a:pt x="1" y="100"/>
                      <a:pt x="0" y="94"/>
                      <a:pt x="0" y="88"/>
                    </a:cubicBezTo>
                    <a:cubicBezTo>
                      <a:pt x="0" y="80"/>
                      <a:pt x="1" y="72"/>
                      <a:pt x="2" y="64"/>
                    </a:cubicBezTo>
                    <a:cubicBezTo>
                      <a:pt x="5" y="51"/>
                      <a:pt x="10" y="37"/>
                      <a:pt x="17" y="25"/>
                    </a:cubicBezTo>
                    <a:cubicBezTo>
                      <a:pt x="24" y="15"/>
                      <a:pt x="33" y="5"/>
                      <a:pt x="45" y="2"/>
                    </a:cubicBezTo>
                    <a:cubicBezTo>
                      <a:pt x="53" y="0"/>
                      <a:pt x="60" y="1"/>
                      <a:pt x="67" y="5"/>
                    </a:cubicBezTo>
                    <a:cubicBezTo>
                      <a:pt x="69" y="2"/>
                      <a:pt x="72" y="0"/>
                      <a:pt x="76" y="0"/>
                    </a:cubicBezTo>
                    <a:cubicBezTo>
                      <a:pt x="81" y="0"/>
                      <a:pt x="86" y="4"/>
                      <a:pt x="86" y="9"/>
                    </a:cubicBezTo>
                    <a:cubicBezTo>
                      <a:pt x="86" y="11"/>
                      <a:pt x="86" y="13"/>
                      <a:pt x="86" y="15"/>
                    </a:cubicBezTo>
                    <a:cubicBezTo>
                      <a:pt x="85" y="20"/>
                      <a:pt x="85" y="25"/>
                      <a:pt x="84" y="30"/>
                    </a:cubicBezTo>
                    <a:cubicBezTo>
                      <a:pt x="88" y="32"/>
                      <a:pt x="91" y="36"/>
                      <a:pt x="91" y="40"/>
                    </a:cubicBezTo>
                    <a:cubicBezTo>
                      <a:pt x="92" y="46"/>
                      <a:pt x="91" y="52"/>
                      <a:pt x="92" y="58"/>
                    </a:cubicBezTo>
                    <a:cubicBezTo>
                      <a:pt x="92" y="60"/>
                      <a:pt x="92" y="62"/>
                      <a:pt x="92" y="64"/>
                    </a:cubicBezTo>
                    <a:lnTo>
                      <a:pt x="92" y="63"/>
                    </a:lnTo>
                    <a:cubicBezTo>
                      <a:pt x="92" y="64"/>
                      <a:pt x="92" y="65"/>
                      <a:pt x="93" y="66"/>
                    </a:cubicBezTo>
                    <a:cubicBezTo>
                      <a:pt x="93" y="67"/>
                      <a:pt x="94" y="68"/>
                      <a:pt x="94" y="69"/>
                    </a:cubicBezTo>
                    <a:cubicBezTo>
                      <a:pt x="95" y="70"/>
                      <a:pt x="95" y="71"/>
                      <a:pt x="96" y="72"/>
                    </a:cubicBezTo>
                    <a:cubicBezTo>
                      <a:pt x="96" y="72"/>
                      <a:pt x="96" y="73"/>
                      <a:pt x="97" y="73"/>
                    </a:cubicBezTo>
                    <a:lnTo>
                      <a:pt x="98" y="74"/>
                    </a:lnTo>
                    <a:cubicBezTo>
                      <a:pt x="98" y="74"/>
                      <a:pt x="97" y="74"/>
                      <a:pt x="97" y="73"/>
                    </a:cubicBezTo>
                    <a:cubicBezTo>
                      <a:pt x="98" y="74"/>
                      <a:pt x="98" y="75"/>
                      <a:pt x="99" y="75"/>
                    </a:cubicBezTo>
                    <a:cubicBezTo>
                      <a:pt x="99" y="76"/>
                      <a:pt x="100" y="76"/>
                      <a:pt x="101" y="77"/>
                    </a:cubicBezTo>
                    <a:cubicBezTo>
                      <a:pt x="102" y="78"/>
                      <a:pt x="103" y="78"/>
                      <a:pt x="103" y="79"/>
                    </a:cubicBezTo>
                    <a:cubicBezTo>
                      <a:pt x="105" y="79"/>
                      <a:pt x="106" y="80"/>
                      <a:pt x="108" y="80"/>
                    </a:cubicBezTo>
                    <a:cubicBezTo>
                      <a:pt x="110" y="81"/>
                      <a:pt x="112" y="82"/>
                      <a:pt x="114" y="82"/>
                    </a:cubicBezTo>
                    <a:cubicBezTo>
                      <a:pt x="116" y="82"/>
                      <a:pt x="117" y="82"/>
                      <a:pt x="119" y="83"/>
                    </a:cubicBezTo>
                    <a:cubicBezTo>
                      <a:pt x="120" y="83"/>
                      <a:pt x="122" y="83"/>
                      <a:pt x="124" y="83"/>
                    </a:cubicBezTo>
                    <a:cubicBezTo>
                      <a:pt x="126" y="82"/>
                      <a:pt x="128" y="82"/>
                      <a:pt x="130" y="82"/>
                    </a:cubicBezTo>
                    <a:cubicBezTo>
                      <a:pt x="133" y="81"/>
                      <a:pt x="135" y="80"/>
                      <a:pt x="137" y="80"/>
                    </a:cubicBezTo>
                    <a:cubicBezTo>
                      <a:pt x="140" y="79"/>
                      <a:pt x="144" y="77"/>
                      <a:pt x="147" y="76"/>
                    </a:cubicBezTo>
                    <a:cubicBezTo>
                      <a:pt x="152" y="73"/>
                      <a:pt x="157" y="70"/>
                      <a:pt x="162" y="67"/>
                    </a:cubicBezTo>
                    <a:cubicBezTo>
                      <a:pt x="165" y="65"/>
                      <a:pt x="168" y="62"/>
                      <a:pt x="171" y="60"/>
                    </a:cubicBezTo>
                    <a:cubicBezTo>
                      <a:pt x="175" y="57"/>
                      <a:pt x="181" y="58"/>
                      <a:pt x="184" y="62"/>
                    </a:cubicBezTo>
                    <a:cubicBezTo>
                      <a:pt x="187" y="66"/>
                      <a:pt x="187" y="72"/>
                      <a:pt x="183" y="75"/>
                    </a:cubicBezTo>
                    <a:cubicBezTo>
                      <a:pt x="162" y="92"/>
                      <a:pt x="137" y="106"/>
                      <a:pt x="109" y="101"/>
                    </a:cubicBezTo>
                    <a:cubicBezTo>
                      <a:pt x="102" y="99"/>
                      <a:pt x="95" y="97"/>
                      <a:pt x="89" y="93"/>
                    </a:cubicBezTo>
                    <a:cubicBezTo>
                      <a:pt x="83" y="88"/>
                      <a:pt x="78" y="82"/>
                      <a:pt x="75" y="75"/>
                    </a:cubicBezTo>
                    <a:cubicBezTo>
                      <a:pt x="74" y="77"/>
                      <a:pt x="73" y="79"/>
                      <a:pt x="72" y="81"/>
                    </a:cubicBezTo>
                    <a:cubicBezTo>
                      <a:pt x="69" y="86"/>
                      <a:pt x="66" y="91"/>
                      <a:pt x="63" y="95"/>
                    </a:cubicBezTo>
                    <a:cubicBezTo>
                      <a:pt x="55" y="106"/>
                      <a:pt x="45" y="115"/>
                      <a:pt x="33" y="118"/>
                    </a:cubicBezTo>
                    <a:cubicBezTo>
                      <a:pt x="31" y="119"/>
                      <a:pt x="29" y="119"/>
                      <a:pt x="27" y="119"/>
                    </a:cubicBezTo>
                    <a:cubicBezTo>
                      <a:pt x="17" y="119"/>
                      <a:pt x="8" y="114"/>
                      <a:pt x="4" y="1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2"/>
              <p:cNvSpPr/>
              <p:nvPr/>
            </p:nvSpPr>
            <p:spPr>
              <a:xfrm>
                <a:off x="-612380" y="3865318"/>
                <a:ext cx="59400" cy="7668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13" extrusionOk="0">
                    <a:moveTo>
                      <a:pt x="51" y="193"/>
                    </a:moveTo>
                    <a:cubicBezTo>
                      <a:pt x="52" y="193"/>
                      <a:pt x="53" y="193"/>
                      <a:pt x="55" y="193"/>
                    </a:cubicBezTo>
                    <a:cubicBezTo>
                      <a:pt x="57" y="192"/>
                      <a:pt x="58" y="191"/>
                      <a:pt x="60" y="191"/>
                    </a:cubicBezTo>
                    <a:cubicBezTo>
                      <a:pt x="63" y="190"/>
                      <a:pt x="65" y="189"/>
                      <a:pt x="68" y="188"/>
                    </a:cubicBezTo>
                    <a:cubicBezTo>
                      <a:pt x="70" y="187"/>
                      <a:pt x="73" y="185"/>
                      <a:pt x="75" y="183"/>
                    </a:cubicBezTo>
                    <a:cubicBezTo>
                      <a:pt x="80" y="180"/>
                      <a:pt x="85" y="176"/>
                      <a:pt x="89" y="173"/>
                    </a:cubicBezTo>
                    <a:cubicBezTo>
                      <a:pt x="95" y="168"/>
                      <a:pt x="100" y="162"/>
                      <a:pt x="105" y="157"/>
                    </a:cubicBezTo>
                    <a:cubicBezTo>
                      <a:pt x="111" y="150"/>
                      <a:pt x="116" y="144"/>
                      <a:pt x="120" y="137"/>
                    </a:cubicBezTo>
                    <a:cubicBezTo>
                      <a:pt x="120" y="137"/>
                      <a:pt x="121" y="137"/>
                      <a:pt x="121" y="136"/>
                    </a:cubicBezTo>
                    <a:cubicBezTo>
                      <a:pt x="121" y="137"/>
                      <a:pt x="121" y="137"/>
                      <a:pt x="120" y="137"/>
                    </a:cubicBezTo>
                    <a:cubicBezTo>
                      <a:pt x="125" y="130"/>
                      <a:pt x="129" y="123"/>
                      <a:pt x="132" y="116"/>
                    </a:cubicBezTo>
                    <a:cubicBezTo>
                      <a:pt x="135" y="111"/>
                      <a:pt x="138" y="105"/>
                      <a:pt x="139" y="100"/>
                    </a:cubicBezTo>
                    <a:lnTo>
                      <a:pt x="139" y="99"/>
                    </a:lnTo>
                    <a:lnTo>
                      <a:pt x="140" y="99"/>
                    </a:lnTo>
                    <a:cubicBezTo>
                      <a:pt x="139" y="99"/>
                      <a:pt x="139" y="99"/>
                      <a:pt x="139" y="99"/>
                    </a:cubicBezTo>
                    <a:cubicBezTo>
                      <a:pt x="141" y="94"/>
                      <a:pt x="143" y="89"/>
                      <a:pt x="144" y="83"/>
                    </a:cubicBezTo>
                    <a:cubicBezTo>
                      <a:pt x="144" y="84"/>
                      <a:pt x="144" y="84"/>
                      <a:pt x="144" y="84"/>
                    </a:cubicBezTo>
                    <a:cubicBezTo>
                      <a:pt x="145" y="80"/>
                      <a:pt x="145" y="76"/>
                      <a:pt x="145" y="71"/>
                    </a:cubicBezTo>
                    <a:cubicBezTo>
                      <a:pt x="146" y="67"/>
                      <a:pt x="146" y="63"/>
                      <a:pt x="145" y="59"/>
                    </a:cubicBezTo>
                    <a:cubicBezTo>
                      <a:pt x="145" y="55"/>
                      <a:pt x="145" y="52"/>
                      <a:pt x="144" y="49"/>
                    </a:cubicBezTo>
                    <a:cubicBezTo>
                      <a:pt x="144" y="45"/>
                      <a:pt x="143" y="42"/>
                      <a:pt x="142" y="39"/>
                    </a:cubicBezTo>
                    <a:cubicBezTo>
                      <a:pt x="141" y="38"/>
                      <a:pt x="141" y="38"/>
                      <a:pt x="141" y="37"/>
                    </a:cubicBezTo>
                    <a:cubicBezTo>
                      <a:pt x="140" y="36"/>
                      <a:pt x="139" y="34"/>
                      <a:pt x="138" y="33"/>
                    </a:cubicBezTo>
                    <a:cubicBezTo>
                      <a:pt x="137" y="32"/>
                      <a:pt x="137" y="31"/>
                      <a:pt x="135" y="29"/>
                    </a:cubicBezTo>
                    <a:cubicBezTo>
                      <a:pt x="134" y="28"/>
                      <a:pt x="132" y="27"/>
                      <a:pt x="131" y="25"/>
                    </a:cubicBezTo>
                    <a:cubicBezTo>
                      <a:pt x="130" y="24"/>
                      <a:pt x="128" y="22"/>
                      <a:pt x="126" y="21"/>
                    </a:cubicBezTo>
                    <a:cubicBezTo>
                      <a:pt x="127" y="21"/>
                      <a:pt x="127" y="21"/>
                      <a:pt x="127" y="22"/>
                    </a:cubicBezTo>
                    <a:cubicBezTo>
                      <a:pt x="127" y="21"/>
                      <a:pt x="126" y="21"/>
                      <a:pt x="125" y="20"/>
                    </a:cubicBezTo>
                    <a:cubicBezTo>
                      <a:pt x="124" y="20"/>
                      <a:pt x="123" y="20"/>
                      <a:pt x="123" y="20"/>
                    </a:cubicBezTo>
                    <a:cubicBezTo>
                      <a:pt x="122" y="19"/>
                      <a:pt x="121" y="19"/>
                      <a:pt x="120" y="18"/>
                    </a:cubicBezTo>
                    <a:cubicBezTo>
                      <a:pt x="119" y="18"/>
                      <a:pt x="118" y="18"/>
                      <a:pt x="117" y="18"/>
                    </a:cubicBezTo>
                    <a:cubicBezTo>
                      <a:pt x="116" y="18"/>
                      <a:pt x="115" y="18"/>
                      <a:pt x="114" y="18"/>
                    </a:cubicBezTo>
                    <a:cubicBezTo>
                      <a:pt x="113" y="18"/>
                      <a:pt x="111" y="18"/>
                      <a:pt x="110" y="19"/>
                    </a:cubicBezTo>
                    <a:cubicBezTo>
                      <a:pt x="108" y="20"/>
                      <a:pt x="106" y="20"/>
                      <a:pt x="104" y="21"/>
                    </a:cubicBezTo>
                    <a:cubicBezTo>
                      <a:pt x="102" y="21"/>
                      <a:pt x="101" y="22"/>
                      <a:pt x="99" y="22"/>
                    </a:cubicBezTo>
                    <a:cubicBezTo>
                      <a:pt x="97" y="24"/>
                      <a:pt x="95" y="25"/>
                      <a:pt x="92" y="27"/>
                    </a:cubicBezTo>
                    <a:cubicBezTo>
                      <a:pt x="89" y="29"/>
                      <a:pt x="85" y="32"/>
                      <a:pt x="81" y="35"/>
                    </a:cubicBezTo>
                    <a:lnTo>
                      <a:pt x="82" y="35"/>
                    </a:lnTo>
                    <a:cubicBezTo>
                      <a:pt x="79" y="38"/>
                      <a:pt x="76" y="41"/>
                      <a:pt x="73" y="44"/>
                    </a:cubicBezTo>
                    <a:cubicBezTo>
                      <a:pt x="73" y="45"/>
                      <a:pt x="73" y="45"/>
                      <a:pt x="73" y="46"/>
                    </a:cubicBezTo>
                    <a:cubicBezTo>
                      <a:pt x="73" y="52"/>
                      <a:pt x="68" y="56"/>
                      <a:pt x="63" y="56"/>
                    </a:cubicBezTo>
                    <a:lnTo>
                      <a:pt x="62" y="56"/>
                    </a:lnTo>
                    <a:cubicBezTo>
                      <a:pt x="58" y="61"/>
                      <a:pt x="54" y="66"/>
                      <a:pt x="51" y="71"/>
                    </a:cubicBezTo>
                    <a:cubicBezTo>
                      <a:pt x="44" y="80"/>
                      <a:pt x="39" y="90"/>
                      <a:pt x="33" y="100"/>
                    </a:cubicBezTo>
                    <a:cubicBezTo>
                      <a:pt x="31" y="103"/>
                      <a:pt x="29" y="106"/>
                      <a:pt x="27" y="110"/>
                    </a:cubicBezTo>
                    <a:cubicBezTo>
                      <a:pt x="26" y="113"/>
                      <a:pt x="26" y="116"/>
                      <a:pt x="25" y="119"/>
                    </a:cubicBezTo>
                    <a:cubicBezTo>
                      <a:pt x="25" y="118"/>
                      <a:pt x="25" y="117"/>
                      <a:pt x="25" y="117"/>
                    </a:cubicBezTo>
                    <a:cubicBezTo>
                      <a:pt x="24" y="122"/>
                      <a:pt x="23" y="127"/>
                      <a:pt x="23" y="131"/>
                    </a:cubicBezTo>
                    <a:cubicBezTo>
                      <a:pt x="22" y="137"/>
                      <a:pt x="22" y="143"/>
                      <a:pt x="21" y="148"/>
                    </a:cubicBezTo>
                    <a:cubicBezTo>
                      <a:pt x="21" y="152"/>
                      <a:pt x="21" y="157"/>
                      <a:pt x="21" y="162"/>
                    </a:cubicBezTo>
                    <a:cubicBezTo>
                      <a:pt x="21" y="164"/>
                      <a:pt x="22" y="167"/>
                      <a:pt x="22" y="169"/>
                    </a:cubicBezTo>
                    <a:cubicBezTo>
                      <a:pt x="22" y="171"/>
                      <a:pt x="23" y="173"/>
                      <a:pt x="23" y="175"/>
                    </a:cubicBezTo>
                    <a:cubicBezTo>
                      <a:pt x="24" y="176"/>
                      <a:pt x="25" y="178"/>
                      <a:pt x="25" y="179"/>
                    </a:cubicBezTo>
                    <a:cubicBezTo>
                      <a:pt x="26" y="180"/>
                      <a:pt x="26" y="182"/>
                      <a:pt x="28" y="183"/>
                    </a:cubicBezTo>
                    <a:lnTo>
                      <a:pt x="29" y="184"/>
                    </a:lnTo>
                    <a:cubicBezTo>
                      <a:pt x="29" y="185"/>
                      <a:pt x="30" y="186"/>
                      <a:pt x="31" y="187"/>
                    </a:cubicBezTo>
                    <a:cubicBezTo>
                      <a:pt x="32" y="187"/>
                      <a:pt x="33" y="188"/>
                      <a:pt x="34" y="189"/>
                    </a:cubicBezTo>
                    <a:cubicBezTo>
                      <a:pt x="35" y="189"/>
                      <a:pt x="36" y="190"/>
                      <a:pt x="37" y="191"/>
                    </a:cubicBezTo>
                    <a:cubicBezTo>
                      <a:pt x="38" y="191"/>
                      <a:pt x="39" y="191"/>
                      <a:pt x="39" y="191"/>
                    </a:cubicBezTo>
                    <a:cubicBezTo>
                      <a:pt x="40" y="192"/>
                      <a:pt x="42" y="192"/>
                      <a:pt x="43" y="193"/>
                    </a:cubicBezTo>
                    <a:cubicBezTo>
                      <a:pt x="44" y="193"/>
                      <a:pt x="46" y="193"/>
                      <a:pt x="47" y="193"/>
                    </a:cubicBezTo>
                    <a:cubicBezTo>
                      <a:pt x="48" y="193"/>
                      <a:pt x="49" y="193"/>
                      <a:pt x="51" y="193"/>
                    </a:cubicBezTo>
                    <a:moveTo>
                      <a:pt x="37" y="211"/>
                    </a:moveTo>
                    <a:cubicBezTo>
                      <a:pt x="31" y="209"/>
                      <a:pt x="25" y="206"/>
                      <a:pt x="21" y="202"/>
                    </a:cubicBezTo>
                    <a:cubicBezTo>
                      <a:pt x="15" y="198"/>
                      <a:pt x="11" y="193"/>
                      <a:pt x="9" y="187"/>
                    </a:cubicBezTo>
                    <a:cubicBezTo>
                      <a:pt x="0" y="168"/>
                      <a:pt x="3" y="145"/>
                      <a:pt x="5" y="125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3" y="121"/>
                      <a:pt x="3" y="117"/>
                      <a:pt x="4" y="114"/>
                    </a:cubicBezTo>
                    <a:cubicBezTo>
                      <a:pt x="6" y="111"/>
                      <a:pt x="7" y="109"/>
                      <a:pt x="8" y="106"/>
                    </a:cubicBezTo>
                    <a:cubicBezTo>
                      <a:pt x="10" y="102"/>
                      <a:pt x="11" y="98"/>
                      <a:pt x="12" y="94"/>
                    </a:cubicBezTo>
                    <a:cubicBezTo>
                      <a:pt x="16" y="80"/>
                      <a:pt x="21" y="67"/>
                      <a:pt x="28" y="55"/>
                    </a:cubicBezTo>
                    <a:cubicBezTo>
                      <a:pt x="30" y="49"/>
                      <a:pt x="34" y="44"/>
                      <a:pt x="38" y="39"/>
                    </a:cubicBezTo>
                    <a:cubicBezTo>
                      <a:pt x="42" y="35"/>
                      <a:pt x="47" y="31"/>
                      <a:pt x="53" y="29"/>
                    </a:cubicBezTo>
                    <a:cubicBezTo>
                      <a:pt x="55" y="28"/>
                      <a:pt x="58" y="28"/>
                      <a:pt x="60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3" y="28"/>
                      <a:pt x="63" y="27"/>
                      <a:pt x="64" y="26"/>
                    </a:cubicBezTo>
                    <a:cubicBezTo>
                      <a:pt x="69" y="21"/>
                      <a:pt x="74" y="17"/>
                      <a:pt x="79" y="13"/>
                    </a:cubicBezTo>
                    <a:cubicBezTo>
                      <a:pt x="85" y="9"/>
                      <a:pt x="90" y="6"/>
                      <a:pt x="97" y="3"/>
                    </a:cubicBezTo>
                    <a:cubicBezTo>
                      <a:pt x="103" y="2"/>
                      <a:pt x="109" y="0"/>
                      <a:pt x="115" y="0"/>
                    </a:cubicBezTo>
                    <a:cubicBezTo>
                      <a:pt x="121" y="0"/>
                      <a:pt x="127" y="1"/>
                      <a:pt x="133" y="4"/>
                    </a:cubicBezTo>
                    <a:cubicBezTo>
                      <a:pt x="138" y="6"/>
                      <a:pt x="142" y="10"/>
                      <a:pt x="146" y="14"/>
                    </a:cubicBezTo>
                    <a:cubicBezTo>
                      <a:pt x="151" y="18"/>
                      <a:pt x="155" y="24"/>
                      <a:pt x="158" y="30"/>
                    </a:cubicBezTo>
                    <a:cubicBezTo>
                      <a:pt x="160" y="35"/>
                      <a:pt x="162" y="42"/>
                      <a:pt x="162" y="48"/>
                    </a:cubicBezTo>
                    <a:cubicBezTo>
                      <a:pt x="164" y="55"/>
                      <a:pt x="164" y="63"/>
                      <a:pt x="164" y="70"/>
                    </a:cubicBezTo>
                    <a:cubicBezTo>
                      <a:pt x="162" y="98"/>
                      <a:pt x="151" y="125"/>
                      <a:pt x="135" y="148"/>
                    </a:cubicBezTo>
                    <a:cubicBezTo>
                      <a:pt x="127" y="159"/>
                      <a:pt x="118" y="170"/>
                      <a:pt x="108" y="180"/>
                    </a:cubicBezTo>
                    <a:cubicBezTo>
                      <a:pt x="99" y="190"/>
                      <a:pt x="88" y="198"/>
                      <a:pt x="76" y="205"/>
                    </a:cubicBezTo>
                    <a:cubicBezTo>
                      <a:pt x="70" y="208"/>
                      <a:pt x="64" y="210"/>
                      <a:pt x="57" y="211"/>
                    </a:cubicBezTo>
                    <a:cubicBezTo>
                      <a:pt x="55" y="212"/>
                      <a:pt x="52" y="212"/>
                      <a:pt x="49" y="212"/>
                    </a:cubicBezTo>
                    <a:cubicBezTo>
                      <a:pt x="45" y="212"/>
                      <a:pt x="41" y="211"/>
                      <a:pt x="37" y="2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2"/>
              <p:cNvSpPr/>
              <p:nvPr/>
            </p:nvSpPr>
            <p:spPr>
              <a:xfrm>
                <a:off x="-749900" y="3653278"/>
                <a:ext cx="69480" cy="12996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61" extrusionOk="0">
                    <a:moveTo>
                      <a:pt x="9" y="344"/>
                    </a:moveTo>
                    <a:cubicBezTo>
                      <a:pt x="7" y="342"/>
                      <a:pt x="6" y="339"/>
                      <a:pt x="5" y="336"/>
                    </a:cubicBezTo>
                    <a:cubicBezTo>
                      <a:pt x="4" y="332"/>
                      <a:pt x="3" y="329"/>
                      <a:pt x="2" y="326"/>
                    </a:cubicBezTo>
                    <a:cubicBezTo>
                      <a:pt x="1" y="319"/>
                      <a:pt x="0" y="312"/>
                      <a:pt x="0" y="305"/>
                    </a:cubicBezTo>
                    <a:cubicBezTo>
                      <a:pt x="0" y="295"/>
                      <a:pt x="3" y="284"/>
                      <a:pt x="6" y="274"/>
                    </a:cubicBezTo>
                    <a:cubicBezTo>
                      <a:pt x="8" y="265"/>
                      <a:pt x="12" y="257"/>
                      <a:pt x="16" y="249"/>
                    </a:cubicBezTo>
                    <a:cubicBezTo>
                      <a:pt x="21" y="240"/>
                      <a:pt x="26" y="232"/>
                      <a:pt x="31" y="223"/>
                    </a:cubicBezTo>
                    <a:cubicBezTo>
                      <a:pt x="33" y="219"/>
                      <a:pt x="39" y="218"/>
                      <a:pt x="43" y="221"/>
                    </a:cubicBezTo>
                    <a:cubicBezTo>
                      <a:pt x="47" y="223"/>
                      <a:pt x="48" y="228"/>
                      <a:pt x="46" y="232"/>
                    </a:cubicBezTo>
                    <a:cubicBezTo>
                      <a:pt x="41" y="241"/>
                      <a:pt x="37" y="250"/>
                      <a:pt x="31" y="259"/>
                    </a:cubicBezTo>
                    <a:cubicBezTo>
                      <a:pt x="32" y="258"/>
                      <a:pt x="32" y="258"/>
                      <a:pt x="32" y="258"/>
                    </a:cubicBezTo>
                    <a:cubicBezTo>
                      <a:pt x="29" y="263"/>
                      <a:pt x="27" y="269"/>
                      <a:pt x="24" y="275"/>
                    </a:cubicBezTo>
                    <a:cubicBezTo>
                      <a:pt x="23" y="279"/>
                      <a:pt x="22" y="284"/>
                      <a:pt x="21" y="289"/>
                    </a:cubicBezTo>
                    <a:lnTo>
                      <a:pt x="21" y="288"/>
                    </a:lnTo>
                    <a:cubicBezTo>
                      <a:pt x="20" y="292"/>
                      <a:pt x="20" y="296"/>
                      <a:pt x="19" y="300"/>
                    </a:cubicBezTo>
                    <a:cubicBezTo>
                      <a:pt x="19" y="304"/>
                      <a:pt x="19" y="307"/>
                      <a:pt x="19" y="310"/>
                    </a:cubicBezTo>
                    <a:cubicBezTo>
                      <a:pt x="19" y="314"/>
                      <a:pt x="20" y="318"/>
                      <a:pt x="21" y="323"/>
                    </a:cubicBezTo>
                    <a:cubicBezTo>
                      <a:pt x="21" y="322"/>
                      <a:pt x="21" y="321"/>
                      <a:pt x="20" y="321"/>
                    </a:cubicBezTo>
                    <a:cubicBezTo>
                      <a:pt x="21" y="323"/>
                      <a:pt x="21" y="325"/>
                      <a:pt x="22" y="328"/>
                    </a:cubicBezTo>
                    <a:cubicBezTo>
                      <a:pt x="23" y="329"/>
                      <a:pt x="24" y="331"/>
                      <a:pt x="24" y="332"/>
                    </a:cubicBezTo>
                    <a:cubicBezTo>
                      <a:pt x="25" y="334"/>
                      <a:pt x="25" y="334"/>
                      <a:pt x="25" y="335"/>
                    </a:cubicBezTo>
                    <a:cubicBezTo>
                      <a:pt x="26" y="335"/>
                      <a:pt x="26" y="335"/>
                      <a:pt x="26" y="335"/>
                    </a:cubicBezTo>
                    <a:cubicBezTo>
                      <a:pt x="27" y="336"/>
                      <a:pt x="27" y="336"/>
                      <a:pt x="27" y="336"/>
                    </a:cubicBezTo>
                    <a:cubicBezTo>
                      <a:pt x="28" y="337"/>
                      <a:pt x="29" y="338"/>
                      <a:pt x="31" y="339"/>
                    </a:cubicBezTo>
                    <a:lnTo>
                      <a:pt x="32" y="340"/>
                    </a:lnTo>
                    <a:lnTo>
                      <a:pt x="33" y="341"/>
                    </a:lnTo>
                    <a:cubicBezTo>
                      <a:pt x="34" y="341"/>
                      <a:pt x="34" y="341"/>
                      <a:pt x="35" y="341"/>
                    </a:cubicBezTo>
                    <a:lnTo>
                      <a:pt x="36" y="341"/>
                    </a:lnTo>
                    <a:cubicBezTo>
                      <a:pt x="38" y="340"/>
                      <a:pt x="39" y="339"/>
                      <a:pt x="41" y="339"/>
                    </a:cubicBezTo>
                    <a:cubicBezTo>
                      <a:pt x="43" y="338"/>
                      <a:pt x="45" y="336"/>
                      <a:pt x="46" y="335"/>
                    </a:cubicBezTo>
                    <a:cubicBezTo>
                      <a:pt x="48" y="334"/>
                      <a:pt x="49" y="334"/>
                      <a:pt x="51" y="332"/>
                    </a:cubicBezTo>
                    <a:cubicBezTo>
                      <a:pt x="53" y="330"/>
                      <a:pt x="55" y="328"/>
                      <a:pt x="57" y="326"/>
                    </a:cubicBezTo>
                    <a:cubicBezTo>
                      <a:pt x="59" y="324"/>
                      <a:pt x="61" y="321"/>
                      <a:pt x="63" y="318"/>
                    </a:cubicBezTo>
                    <a:cubicBezTo>
                      <a:pt x="66" y="314"/>
                      <a:pt x="68" y="310"/>
                      <a:pt x="70" y="306"/>
                    </a:cubicBezTo>
                    <a:cubicBezTo>
                      <a:pt x="73" y="300"/>
                      <a:pt x="75" y="295"/>
                      <a:pt x="77" y="289"/>
                    </a:cubicBezTo>
                    <a:lnTo>
                      <a:pt x="77" y="290"/>
                    </a:lnTo>
                    <a:cubicBezTo>
                      <a:pt x="79" y="283"/>
                      <a:pt x="81" y="275"/>
                      <a:pt x="83" y="268"/>
                    </a:cubicBezTo>
                    <a:lnTo>
                      <a:pt x="83" y="269"/>
                    </a:lnTo>
                    <a:cubicBezTo>
                      <a:pt x="87" y="249"/>
                      <a:pt x="89" y="229"/>
                      <a:pt x="91" y="209"/>
                    </a:cubicBezTo>
                    <a:cubicBezTo>
                      <a:pt x="94" y="188"/>
                      <a:pt x="95" y="169"/>
                      <a:pt x="98" y="148"/>
                    </a:cubicBezTo>
                    <a:cubicBezTo>
                      <a:pt x="101" y="120"/>
                      <a:pt x="105" y="91"/>
                      <a:pt x="114" y="64"/>
                    </a:cubicBezTo>
                    <a:cubicBezTo>
                      <a:pt x="118" y="50"/>
                      <a:pt x="123" y="38"/>
                      <a:pt x="131" y="27"/>
                    </a:cubicBezTo>
                    <a:cubicBezTo>
                      <a:pt x="134" y="21"/>
                      <a:pt x="139" y="16"/>
                      <a:pt x="143" y="12"/>
                    </a:cubicBezTo>
                    <a:cubicBezTo>
                      <a:pt x="147" y="7"/>
                      <a:pt x="153" y="4"/>
                      <a:pt x="159" y="2"/>
                    </a:cubicBezTo>
                    <a:cubicBezTo>
                      <a:pt x="164" y="0"/>
                      <a:pt x="171" y="1"/>
                      <a:pt x="176" y="3"/>
                    </a:cubicBezTo>
                    <a:cubicBezTo>
                      <a:pt x="181" y="4"/>
                      <a:pt x="185" y="9"/>
                      <a:pt x="188" y="14"/>
                    </a:cubicBezTo>
                    <a:cubicBezTo>
                      <a:pt x="191" y="18"/>
                      <a:pt x="192" y="24"/>
                      <a:pt x="192" y="29"/>
                    </a:cubicBezTo>
                    <a:cubicBezTo>
                      <a:pt x="192" y="36"/>
                      <a:pt x="190" y="42"/>
                      <a:pt x="189" y="48"/>
                    </a:cubicBezTo>
                    <a:cubicBezTo>
                      <a:pt x="187" y="54"/>
                      <a:pt x="184" y="59"/>
                      <a:pt x="180" y="64"/>
                    </a:cubicBezTo>
                    <a:cubicBezTo>
                      <a:pt x="177" y="70"/>
                      <a:pt x="173" y="74"/>
                      <a:pt x="168" y="77"/>
                    </a:cubicBezTo>
                    <a:cubicBezTo>
                      <a:pt x="163" y="79"/>
                      <a:pt x="158" y="77"/>
                      <a:pt x="154" y="74"/>
                    </a:cubicBezTo>
                    <a:cubicBezTo>
                      <a:pt x="151" y="72"/>
                      <a:pt x="149" y="69"/>
                      <a:pt x="148" y="64"/>
                    </a:cubicBezTo>
                    <a:cubicBezTo>
                      <a:pt x="148" y="62"/>
                      <a:pt x="148" y="59"/>
                      <a:pt x="149" y="57"/>
                    </a:cubicBezTo>
                    <a:cubicBezTo>
                      <a:pt x="151" y="54"/>
                      <a:pt x="154" y="52"/>
                      <a:pt x="157" y="52"/>
                    </a:cubicBezTo>
                    <a:cubicBezTo>
                      <a:pt x="159" y="52"/>
                      <a:pt x="162" y="52"/>
                      <a:pt x="164" y="54"/>
                    </a:cubicBezTo>
                    <a:cubicBezTo>
                      <a:pt x="165" y="52"/>
                      <a:pt x="167" y="49"/>
                      <a:pt x="168" y="46"/>
                    </a:cubicBezTo>
                    <a:cubicBezTo>
                      <a:pt x="169" y="45"/>
                      <a:pt x="169" y="43"/>
                      <a:pt x="170" y="42"/>
                    </a:cubicBezTo>
                    <a:cubicBezTo>
                      <a:pt x="171" y="41"/>
                      <a:pt x="171" y="38"/>
                      <a:pt x="172" y="36"/>
                    </a:cubicBezTo>
                    <a:cubicBezTo>
                      <a:pt x="172" y="35"/>
                      <a:pt x="172" y="33"/>
                      <a:pt x="172" y="31"/>
                    </a:cubicBezTo>
                    <a:cubicBezTo>
                      <a:pt x="172" y="31"/>
                      <a:pt x="172" y="29"/>
                      <a:pt x="172" y="28"/>
                    </a:cubicBezTo>
                    <a:cubicBezTo>
                      <a:pt x="172" y="28"/>
                      <a:pt x="172" y="27"/>
                      <a:pt x="172" y="26"/>
                    </a:cubicBezTo>
                    <a:cubicBezTo>
                      <a:pt x="172" y="25"/>
                      <a:pt x="172" y="25"/>
                      <a:pt x="172" y="24"/>
                    </a:cubicBezTo>
                    <a:cubicBezTo>
                      <a:pt x="171" y="24"/>
                      <a:pt x="171" y="24"/>
                      <a:pt x="171" y="23"/>
                    </a:cubicBezTo>
                    <a:cubicBezTo>
                      <a:pt x="171" y="22"/>
                      <a:pt x="171" y="22"/>
                      <a:pt x="171" y="22"/>
                    </a:cubicBezTo>
                    <a:lnTo>
                      <a:pt x="170" y="22"/>
                    </a:lnTo>
                    <a:cubicBezTo>
                      <a:pt x="170" y="22"/>
                      <a:pt x="169" y="22"/>
                      <a:pt x="169" y="21"/>
                    </a:cubicBezTo>
                    <a:lnTo>
                      <a:pt x="168" y="21"/>
                    </a:lnTo>
                    <a:lnTo>
                      <a:pt x="167" y="21"/>
                    </a:lnTo>
                    <a:lnTo>
                      <a:pt x="166" y="21"/>
                    </a:lnTo>
                    <a:lnTo>
                      <a:pt x="165" y="21"/>
                    </a:lnTo>
                    <a:lnTo>
                      <a:pt x="164" y="21"/>
                    </a:lnTo>
                    <a:cubicBezTo>
                      <a:pt x="163" y="22"/>
                      <a:pt x="162" y="22"/>
                      <a:pt x="162" y="22"/>
                    </a:cubicBezTo>
                    <a:cubicBezTo>
                      <a:pt x="161" y="23"/>
                      <a:pt x="160" y="23"/>
                      <a:pt x="159" y="24"/>
                    </a:cubicBezTo>
                    <a:cubicBezTo>
                      <a:pt x="158" y="25"/>
                      <a:pt x="157" y="25"/>
                      <a:pt x="157" y="26"/>
                    </a:cubicBezTo>
                    <a:cubicBezTo>
                      <a:pt x="155" y="27"/>
                      <a:pt x="154" y="28"/>
                      <a:pt x="152" y="30"/>
                    </a:cubicBezTo>
                    <a:cubicBezTo>
                      <a:pt x="151" y="32"/>
                      <a:pt x="148" y="35"/>
                      <a:pt x="147" y="38"/>
                    </a:cubicBezTo>
                    <a:cubicBezTo>
                      <a:pt x="144" y="42"/>
                      <a:pt x="141" y="46"/>
                      <a:pt x="139" y="50"/>
                    </a:cubicBezTo>
                    <a:cubicBezTo>
                      <a:pt x="140" y="50"/>
                      <a:pt x="140" y="50"/>
                      <a:pt x="140" y="49"/>
                    </a:cubicBezTo>
                    <a:cubicBezTo>
                      <a:pt x="137" y="55"/>
                      <a:pt x="134" y="62"/>
                      <a:pt x="132" y="67"/>
                    </a:cubicBezTo>
                    <a:cubicBezTo>
                      <a:pt x="128" y="80"/>
                      <a:pt x="125" y="93"/>
                      <a:pt x="122" y="106"/>
                    </a:cubicBezTo>
                    <a:lnTo>
                      <a:pt x="122" y="105"/>
                    </a:lnTo>
                    <a:cubicBezTo>
                      <a:pt x="120" y="115"/>
                      <a:pt x="119" y="126"/>
                      <a:pt x="117" y="136"/>
                    </a:cubicBezTo>
                    <a:cubicBezTo>
                      <a:pt x="116" y="140"/>
                      <a:pt x="116" y="145"/>
                      <a:pt x="115" y="149"/>
                    </a:cubicBezTo>
                    <a:cubicBezTo>
                      <a:pt x="115" y="155"/>
                      <a:pt x="114" y="161"/>
                      <a:pt x="113" y="166"/>
                    </a:cubicBezTo>
                    <a:cubicBezTo>
                      <a:pt x="112" y="176"/>
                      <a:pt x="111" y="186"/>
                      <a:pt x="110" y="197"/>
                    </a:cubicBezTo>
                    <a:cubicBezTo>
                      <a:pt x="109" y="206"/>
                      <a:pt x="108" y="216"/>
                      <a:pt x="106" y="226"/>
                    </a:cubicBezTo>
                    <a:cubicBezTo>
                      <a:pt x="106" y="231"/>
                      <a:pt x="105" y="236"/>
                      <a:pt x="104" y="241"/>
                    </a:cubicBezTo>
                    <a:cubicBezTo>
                      <a:pt x="104" y="245"/>
                      <a:pt x="104" y="249"/>
                      <a:pt x="102" y="253"/>
                    </a:cubicBezTo>
                    <a:cubicBezTo>
                      <a:pt x="102" y="259"/>
                      <a:pt x="101" y="265"/>
                      <a:pt x="99" y="271"/>
                    </a:cubicBezTo>
                    <a:cubicBezTo>
                      <a:pt x="98" y="276"/>
                      <a:pt x="97" y="282"/>
                      <a:pt x="95" y="287"/>
                    </a:cubicBezTo>
                    <a:cubicBezTo>
                      <a:pt x="94" y="293"/>
                      <a:pt x="91" y="300"/>
                      <a:pt x="89" y="306"/>
                    </a:cubicBezTo>
                    <a:cubicBezTo>
                      <a:pt x="84" y="318"/>
                      <a:pt x="77" y="330"/>
                      <a:pt x="69" y="340"/>
                    </a:cubicBezTo>
                    <a:cubicBezTo>
                      <a:pt x="65" y="345"/>
                      <a:pt x="60" y="349"/>
                      <a:pt x="55" y="352"/>
                    </a:cubicBezTo>
                    <a:cubicBezTo>
                      <a:pt x="53" y="353"/>
                      <a:pt x="50" y="355"/>
                      <a:pt x="48" y="356"/>
                    </a:cubicBezTo>
                    <a:cubicBezTo>
                      <a:pt x="45" y="358"/>
                      <a:pt x="41" y="359"/>
                      <a:pt x="38" y="360"/>
                    </a:cubicBezTo>
                    <a:cubicBezTo>
                      <a:pt x="37" y="360"/>
                      <a:pt x="36" y="360"/>
                      <a:pt x="35" y="360"/>
                    </a:cubicBezTo>
                    <a:cubicBezTo>
                      <a:pt x="24" y="360"/>
                      <a:pt x="14" y="353"/>
                      <a:pt x="9" y="3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2"/>
              <p:cNvSpPr/>
              <p:nvPr/>
            </p:nvSpPr>
            <p:spPr>
              <a:xfrm>
                <a:off x="-733700" y="3704038"/>
                <a:ext cx="53640" cy="1692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7" extrusionOk="0">
                    <a:moveTo>
                      <a:pt x="24" y="46"/>
                    </a:moveTo>
                    <a:cubicBezTo>
                      <a:pt x="21" y="46"/>
                      <a:pt x="18" y="45"/>
                      <a:pt x="15" y="45"/>
                    </a:cubicBezTo>
                    <a:cubicBezTo>
                      <a:pt x="14" y="45"/>
                      <a:pt x="13" y="45"/>
                      <a:pt x="12" y="45"/>
                    </a:cubicBezTo>
                    <a:cubicBezTo>
                      <a:pt x="10" y="45"/>
                      <a:pt x="8" y="44"/>
                      <a:pt x="7" y="43"/>
                    </a:cubicBezTo>
                    <a:cubicBezTo>
                      <a:pt x="5" y="42"/>
                      <a:pt x="4" y="41"/>
                      <a:pt x="3" y="39"/>
                    </a:cubicBezTo>
                    <a:cubicBezTo>
                      <a:pt x="0" y="35"/>
                      <a:pt x="0" y="29"/>
                      <a:pt x="5" y="25"/>
                    </a:cubicBezTo>
                    <a:cubicBezTo>
                      <a:pt x="7" y="24"/>
                      <a:pt x="8" y="22"/>
                      <a:pt x="11" y="21"/>
                    </a:cubicBezTo>
                    <a:cubicBezTo>
                      <a:pt x="14" y="20"/>
                      <a:pt x="17" y="19"/>
                      <a:pt x="20" y="18"/>
                    </a:cubicBezTo>
                    <a:cubicBezTo>
                      <a:pt x="25" y="16"/>
                      <a:pt x="30" y="14"/>
                      <a:pt x="35" y="13"/>
                    </a:cubicBezTo>
                    <a:cubicBezTo>
                      <a:pt x="40" y="13"/>
                      <a:pt x="44" y="11"/>
                      <a:pt x="49" y="10"/>
                    </a:cubicBezTo>
                    <a:cubicBezTo>
                      <a:pt x="53" y="10"/>
                      <a:pt x="59" y="9"/>
                      <a:pt x="63" y="8"/>
                    </a:cubicBezTo>
                    <a:cubicBezTo>
                      <a:pt x="68" y="7"/>
                      <a:pt x="72" y="7"/>
                      <a:pt x="76" y="6"/>
                    </a:cubicBezTo>
                    <a:cubicBezTo>
                      <a:pt x="96" y="4"/>
                      <a:pt x="117" y="2"/>
                      <a:pt x="137" y="0"/>
                    </a:cubicBezTo>
                    <a:cubicBezTo>
                      <a:pt x="142" y="0"/>
                      <a:pt x="146" y="3"/>
                      <a:pt x="147" y="7"/>
                    </a:cubicBezTo>
                    <a:cubicBezTo>
                      <a:pt x="148" y="12"/>
                      <a:pt x="144" y="17"/>
                      <a:pt x="140" y="17"/>
                    </a:cubicBezTo>
                    <a:cubicBezTo>
                      <a:pt x="131" y="18"/>
                      <a:pt x="123" y="20"/>
                      <a:pt x="114" y="20"/>
                    </a:cubicBezTo>
                    <a:cubicBezTo>
                      <a:pt x="107" y="21"/>
                      <a:pt x="99" y="22"/>
                      <a:pt x="92" y="23"/>
                    </a:cubicBezTo>
                    <a:cubicBezTo>
                      <a:pt x="84" y="24"/>
                      <a:pt x="76" y="25"/>
                      <a:pt x="68" y="26"/>
                    </a:cubicBezTo>
                    <a:cubicBezTo>
                      <a:pt x="63" y="27"/>
                      <a:pt x="57" y="28"/>
                      <a:pt x="52" y="29"/>
                    </a:cubicBezTo>
                    <a:cubicBezTo>
                      <a:pt x="46" y="31"/>
                      <a:pt x="40" y="32"/>
                      <a:pt x="34" y="34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41"/>
                      <a:pt x="30" y="46"/>
                      <a:pt x="25" y="46"/>
                    </a:cubicBezTo>
                    <a:cubicBezTo>
                      <a:pt x="24" y="46"/>
                      <a:pt x="24" y="46"/>
                      <a:pt x="24" y="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2"/>
              <p:cNvSpPr/>
              <p:nvPr/>
            </p:nvSpPr>
            <p:spPr>
              <a:xfrm>
                <a:off x="-672860" y="3660477"/>
                <a:ext cx="3384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94" h="254" extrusionOk="0">
                    <a:moveTo>
                      <a:pt x="11" y="248"/>
                    </a:moveTo>
                    <a:cubicBezTo>
                      <a:pt x="7" y="235"/>
                      <a:pt x="3" y="224"/>
                      <a:pt x="1" y="212"/>
                    </a:cubicBezTo>
                    <a:cubicBezTo>
                      <a:pt x="0" y="200"/>
                      <a:pt x="0" y="188"/>
                      <a:pt x="0" y="176"/>
                    </a:cubicBezTo>
                    <a:cubicBezTo>
                      <a:pt x="0" y="170"/>
                      <a:pt x="1" y="163"/>
                      <a:pt x="2" y="156"/>
                    </a:cubicBezTo>
                    <a:cubicBezTo>
                      <a:pt x="3" y="149"/>
                      <a:pt x="4" y="143"/>
                      <a:pt x="5" y="136"/>
                    </a:cubicBezTo>
                    <a:cubicBezTo>
                      <a:pt x="5" y="136"/>
                      <a:pt x="6" y="135"/>
                      <a:pt x="6" y="134"/>
                    </a:cubicBezTo>
                    <a:cubicBezTo>
                      <a:pt x="6" y="134"/>
                      <a:pt x="6" y="133"/>
                      <a:pt x="6" y="132"/>
                    </a:cubicBezTo>
                    <a:lnTo>
                      <a:pt x="6" y="133"/>
                    </a:lnTo>
                    <a:cubicBezTo>
                      <a:pt x="7" y="131"/>
                      <a:pt x="7" y="129"/>
                      <a:pt x="7" y="127"/>
                    </a:cubicBezTo>
                    <a:cubicBezTo>
                      <a:pt x="8" y="125"/>
                      <a:pt x="8" y="124"/>
                      <a:pt x="8" y="122"/>
                    </a:cubicBezTo>
                    <a:lnTo>
                      <a:pt x="8" y="123"/>
                    </a:lnTo>
                    <a:cubicBezTo>
                      <a:pt x="9" y="118"/>
                      <a:pt x="11" y="114"/>
                      <a:pt x="12" y="110"/>
                    </a:cubicBezTo>
                    <a:cubicBezTo>
                      <a:pt x="13" y="106"/>
                      <a:pt x="14" y="101"/>
                      <a:pt x="15" y="97"/>
                    </a:cubicBezTo>
                    <a:lnTo>
                      <a:pt x="15" y="96"/>
                    </a:lnTo>
                    <a:lnTo>
                      <a:pt x="16" y="95"/>
                    </a:lnTo>
                    <a:cubicBezTo>
                      <a:pt x="16" y="95"/>
                      <a:pt x="15" y="95"/>
                      <a:pt x="15" y="96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7" y="93"/>
                      <a:pt x="17" y="92"/>
                      <a:pt x="17" y="90"/>
                    </a:cubicBezTo>
                    <a:cubicBezTo>
                      <a:pt x="17" y="91"/>
                      <a:pt x="17" y="91"/>
                      <a:pt x="17" y="92"/>
                    </a:cubicBezTo>
                    <a:cubicBezTo>
                      <a:pt x="17" y="90"/>
                      <a:pt x="18" y="90"/>
                      <a:pt x="18" y="89"/>
                    </a:cubicBezTo>
                    <a:lnTo>
                      <a:pt x="18" y="90"/>
                    </a:lnTo>
                    <a:cubicBezTo>
                      <a:pt x="18" y="89"/>
                      <a:pt x="19" y="87"/>
                      <a:pt x="19" y="85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6"/>
                      <a:pt x="19" y="85"/>
                      <a:pt x="19" y="83"/>
                    </a:cubicBezTo>
                    <a:cubicBezTo>
                      <a:pt x="19" y="84"/>
                      <a:pt x="19" y="85"/>
                      <a:pt x="19" y="85"/>
                    </a:cubicBezTo>
                    <a:cubicBezTo>
                      <a:pt x="20" y="83"/>
                      <a:pt x="20" y="82"/>
                      <a:pt x="21" y="81"/>
                    </a:cubicBezTo>
                    <a:cubicBezTo>
                      <a:pt x="21" y="81"/>
                      <a:pt x="21" y="82"/>
                      <a:pt x="20" y="82"/>
                    </a:cubicBezTo>
                    <a:cubicBezTo>
                      <a:pt x="21" y="81"/>
                      <a:pt x="21" y="81"/>
                      <a:pt x="21" y="79"/>
                    </a:cubicBezTo>
                    <a:cubicBezTo>
                      <a:pt x="22" y="78"/>
                      <a:pt x="22" y="77"/>
                      <a:pt x="22" y="76"/>
                    </a:cubicBezTo>
                    <a:lnTo>
                      <a:pt x="23" y="75"/>
                    </a:lnTo>
                    <a:cubicBezTo>
                      <a:pt x="23" y="74"/>
                      <a:pt x="23" y="74"/>
                      <a:pt x="24" y="73"/>
                    </a:cubicBezTo>
                    <a:cubicBezTo>
                      <a:pt x="24" y="74"/>
                      <a:pt x="23" y="74"/>
                      <a:pt x="23" y="74"/>
                    </a:cubicBezTo>
                    <a:cubicBezTo>
                      <a:pt x="26" y="66"/>
                      <a:pt x="29" y="58"/>
                      <a:pt x="33" y="51"/>
                    </a:cubicBezTo>
                    <a:cubicBezTo>
                      <a:pt x="37" y="42"/>
                      <a:pt x="42" y="33"/>
                      <a:pt x="47" y="25"/>
                    </a:cubicBezTo>
                    <a:cubicBezTo>
                      <a:pt x="52" y="18"/>
                      <a:pt x="58" y="11"/>
                      <a:pt x="66" y="5"/>
                    </a:cubicBezTo>
                    <a:cubicBezTo>
                      <a:pt x="69" y="4"/>
                      <a:pt x="72" y="2"/>
                      <a:pt x="75" y="1"/>
                    </a:cubicBezTo>
                    <a:cubicBezTo>
                      <a:pt x="78" y="0"/>
                      <a:pt x="81" y="0"/>
                      <a:pt x="83" y="0"/>
                    </a:cubicBezTo>
                    <a:cubicBezTo>
                      <a:pt x="89" y="0"/>
                      <a:pt x="93" y="5"/>
                      <a:pt x="93" y="10"/>
                    </a:cubicBezTo>
                    <a:cubicBezTo>
                      <a:pt x="93" y="15"/>
                      <a:pt x="89" y="21"/>
                      <a:pt x="83" y="20"/>
                    </a:cubicBezTo>
                    <a:cubicBezTo>
                      <a:pt x="82" y="20"/>
                      <a:pt x="81" y="20"/>
                      <a:pt x="79" y="20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8" y="21"/>
                      <a:pt x="77" y="22"/>
                      <a:pt x="77" y="22"/>
                    </a:cubicBezTo>
                    <a:cubicBezTo>
                      <a:pt x="75" y="23"/>
                      <a:pt x="74" y="25"/>
                      <a:pt x="72" y="26"/>
                    </a:cubicBezTo>
                    <a:cubicBezTo>
                      <a:pt x="70" y="27"/>
                      <a:pt x="68" y="29"/>
                      <a:pt x="67" y="30"/>
                    </a:cubicBezTo>
                    <a:cubicBezTo>
                      <a:pt x="65" y="33"/>
                      <a:pt x="63" y="35"/>
                      <a:pt x="61" y="38"/>
                    </a:cubicBezTo>
                    <a:cubicBezTo>
                      <a:pt x="57" y="44"/>
                      <a:pt x="54" y="50"/>
                      <a:pt x="51" y="57"/>
                    </a:cubicBezTo>
                    <a:lnTo>
                      <a:pt x="51" y="56"/>
                    </a:lnTo>
                    <a:cubicBezTo>
                      <a:pt x="46" y="65"/>
                      <a:pt x="42" y="75"/>
                      <a:pt x="39" y="85"/>
                    </a:cubicBezTo>
                    <a:cubicBezTo>
                      <a:pt x="36" y="91"/>
                      <a:pt x="35" y="97"/>
                      <a:pt x="32" y="103"/>
                    </a:cubicBezTo>
                    <a:cubicBezTo>
                      <a:pt x="31" y="110"/>
                      <a:pt x="28" y="117"/>
                      <a:pt x="26" y="125"/>
                    </a:cubicBezTo>
                    <a:cubicBezTo>
                      <a:pt x="25" y="128"/>
                      <a:pt x="25" y="130"/>
                      <a:pt x="25" y="133"/>
                    </a:cubicBezTo>
                    <a:cubicBezTo>
                      <a:pt x="24" y="136"/>
                      <a:pt x="23" y="140"/>
                      <a:pt x="22" y="143"/>
                    </a:cubicBezTo>
                    <a:cubicBezTo>
                      <a:pt x="21" y="149"/>
                      <a:pt x="20" y="154"/>
                      <a:pt x="19" y="159"/>
                    </a:cubicBezTo>
                    <a:cubicBezTo>
                      <a:pt x="19" y="165"/>
                      <a:pt x="18" y="171"/>
                      <a:pt x="18" y="177"/>
                    </a:cubicBezTo>
                    <a:cubicBezTo>
                      <a:pt x="18" y="185"/>
                      <a:pt x="18" y="193"/>
                      <a:pt x="18" y="201"/>
                    </a:cubicBezTo>
                    <a:lnTo>
                      <a:pt x="18" y="200"/>
                    </a:lnTo>
                    <a:cubicBezTo>
                      <a:pt x="18" y="206"/>
                      <a:pt x="19" y="212"/>
                      <a:pt x="20" y="217"/>
                    </a:cubicBezTo>
                    <a:cubicBezTo>
                      <a:pt x="22" y="224"/>
                      <a:pt x="24" y="230"/>
                      <a:pt x="26" y="236"/>
                    </a:cubicBezTo>
                    <a:cubicBezTo>
                      <a:pt x="25" y="235"/>
                      <a:pt x="25" y="235"/>
                      <a:pt x="25" y="235"/>
                    </a:cubicBezTo>
                    <a:cubicBezTo>
                      <a:pt x="26" y="237"/>
                      <a:pt x="26" y="238"/>
                      <a:pt x="27" y="240"/>
                    </a:cubicBezTo>
                    <a:cubicBezTo>
                      <a:pt x="29" y="245"/>
                      <a:pt x="27" y="250"/>
                      <a:pt x="22" y="252"/>
                    </a:cubicBezTo>
                    <a:cubicBezTo>
                      <a:pt x="21" y="253"/>
                      <a:pt x="20" y="253"/>
                      <a:pt x="19" y="253"/>
                    </a:cubicBezTo>
                    <a:cubicBezTo>
                      <a:pt x="15" y="253"/>
                      <a:pt x="12" y="251"/>
                      <a:pt x="11" y="24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2"/>
              <p:cNvSpPr/>
              <p:nvPr/>
            </p:nvSpPr>
            <p:spPr>
              <a:xfrm>
                <a:off x="-627500" y="3693598"/>
                <a:ext cx="5472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08" extrusionOk="0">
                    <a:moveTo>
                      <a:pt x="22" y="88"/>
                    </a:moveTo>
                    <a:cubicBezTo>
                      <a:pt x="22" y="88"/>
                      <a:pt x="22" y="87"/>
                      <a:pt x="21" y="87"/>
                    </a:cubicBezTo>
                    <a:cubicBezTo>
                      <a:pt x="22" y="87"/>
                      <a:pt x="22" y="87"/>
                      <a:pt x="22" y="87"/>
                    </a:cubicBezTo>
                    <a:lnTo>
                      <a:pt x="23" y="88"/>
                    </a:lnTo>
                    <a:lnTo>
                      <a:pt x="24" y="88"/>
                    </a:lnTo>
                    <a:cubicBezTo>
                      <a:pt x="25" y="88"/>
                      <a:pt x="25" y="88"/>
                      <a:pt x="25" y="88"/>
                    </a:cubicBezTo>
                    <a:cubicBezTo>
                      <a:pt x="26" y="87"/>
                      <a:pt x="27" y="87"/>
                      <a:pt x="28" y="86"/>
                    </a:cubicBezTo>
                    <a:cubicBezTo>
                      <a:pt x="28" y="86"/>
                      <a:pt x="28" y="87"/>
                      <a:pt x="27" y="87"/>
                    </a:cubicBezTo>
                    <a:cubicBezTo>
                      <a:pt x="28" y="86"/>
                      <a:pt x="29" y="86"/>
                      <a:pt x="30" y="86"/>
                    </a:cubicBezTo>
                    <a:cubicBezTo>
                      <a:pt x="31" y="85"/>
                      <a:pt x="32" y="85"/>
                      <a:pt x="33" y="83"/>
                    </a:cubicBezTo>
                    <a:cubicBezTo>
                      <a:pt x="35" y="82"/>
                      <a:pt x="38" y="81"/>
                      <a:pt x="39" y="79"/>
                    </a:cubicBezTo>
                    <a:cubicBezTo>
                      <a:pt x="41" y="78"/>
                      <a:pt x="43" y="75"/>
                      <a:pt x="45" y="74"/>
                    </a:cubicBezTo>
                    <a:cubicBezTo>
                      <a:pt x="48" y="70"/>
                      <a:pt x="50" y="67"/>
                      <a:pt x="53" y="63"/>
                    </a:cubicBezTo>
                    <a:cubicBezTo>
                      <a:pt x="56" y="59"/>
                      <a:pt x="58" y="55"/>
                      <a:pt x="60" y="51"/>
                    </a:cubicBezTo>
                    <a:lnTo>
                      <a:pt x="60" y="52"/>
                    </a:lnTo>
                    <a:cubicBezTo>
                      <a:pt x="62" y="47"/>
                      <a:pt x="64" y="42"/>
                      <a:pt x="67" y="37"/>
                    </a:cubicBezTo>
                    <a:cubicBezTo>
                      <a:pt x="67" y="36"/>
                      <a:pt x="67" y="35"/>
                      <a:pt x="67" y="33"/>
                    </a:cubicBezTo>
                    <a:cubicBezTo>
                      <a:pt x="68" y="32"/>
                      <a:pt x="68" y="31"/>
                      <a:pt x="68" y="30"/>
                    </a:cubicBezTo>
                    <a:cubicBezTo>
                      <a:pt x="69" y="28"/>
                      <a:pt x="70" y="27"/>
                      <a:pt x="71" y="26"/>
                    </a:cubicBezTo>
                    <a:cubicBezTo>
                      <a:pt x="72" y="24"/>
                      <a:pt x="74" y="23"/>
                      <a:pt x="77" y="22"/>
                    </a:cubicBezTo>
                    <a:cubicBezTo>
                      <a:pt x="76" y="22"/>
                      <a:pt x="75" y="22"/>
                      <a:pt x="75" y="22"/>
                    </a:cubicBezTo>
                    <a:cubicBezTo>
                      <a:pt x="74" y="21"/>
                      <a:pt x="72" y="21"/>
                      <a:pt x="71" y="21"/>
                    </a:cubicBezTo>
                    <a:cubicBezTo>
                      <a:pt x="70" y="21"/>
                      <a:pt x="69" y="21"/>
                      <a:pt x="68" y="20"/>
                    </a:cubicBezTo>
                    <a:cubicBezTo>
                      <a:pt x="67" y="20"/>
                      <a:pt x="65" y="20"/>
                      <a:pt x="64" y="20"/>
                    </a:cubicBezTo>
                    <a:cubicBezTo>
                      <a:pt x="63" y="21"/>
                      <a:pt x="63" y="21"/>
                      <a:pt x="62" y="21"/>
                    </a:cubicBezTo>
                    <a:cubicBezTo>
                      <a:pt x="60" y="21"/>
                      <a:pt x="59" y="21"/>
                      <a:pt x="58" y="22"/>
                    </a:cubicBezTo>
                    <a:cubicBezTo>
                      <a:pt x="56" y="22"/>
                      <a:pt x="55" y="23"/>
                      <a:pt x="54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0" y="26"/>
                      <a:pt x="47" y="28"/>
                      <a:pt x="46" y="30"/>
                    </a:cubicBezTo>
                    <a:cubicBezTo>
                      <a:pt x="43" y="32"/>
                      <a:pt x="40" y="35"/>
                      <a:pt x="38" y="38"/>
                    </a:cubicBezTo>
                    <a:cubicBezTo>
                      <a:pt x="36" y="40"/>
                      <a:pt x="35" y="42"/>
                      <a:pt x="33" y="43"/>
                    </a:cubicBezTo>
                    <a:cubicBezTo>
                      <a:pt x="31" y="47"/>
                      <a:pt x="29" y="50"/>
                      <a:pt x="27" y="53"/>
                    </a:cubicBezTo>
                    <a:cubicBezTo>
                      <a:pt x="26" y="56"/>
                      <a:pt x="25" y="59"/>
                      <a:pt x="24" y="63"/>
                    </a:cubicBezTo>
                    <a:cubicBezTo>
                      <a:pt x="22" y="66"/>
                      <a:pt x="21" y="69"/>
                      <a:pt x="21" y="72"/>
                    </a:cubicBezTo>
                    <a:cubicBezTo>
                      <a:pt x="20" y="75"/>
                      <a:pt x="20" y="76"/>
                      <a:pt x="19" y="79"/>
                    </a:cubicBezTo>
                    <a:cubicBezTo>
                      <a:pt x="19" y="80"/>
                      <a:pt x="19" y="82"/>
                      <a:pt x="19" y="83"/>
                    </a:cubicBezTo>
                    <a:lnTo>
                      <a:pt x="20" y="83"/>
                    </a:lnTo>
                    <a:cubicBezTo>
                      <a:pt x="20" y="84"/>
                      <a:pt x="20" y="85"/>
                      <a:pt x="20" y="85"/>
                    </a:cubicBezTo>
                    <a:lnTo>
                      <a:pt x="21" y="85"/>
                    </a:lnTo>
                    <a:cubicBezTo>
                      <a:pt x="21" y="86"/>
                      <a:pt x="21" y="86"/>
                      <a:pt x="21" y="86"/>
                    </a:cubicBezTo>
                    <a:cubicBezTo>
                      <a:pt x="22" y="87"/>
                      <a:pt x="22" y="87"/>
                      <a:pt x="22" y="88"/>
                    </a:cubicBezTo>
                    <a:moveTo>
                      <a:pt x="14" y="105"/>
                    </a:moveTo>
                    <a:cubicBezTo>
                      <a:pt x="10" y="103"/>
                      <a:pt x="5" y="99"/>
                      <a:pt x="3" y="94"/>
                    </a:cubicBezTo>
                    <a:cubicBezTo>
                      <a:pt x="2" y="91"/>
                      <a:pt x="1" y="89"/>
                      <a:pt x="1" y="86"/>
                    </a:cubicBezTo>
                    <a:cubicBezTo>
                      <a:pt x="0" y="82"/>
                      <a:pt x="1" y="78"/>
                      <a:pt x="1" y="75"/>
                    </a:cubicBezTo>
                    <a:cubicBezTo>
                      <a:pt x="2" y="68"/>
                      <a:pt x="4" y="62"/>
                      <a:pt x="6" y="56"/>
                    </a:cubicBezTo>
                    <a:cubicBezTo>
                      <a:pt x="8" y="48"/>
                      <a:pt x="12" y="42"/>
                      <a:pt x="16" y="35"/>
                    </a:cubicBezTo>
                    <a:cubicBezTo>
                      <a:pt x="19" y="29"/>
                      <a:pt x="24" y="24"/>
                      <a:pt x="29" y="19"/>
                    </a:cubicBezTo>
                    <a:cubicBezTo>
                      <a:pt x="33" y="14"/>
                      <a:pt x="39" y="10"/>
                      <a:pt x="45" y="7"/>
                    </a:cubicBezTo>
                    <a:cubicBezTo>
                      <a:pt x="50" y="3"/>
                      <a:pt x="57" y="1"/>
                      <a:pt x="64" y="1"/>
                    </a:cubicBezTo>
                    <a:cubicBezTo>
                      <a:pt x="70" y="0"/>
                      <a:pt x="77" y="1"/>
                      <a:pt x="83" y="4"/>
                    </a:cubicBezTo>
                    <a:cubicBezTo>
                      <a:pt x="89" y="5"/>
                      <a:pt x="93" y="10"/>
                      <a:pt x="96" y="15"/>
                    </a:cubicBezTo>
                    <a:cubicBezTo>
                      <a:pt x="99" y="19"/>
                      <a:pt x="100" y="25"/>
                      <a:pt x="99" y="31"/>
                    </a:cubicBezTo>
                    <a:cubicBezTo>
                      <a:pt x="98" y="34"/>
                      <a:pt x="96" y="36"/>
                      <a:pt x="92" y="38"/>
                    </a:cubicBezTo>
                    <a:cubicBezTo>
                      <a:pt x="93" y="39"/>
                      <a:pt x="93" y="42"/>
                      <a:pt x="94" y="44"/>
                    </a:cubicBezTo>
                    <a:cubicBezTo>
                      <a:pt x="95" y="48"/>
                      <a:pt x="96" y="52"/>
                      <a:pt x="98" y="56"/>
                    </a:cubicBezTo>
                    <a:cubicBezTo>
                      <a:pt x="99" y="62"/>
                      <a:pt x="100" y="67"/>
                      <a:pt x="102" y="73"/>
                    </a:cubicBezTo>
                    <a:cubicBezTo>
                      <a:pt x="103" y="75"/>
                      <a:pt x="104" y="78"/>
                      <a:pt x="105" y="79"/>
                    </a:cubicBezTo>
                    <a:cubicBezTo>
                      <a:pt x="106" y="81"/>
                      <a:pt x="106" y="82"/>
                      <a:pt x="107" y="83"/>
                    </a:cubicBezTo>
                    <a:cubicBezTo>
                      <a:pt x="107" y="83"/>
                      <a:pt x="108" y="84"/>
                      <a:pt x="109" y="85"/>
                    </a:cubicBezTo>
                    <a:cubicBezTo>
                      <a:pt x="109" y="85"/>
                      <a:pt x="110" y="85"/>
                      <a:pt x="110" y="86"/>
                    </a:cubicBezTo>
                    <a:cubicBezTo>
                      <a:pt x="111" y="86"/>
                      <a:pt x="111" y="85"/>
                      <a:pt x="111" y="85"/>
                    </a:cubicBezTo>
                    <a:cubicBezTo>
                      <a:pt x="112" y="85"/>
                      <a:pt x="112" y="85"/>
                      <a:pt x="112" y="85"/>
                    </a:cubicBezTo>
                    <a:cubicBezTo>
                      <a:pt x="113" y="85"/>
                      <a:pt x="114" y="85"/>
                      <a:pt x="115" y="84"/>
                    </a:cubicBezTo>
                    <a:lnTo>
                      <a:pt x="116" y="83"/>
                    </a:lnTo>
                    <a:cubicBezTo>
                      <a:pt x="118" y="82"/>
                      <a:pt x="120" y="81"/>
                      <a:pt x="121" y="79"/>
                    </a:cubicBezTo>
                    <a:cubicBezTo>
                      <a:pt x="123" y="77"/>
                      <a:pt x="126" y="75"/>
                      <a:pt x="128" y="72"/>
                    </a:cubicBezTo>
                    <a:cubicBezTo>
                      <a:pt x="129" y="71"/>
                      <a:pt x="131" y="68"/>
                      <a:pt x="132" y="67"/>
                    </a:cubicBezTo>
                    <a:cubicBezTo>
                      <a:pt x="135" y="63"/>
                      <a:pt x="142" y="62"/>
                      <a:pt x="146" y="65"/>
                    </a:cubicBezTo>
                    <a:cubicBezTo>
                      <a:pt x="150" y="68"/>
                      <a:pt x="151" y="74"/>
                      <a:pt x="147" y="78"/>
                    </a:cubicBezTo>
                    <a:cubicBezTo>
                      <a:pt x="139" y="89"/>
                      <a:pt x="130" y="100"/>
                      <a:pt x="116" y="104"/>
                    </a:cubicBezTo>
                    <a:cubicBezTo>
                      <a:pt x="110" y="106"/>
                      <a:pt x="103" y="105"/>
                      <a:pt x="98" y="101"/>
                    </a:cubicBezTo>
                    <a:cubicBezTo>
                      <a:pt x="92" y="97"/>
                      <a:pt x="89" y="91"/>
                      <a:pt x="86" y="85"/>
                    </a:cubicBezTo>
                    <a:cubicBezTo>
                      <a:pt x="84" y="78"/>
                      <a:pt x="82" y="71"/>
                      <a:pt x="79" y="64"/>
                    </a:cubicBezTo>
                    <a:cubicBezTo>
                      <a:pt x="79" y="62"/>
                      <a:pt x="78" y="60"/>
                      <a:pt x="78" y="58"/>
                    </a:cubicBezTo>
                    <a:cubicBezTo>
                      <a:pt x="76" y="61"/>
                      <a:pt x="74" y="64"/>
                      <a:pt x="72" y="68"/>
                    </a:cubicBezTo>
                    <a:cubicBezTo>
                      <a:pt x="66" y="78"/>
                      <a:pt x="58" y="88"/>
                      <a:pt x="49" y="96"/>
                    </a:cubicBezTo>
                    <a:cubicBezTo>
                      <a:pt x="43" y="100"/>
                      <a:pt x="38" y="103"/>
                      <a:pt x="32" y="106"/>
                    </a:cubicBezTo>
                    <a:cubicBezTo>
                      <a:pt x="29" y="106"/>
                      <a:pt x="27" y="107"/>
                      <a:pt x="24" y="107"/>
                    </a:cubicBezTo>
                    <a:cubicBezTo>
                      <a:pt x="21" y="107"/>
                      <a:pt x="18" y="106"/>
                      <a:pt x="14" y="1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2"/>
              <p:cNvSpPr/>
              <p:nvPr/>
            </p:nvSpPr>
            <p:spPr>
              <a:xfrm>
                <a:off x="-594020" y="3656878"/>
                <a:ext cx="4284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380" extrusionOk="0">
                    <a:moveTo>
                      <a:pt x="4" y="377"/>
                    </a:moveTo>
                    <a:cubicBezTo>
                      <a:pt x="0" y="374"/>
                      <a:pt x="0" y="368"/>
                      <a:pt x="4" y="364"/>
                    </a:cubicBezTo>
                    <a:cubicBezTo>
                      <a:pt x="10" y="359"/>
                      <a:pt x="16" y="352"/>
                      <a:pt x="22" y="346"/>
                    </a:cubicBezTo>
                    <a:cubicBezTo>
                      <a:pt x="31" y="338"/>
                      <a:pt x="39" y="329"/>
                      <a:pt x="47" y="320"/>
                    </a:cubicBezTo>
                    <a:cubicBezTo>
                      <a:pt x="52" y="314"/>
                      <a:pt x="57" y="308"/>
                      <a:pt x="61" y="301"/>
                    </a:cubicBezTo>
                    <a:lnTo>
                      <a:pt x="61" y="302"/>
                    </a:lnTo>
                    <a:cubicBezTo>
                      <a:pt x="68" y="292"/>
                      <a:pt x="75" y="280"/>
                      <a:pt x="81" y="269"/>
                    </a:cubicBezTo>
                    <a:lnTo>
                      <a:pt x="80" y="269"/>
                    </a:lnTo>
                    <a:cubicBezTo>
                      <a:pt x="84" y="261"/>
                      <a:pt x="88" y="253"/>
                      <a:pt x="91" y="244"/>
                    </a:cubicBezTo>
                    <a:cubicBezTo>
                      <a:pt x="94" y="236"/>
                      <a:pt x="96" y="229"/>
                      <a:pt x="98" y="220"/>
                    </a:cubicBezTo>
                    <a:cubicBezTo>
                      <a:pt x="99" y="215"/>
                      <a:pt x="99" y="211"/>
                      <a:pt x="100" y="205"/>
                    </a:cubicBezTo>
                    <a:cubicBezTo>
                      <a:pt x="100" y="198"/>
                      <a:pt x="100" y="191"/>
                      <a:pt x="100" y="184"/>
                    </a:cubicBezTo>
                    <a:cubicBezTo>
                      <a:pt x="100" y="177"/>
                      <a:pt x="99" y="169"/>
                      <a:pt x="99" y="162"/>
                    </a:cubicBezTo>
                    <a:cubicBezTo>
                      <a:pt x="98" y="150"/>
                      <a:pt x="96" y="138"/>
                      <a:pt x="95" y="127"/>
                    </a:cubicBezTo>
                    <a:lnTo>
                      <a:pt x="94" y="127"/>
                    </a:lnTo>
                    <a:lnTo>
                      <a:pt x="94" y="126"/>
                    </a:lnTo>
                    <a:cubicBezTo>
                      <a:pt x="92" y="113"/>
                      <a:pt x="88" y="101"/>
                      <a:pt x="84" y="88"/>
                    </a:cubicBezTo>
                    <a:cubicBezTo>
                      <a:pt x="84" y="89"/>
                      <a:pt x="84" y="89"/>
                      <a:pt x="84" y="89"/>
                    </a:cubicBezTo>
                    <a:cubicBezTo>
                      <a:pt x="80" y="78"/>
                      <a:pt x="75" y="67"/>
                      <a:pt x="70" y="56"/>
                    </a:cubicBezTo>
                    <a:cubicBezTo>
                      <a:pt x="70" y="55"/>
                      <a:pt x="70" y="55"/>
                      <a:pt x="70" y="54"/>
                    </a:cubicBezTo>
                    <a:cubicBezTo>
                      <a:pt x="70" y="55"/>
                      <a:pt x="70" y="55"/>
                      <a:pt x="70" y="55"/>
                    </a:cubicBezTo>
                    <a:cubicBezTo>
                      <a:pt x="67" y="49"/>
                      <a:pt x="63" y="43"/>
                      <a:pt x="60" y="37"/>
                    </a:cubicBezTo>
                    <a:cubicBezTo>
                      <a:pt x="59" y="36"/>
                      <a:pt x="58" y="35"/>
                      <a:pt x="57" y="34"/>
                    </a:cubicBezTo>
                    <a:cubicBezTo>
                      <a:pt x="56" y="33"/>
                      <a:pt x="56" y="32"/>
                      <a:pt x="55" y="31"/>
                    </a:cubicBezTo>
                    <a:cubicBezTo>
                      <a:pt x="55" y="32"/>
                      <a:pt x="55" y="32"/>
                      <a:pt x="56" y="32"/>
                    </a:cubicBezTo>
                    <a:cubicBezTo>
                      <a:pt x="55" y="31"/>
                      <a:pt x="55" y="31"/>
                      <a:pt x="54" y="31"/>
                    </a:cubicBezTo>
                    <a:cubicBezTo>
                      <a:pt x="53" y="28"/>
                      <a:pt x="51" y="25"/>
                      <a:pt x="49" y="22"/>
                    </a:cubicBezTo>
                    <a:cubicBezTo>
                      <a:pt x="46" y="21"/>
                      <a:pt x="44" y="18"/>
                      <a:pt x="42" y="16"/>
                    </a:cubicBezTo>
                    <a:cubicBezTo>
                      <a:pt x="39" y="12"/>
                      <a:pt x="41" y="5"/>
                      <a:pt x="45" y="3"/>
                    </a:cubicBezTo>
                    <a:cubicBezTo>
                      <a:pt x="49" y="0"/>
                      <a:pt x="54" y="0"/>
                      <a:pt x="58" y="4"/>
                    </a:cubicBezTo>
                    <a:cubicBezTo>
                      <a:pt x="60" y="5"/>
                      <a:pt x="62" y="8"/>
                      <a:pt x="64" y="10"/>
                    </a:cubicBezTo>
                    <a:cubicBezTo>
                      <a:pt x="64" y="11"/>
                      <a:pt x="66" y="12"/>
                      <a:pt x="67" y="13"/>
                    </a:cubicBezTo>
                    <a:cubicBezTo>
                      <a:pt x="69" y="17"/>
                      <a:pt x="71" y="19"/>
                      <a:pt x="74" y="23"/>
                    </a:cubicBezTo>
                    <a:cubicBezTo>
                      <a:pt x="74" y="24"/>
                      <a:pt x="74" y="25"/>
                      <a:pt x="75" y="25"/>
                    </a:cubicBezTo>
                    <a:cubicBezTo>
                      <a:pt x="84" y="38"/>
                      <a:pt x="90" y="53"/>
                      <a:pt x="96" y="68"/>
                    </a:cubicBezTo>
                    <a:cubicBezTo>
                      <a:pt x="106" y="95"/>
                      <a:pt x="114" y="124"/>
                      <a:pt x="116" y="153"/>
                    </a:cubicBezTo>
                    <a:cubicBezTo>
                      <a:pt x="117" y="162"/>
                      <a:pt x="117" y="171"/>
                      <a:pt x="117" y="180"/>
                    </a:cubicBezTo>
                    <a:cubicBezTo>
                      <a:pt x="118" y="186"/>
                      <a:pt x="118" y="192"/>
                      <a:pt x="118" y="199"/>
                    </a:cubicBezTo>
                    <a:cubicBezTo>
                      <a:pt x="117" y="227"/>
                      <a:pt x="108" y="254"/>
                      <a:pt x="95" y="279"/>
                    </a:cubicBezTo>
                    <a:cubicBezTo>
                      <a:pt x="88" y="293"/>
                      <a:pt x="78" y="307"/>
                      <a:pt x="69" y="320"/>
                    </a:cubicBezTo>
                    <a:cubicBezTo>
                      <a:pt x="62" y="330"/>
                      <a:pt x="54" y="339"/>
                      <a:pt x="45" y="347"/>
                    </a:cubicBezTo>
                    <a:cubicBezTo>
                      <a:pt x="35" y="357"/>
                      <a:pt x="25" y="367"/>
                      <a:pt x="15" y="377"/>
                    </a:cubicBezTo>
                    <a:cubicBezTo>
                      <a:pt x="14" y="378"/>
                      <a:pt x="12" y="379"/>
                      <a:pt x="10" y="379"/>
                    </a:cubicBezTo>
                    <a:cubicBezTo>
                      <a:pt x="7" y="379"/>
                      <a:pt x="5" y="378"/>
                      <a:pt x="4" y="3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2"/>
              <p:cNvSpPr/>
              <p:nvPr/>
            </p:nvSpPr>
            <p:spPr>
              <a:xfrm>
                <a:off x="-924500" y="3906718"/>
                <a:ext cx="7056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33" extrusionOk="0">
                    <a:moveTo>
                      <a:pt x="0" y="22"/>
                    </a:moveTo>
                    <a:cubicBezTo>
                      <a:pt x="0" y="16"/>
                      <a:pt x="5" y="11"/>
                      <a:pt x="10" y="11"/>
                    </a:cubicBezTo>
                    <a:cubicBezTo>
                      <a:pt x="26" y="11"/>
                      <a:pt x="41" y="12"/>
                      <a:pt x="57" y="12"/>
                    </a:cubicBezTo>
                    <a:cubicBezTo>
                      <a:pt x="65" y="12"/>
                      <a:pt x="72" y="12"/>
                      <a:pt x="80" y="12"/>
                    </a:cubicBezTo>
                    <a:cubicBezTo>
                      <a:pt x="88" y="12"/>
                      <a:pt x="96" y="11"/>
                      <a:pt x="103" y="11"/>
                    </a:cubicBezTo>
                    <a:cubicBezTo>
                      <a:pt x="110" y="10"/>
                      <a:pt x="117" y="9"/>
                      <a:pt x="123" y="9"/>
                    </a:cubicBezTo>
                    <a:cubicBezTo>
                      <a:pt x="128" y="8"/>
                      <a:pt x="133" y="8"/>
                      <a:pt x="138" y="7"/>
                    </a:cubicBezTo>
                    <a:cubicBezTo>
                      <a:pt x="153" y="5"/>
                      <a:pt x="168" y="3"/>
                      <a:pt x="184" y="1"/>
                    </a:cubicBezTo>
                    <a:cubicBezTo>
                      <a:pt x="189" y="0"/>
                      <a:pt x="193" y="4"/>
                      <a:pt x="194" y="8"/>
                    </a:cubicBezTo>
                    <a:cubicBezTo>
                      <a:pt x="195" y="13"/>
                      <a:pt x="191" y="18"/>
                      <a:pt x="186" y="18"/>
                    </a:cubicBezTo>
                    <a:cubicBezTo>
                      <a:pt x="164" y="22"/>
                      <a:pt x="142" y="25"/>
                      <a:pt x="120" y="28"/>
                    </a:cubicBezTo>
                    <a:cubicBezTo>
                      <a:pt x="115" y="28"/>
                      <a:pt x="110" y="29"/>
                      <a:pt x="104" y="29"/>
                    </a:cubicBezTo>
                    <a:cubicBezTo>
                      <a:pt x="103" y="29"/>
                      <a:pt x="100" y="29"/>
                      <a:pt x="99" y="29"/>
                    </a:cubicBezTo>
                    <a:cubicBezTo>
                      <a:pt x="94" y="30"/>
                      <a:pt x="91" y="30"/>
                      <a:pt x="87" y="30"/>
                    </a:cubicBezTo>
                    <a:cubicBezTo>
                      <a:pt x="78" y="30"/>
                      <a:pt x="69" y="30"/>
                      <a:pt x="59" y="30"/>
                    </a:cubicBezTo>
                    <a:cubicBezTo>
                      <a:pt x="43" y="31"/>
                      <a:pt x="26" y="32"/>
                      <a:pt x="10" y="32"/>
                    </a:cubicBezTo>
                    <a:cubicBezTo>
                      <a:pt x="5" y="32"/>
                      <a:pt x="0" y="27"/>
                      <a:pt x="0" y="2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2"/>
              <p:cNvSpPr/>
              <p:nvPr/>
            </p:nvSpPr>
            <p:spPr>
              <a:xfrm>
                <a:off x="-851420" y="3893038"/>
                <a:ext cx="5472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18" extrusionOk="0">
                    <a:moveTo>
                      <a:pt x="30" y="95"/>
                    </a:moveTo>
                    <a:cubicBezTo>
                      <a:pt x="31" y="95"/>
                      <a:pt x="32" y="95"/>
                      <a:pt x="33" y="95"/>
                    </a:cubicBezTo>
                    <a:cubicBezTo>
                      <a:pt x="35" y="94"/>
                      <a:pt x="37" y="93"/>
                      <a:pt x="38" y="93"/>
                    </a:cubicBezTo>
                    <a:cubicBezTo>
                      <a:pt x="40" y="92"/>
                      <a:pt x="42" y="92"/>
                      <a:pt x="44" y="91"/>
                    </a:cubicBezTo>
                    <a:cubicBezTo>
                      <a:pt x="46" y="89"/>
                      <a:pt x="49" y="88"/>
                      <a:pt x="52" y="86"/>
                    </a:cubicBezTo>
                    <a:cubicBezTo>
                      <a:pt x="55" y="83"/>
                      <a:pt x="59" y="81"/>
                      <a:pt x="62" y="78"/>
                    </a:cubicBezTo>
                    <a:cubicBezTo>
                      <a:pt x="66" y="74"/>
                      <a:pt x="70" y="70"/>
                      <a:pt x="74" y="66"/>
                    </a:cubicBezTo>
                    <a:cubicBezTo>
                      <a:pt x="77" y="62"/>
                      <a:pt x="81" y="57"/>
                      <a:pt x="84" y="52"/>
                    </a:cubicBezTo>
                    <a:cubicBezTo>
                      <a:pt x="82" y="46"/>
                      <a:pt x="82" y="39"/>
                      <a:pt x="81" y="33"/>
                    </a:cubicBezTo>
                    <a:cubicBezTo>
                      <a:pt x="81" y="31"/>
                      <a:pt x="81" y="29"/>
                      <a:pt x="81" y="28"/>
                    </a:cubicBezTo>
                    <a:cubicBezTo>
                      <a:pt x="81" y="27"/>
                      <a:pt x="81" y="26"/>
                      <a:pt x="81" y="26"/>
                    </a:cubicBezTo>
                    <a:cubicBezTo>
                      <a:pt x="80" y="25"/>
                      <a:pt x="80" y="25"/>
                      <a:pt x="80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7" y="22"/>
                      <a:pt x="77" y="21"/>
                      <a:pt x="77" y="21"/>
                    </a:cubicBezTo>
                    <a:cubicBezTo>
                      <a:pt x="78" y="22"/>
                      <a:pt x="78" y="22"/>
                      <a:pt x="78" y="22"/>
                    </a:cubicBezTo>
                    <a:lnTo>
                      <a:pt x="77" y="21"/>
                    </a:lnTo>
                    <a:cubicBezTo>
                      <a:pt x="78" y="22"/>
                      <a:pt x="78" y="22"/>
                      <a:pt x="78" y="22"/>
                    </a:cubicBezTo>
                    <a:lnTo>
                      <a:pt x="77" y="21"/>
                    </a:lnTo>
                    <a:lnTo>
                      <a:pt x="76" y="21"/>
                    </a:lnTo>
                    <a:lnTo>
                      <a:pt x="75" y="20"/>
                    </a:lnTo>
                    <a:lnTo>
                      <a:pt x="74" y="20"/>
                    </a:lnTo>
                    <a:lnTo>
                      <a:pt x="74" y="19"/>
                    </a:lnTo>
                    <a:lnTo>
                      <a:pt x="74" y="20"/>
                    </a:lnTo>
                    <a:cubicBezTo>
                      <a:pt x="74" y="19"/>
                      <a:pt x="73" y="19"/>
                      <a:pt x="73" y="19"/>
                    </a:cubicBezTo>
                    <a:cubicBezTo>
                      <a:pt x="72" y="19"/>
                      <a:pt x="71" y="19"/>
                      <a:pt x="71" y="19"/>
                    </a:cubicBezTo>
                    <a:cubicBezTo>
                      <a:pt x="70" y="19"/>
                      <a:pt x="70" y="19"/>
                      <a:pt x="69" y="19"/>
                    </a:cubicBezTo>
                    <a:cubicBezTo>
                      <a:pt x="68" y="19"/>
                      <a:pt x="67" y="19"/>
                      <a:pt x="67" y="19"/>
                    </a:cubicBezTo>
                    <a:cubicBezTo>
                      <a:pt x="65" y="20"/>
                      <a:pt x="64" y="20"/>
                      <a:pt x="62" y="21"/>
                    </a:cubicBezTo>
                    <a:cubicBezTo>
                      <a:pt x="61" y="21"/>
                      <a:pt x="60" y="22"/>
                      <a:pt x="58" y="22"/>
                    </a:cubicBezTo>
                    <a:cubicBezTo>
                      <a:pt x="56" y="24"/>
                      <a:pt x="55" y="25"/>
                      <a:pt x="53" y="26"/>
                    </a:cubicBezTo>
                    <a:cubicBezTo>
                      <a:pt x="51" y="27"/>
                      <a:pt x="49" y="28"/>
                      <a:pt x="47" y="30"/>
                    </a:cubicBezTo>
                    <a:cubicBezTo>
                      <a:pt x="45" y="32"/>
                      <a:pt x="42" y="35"/>
                      <a:pt x="40" y="38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38" y="40"/>
                      <a:pt x="35" y="43"/>
                      <a:pt x="33" y="46"/>
                    </a:cubicBezTo>
                    <a:lnTo>
                      <a:pt x="32" y="47"/>
                    </a:lnTo>
                    <a:lnTo>
                      <a:pt x="33" y="46"/>
                    </a:lnTo>
                    <a:cubicBezTo>
                      <a:pt x="31" y="50"/>
                      <a:pt x="29" y="53"/>
                      <a:pt x="27" y="56"/>
                    </a:cubicBezTo>
                    <a:cubicBezTo>
                      <a:pt x="25" y="60"/>
                      <a:pt x="24" y="64"/>
                      <a:pt x="23" y="67"/>
                    </a:cubicBezTo>
                    <a:cubicBezTo>
                      <a:pt x="21" y="71"/>
                      <a:pt x="20" y="74"/>
                      <a:pt x="20" y="78"/>
                    </a:cubicBezTo>
                    <a:cubicBezTo>
                      <a:pt x="19" y="80"/>
                      <a:pt x="19" y="81"/>
                      <a:pt x="19" y="83"/>
                    </a:cubicBezTo>
                    <a:cubicBezTo>
                      <a:pt x="19" y="84"/>
                      <a:pt x="19" y="85"/>
                      <a:pt x="19" y="86"/>
                    </a:cubicBezTo>
                    <a:cubicBezTo>
                      <a:pt x="19" y="87"/>
                      <a:pt x="19" y="88"/>
                      <a:pt x="19" y="89"/>
                    </a:cubicBezTo>
                    <a:lnTo>
                      <a:pt x="20" y="89"/>
                    </a:lnTo>
                    <a:cubicBezTo>
                      <a:pt x="20" y="90"/>
                      <a:pt x="20" y="90"/>
                      <a:pt x="20" y="91"/>
                    </a:cubicBezTo>
                    <a:lnTo>
                      <a:pt x="21" y="92"/>
                    </a:lnTo>
                    <a:cubicBezTo>
                      <a:pt x="21" y="93"/>
                      <a:pt x="22" y="93"/>
                      <a:pt x="22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4" y="94"/>
                      <a:pt x="24" y="94"/>
                      <a:pt x="25" y="94"/>
                    </a:cubicBezTo>
                    <a:cubicBezTo>
                      <a:pt x="25" y="95"/>
                      <a:pt x="25" y="95"/>
                      <a:pt x="26" y="95"/>
                    </a:cubicBezTo>
                    <a:cubicBezTo>
                      <a:pt x="27" y="95"/>
                      <a:pt x="27" y="95"/>
                      <a:pt x="28" y="95"/>
                    </a:cubicBezTo>
                    <a:cubicBezTo>
                      <a:pt x="28" y="95"/>
                      <a:pt x="29" y="95"/>
                      <a:pt x="30" y="95"/>
                    </a:cubicBezTo>
                    <a:moveTo>
                      <a:pt x="115" y="116"/>
                    </a:moveTo>
                    <a:cubicBezTo>
                      <a:pt x="109" y="115"/>
                      <a:pt x="104" y="113"/>
                      <a:pt x="100" y="109"/>
                    </a:cubicBezTo>
                    <a:cubicBezTo>
                      <a:pt x="95" y="105"/>
                      <a:pt x="92" y="100"/>
                      <a:pt x="90" y="95"/>
                    </a:cubicBezTo>
                    <a:cubicBezTo>
                      <a:pt x="88" y="91"/>
                      <a:pt x="86" y="85"/>
                      <a:pt x="85" y="81"/>
                    </a:cubicBezTo>
                    <a:cubicBezTo>
                      <a:pt x="81" y="86"/>
                      <a:pt x="75" y="91"/>
                      <a:pt x="70" y="96"/>
                    </a:cubicBezTo>
                    <a:cubicBezTo>
                      <a:pt x="59" y="105"/>
                      <a:pt x="47" y="112"/>
                      <a:pt x="33" y="114"/>
                    </a:cubicBezTo>
                    <a:cubicBezTo>
                      <a:pt x="27" y="114"/>
                      <a:pt x="21" y="113"/>
                      <a:pt x="16" y="112"/>
                    </a:cubicBezTo>
                    <a:cubicBezTo>
                      <a:pt x="10" y="109"/>
                      <a:pt x="6" y="105"/>
                      <a:pt x="3" y="99"/>
                    </a:cubicBezTo>
                    <a:cubicBezTo>
                      <a:pt x="0" y="95"/>
                      <a:pt x="0" y="88"/>
                      <a:pt x="0" y="83"/>
                    </a:cubicBezTo>
                    <a:cubicBezTo>
                      <a:pt x="0" y="75"/>
                      <a:pt x="2" y="68"/>
                      <a:pt x="4" y="62"/>
                    </a:cubicBezTo>
                    <a:cubicBezTo>
                      <a:pt x="9" y="49"/>
                      <a:pt x="16" y="36"/>
                      <a:pt x="25" y="26"/>
                    </a:cubicBezTo>
                    <a:cubicBezTo>
                      <a:pt x="34" y="15"/>
                      <a:pt x="44" y="7"/>
                      <a:pt x="56" y="3"/>
                    </a:cubicBezTo>
                    <a:cubicBezTo>
                      <a:pt x="60" y="1"/>
                      <a:pt x="63" y="0"/>
                      <a:pt x="67" y="0"/>
                    </a:cubicBezTo>
                    <a:cubicBezTo>
                      <a:pt x="71" y="0"/>
                      <a:pt x="75" y="0"/>
                      <a:pt x="78" y="1"/>
                    </a:cubicBezTo>
                    <a:cubicBezTo>
                      <a:pt x="85" y="2"/>
                      <a:pt x="92" y="7"/>
                      <a:pt x="96" y="13"/>
                    </a:cubicBezTo>
                    <a:cubicBezTo>
                      <a:pt x="98" y="17"/>
                      <a:pt x="100" y="21"/>
                      <a:pt x="101" y="26"/>
                    </a:cubicBezTo>
                    <a:cubicBezTo>
                      <a:pt x="102" y="25"/>
                      <a:pt x="105" y="26"/>
                      <a:pt x="106" y="26"/>
                    </a:cubicBezTo>
                    <a:cubicBezTo>
                      <a:pt x="110" y="28"/>
                      <a:pt x="112" y="32"/>
                      <a:pt x="113" y="35"/>
                    </a:cubicBezTo>
                    <a:cubicBezTo>
                      <a:pt x="113" y="40"/>
                      <a:pt x="111" y="44"/>
                      <a:pt x="109" y="48"/>
                    </a:cubicBezTo>
                    <a:cubicBezTo>
                      <a:pt x="108" y="49"/>
                      <a:pt x="107" y="50"/>
                      <a:pt x="106" y="52"/>
                    </a:cubicBezTo>
                    <a:cubicBezTo>
                      <a:pt x="106" y="53"/>
                      <a:pt x="105" y="55"/>
                      <a:pt x="105" y="57"/>
                    </a:cubicBezTo>
                    <a:cubicBezTo>
                      <a:pt x="105" y="60"/>
                      <a:pt x="104" y="63"/>
                      <a:pt x="104" y="66"/>
                    </a:cubicBezTo>
                    <a:cubicBezTo>
                      <a:pt x="104" y="68"/>
                      <a:pt x="104" y="71"/>
                      <a:pt x="104" y="73"/>
                    </a:cubicBezTo>
                    <a:cubicBezTo>
                      <a:pt x="104" y="75"/>
                      <a:pt x="104" y="77"/>
                      <a:pt x="104" y="78"/>
                    </a:cubicBezTo>
                    <a:cubicBezTo>
                      <a:pt x="105" y="80"/>
                      <a:pt x="105" y="82"/>
                      <a:pt x="106" y="84"/>
                    </a:cubicBezTo>
                    <a:cubicBezTo>
                      <a:pt x="106" y="85"/>
                      <a:pt x="107" y="87"/>
                      <a:pt x="108" y="88"/>
                    </a:cubicBezTo>
                    <a:cubicBezTo>
                      <a:pt x="108" y="89"/>
                      <a:pt x="109" y="90"/>
                      <a:pt x="109" y="91"/>
                    </a:cubicBezTo>
                    <a:cubicBezTo>
                      <a:pt x="110" y="92"/>
                      <a:pt x="110" y="92"/>
                      <a:pt x="111" y="93"/>
                    </a:cubicBezTo>
                    <a:cubicBezTo>
                      <a:pt x="111" y="93"/>
                      <a:pt x="112" y="93"/>
                      <a:pt x="112" y="94"/>
                    </a:cubicBezTo>
                    <a:cubicBezTo>
                      <a:pt x="112" y="95"/>
                      <a:pt x="113" y="95"/>
                      <a:pt x="113" y="95"/>
                    </a:cubicBezTo>
                    <a:cubicBezTo>
                      <a:pt x="114" y="96"/>
                      <a:pt x="115" y="96"/>
                      <a:pt x="115" y="96"/>
                    </a:cubicBezTo>
                    <a:cubicBezTo>
                      <a:pt x="116" y="96"/>
                      <a:pt x="116" y="96"/>
                      <a:pt x="117" y="97"/>
                    </a:cubicBezTo>
                    <a:cubicBezTo>
                      <a:pt x="118" y="97"/>
                      <a:pt x="118" y="97"/>
                      <a:pt x="119" y="98"/>
                    </a:cubicBezTo>
                    <a:lnTo>
                      <a:pt x="120" y="98"/>
                    </a:lnTo>
                    <a:cubicBezTo>
                      <a:pt x="121" y="98"/>
                      <a:pt x="122" y="98"/>
                      <a:pt x="123" y="98"/>
                    </a:cubicBezTo>
                    <a:lnTo>
                      <a:pt x="124" y="98"/>
                    </a:lnTo>
                    <a:cubicBezTo>
                      <a:pt x="125" y="97"/>
                      <a:pt x="126" y="97"/>
                      <a:pt x="127" y="96"/>
                    </a:cubicBezTo>
                    <a:cubicBezTo>
                      <a:pt x="128" y="96"/>
                      <a:pt x="129" y="96"/>
                      <a:pt x="130" y="95"/>
                    </a:cubicBezTo>
                    <a:cubicBezTo>
                      <a:pt x="132" y="94"/>
                      <a:pt x="134" y="93"/>
                      <a:pt x="136" y="92"/>
                    </a:cubicBezTo>
                    <a:cubicBezTo>
                      <a:pt x="140" y="89"/>
                      <a:pt x="146" y="91"/>
                      <a:pt x="149" y="95"/>
                    </a:cubicBezTo>
                    <a:cubicBezTo>
                      <a:pt x="151" y="100"/>
                      <a:pt x="150" y="106"/>
                      <a:pt x="145" y="108"/>
                    </a:cubicBezTo>
                    <a:cubicBezTo>
                      <a:pt x="140" y="111"/>
                      <a:pt x="136" y="114"/>
                      <a:pt x="130" y="116"/>
                    </a:cubicBezTo>
                    <a:cubicBezTo>
                      <a:pt x="127" y="117"/>
                      <a:pt x="125" y="117"/>
                      <a:pt x="122" y="117"/>
                    </a:cubicBezTo>
                    <a:cubicBezTo>
                      <a:pt x="119" y="117"/>
                      <a:pt x="116" y="117"/>
                      <a:pt x="115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2"/>
              <p:cNvSpPr/>
              <p:nvPr/>
            </p:nvSpPr>
            <p:spPr>
              <a:xfrm>
                <a:off x="-866180" y="3984118"/>
                <a:ext cx="9000" cy="5256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46" extrusionOk="0">
                    <a:moveTo>
                      <a:pt x="5" y="136"/>
                    </a:moveTo>
                    <a:cubicBezTo>
                      <a:pt x="4" y="115"/>
                      <a:pt x="3" y="94"/>
                      <a:pt x="2" y="72"/>
                    </a:cubicBezTo>
                    <a:cubicBezTo>
                      <a:pt x="2" y="62"/>
                      <a:pt x="2" y="51"/>
                      <a:pt x="1" y="40"/>
                    </a:cubicBezTo>
                    <a:cubicBezTo>
                      <a:pt x="1" y="35"/>
                      <a:pt x="1" y="29"/>
                      <a:pt x="1" y="23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0"/>
                    </a:cubicBezTo>
                    <a:cubicBezTo>
                      <a:pt x="20" y="20"/>
                      <a:pt x="20" y="29"/>
                      <a:pt x="20" y="39"/>
                    </a:cubicBezTo>
                    <a:cubicBezTo>
                      <a:pt x="21" y="50"/>
                      <a:pt x="21" y="61"/>
                      <a:pt x="22" y="72"/>
                    </a:cubicBezTo>
                    <a:cubicBezTo>
                      <a:pt x="22" y="93"/>
                      <a:pt x="23" y="115"/>
                      <a:pt x="24" y="136"/>
                    </a:cubicBezTo>
                    <a:cubicBezTo>
                      <a:pt x="24" y="141"/>
                      <a:pt x="19" y="145"/>
                      <a:pt x="15" y="145"/>
                    </a:cubicBezTo>
                    <a:cubicBezTo>
                      <a:pt x="9" y="145"/>
                      <a:pt x="6" y="141"/>
                      <a:pt x="5" y="13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32"/>
              <p:cNvSpPr/>
              <p:nvPr/>
            </p:nvSpPr>
            <p:spPr>
              <a:xfrm>
                <a:off x="-865460" y="4063318"/>
                <a:ext cx="1008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9" extrusionOk="0">
                    <a:moveTo>
                      <a:pt x="7" y="100"/>
                    </a:moveTo>
                    <a:cubicBezTo>
                      <a:pt x="6" y="92"/>
                      <a:pt x="4" y="84"/>
                      <a:pt x="3" y="76"/>
                    </a:cubicBezTo>
                    <a:cubicBezTo>
                      <a:pt x="2" y="68"/>
                      <a:pt x="2" y="60"/>
                      <a:pt x="1" y="53"/>
                    </a:cubicBezTo>
                    <a:cubicBezTo>
                      <a:pt x="0" y="46"/>
                      <a:pt x="0" y="38"/>
                      <a:pt x="0" y="31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0" y="16"/>
                      <a:pt x="0" y="13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6"/>
                      <a:pt x="3" y="4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7" y="3"/>
                    </a:cubicBezTo>
                    <a:cubicBezTo>
                      <a:pt x="20" y="6"/>
                      <a:pt x="20" y="8"/>
                      <a:pt x="20" y="11"/>
                    </a:cubicBezTo>
                    <a:lnTo>
                      <a:pt x="20" y="10"/>
                    </a:lnTo>
                    <a:cubicBezTo>
                      <a:pt x="20" y="24"/>
                      <a:pt x="19" y="37"/>
                      <a:pt x="20" y="51"/>
                    </a:cubicBezTo>
                    <a:cubicBezTo>
                      <a:pt x="20" y="58"/>
                      <a:pt x="21" y="66"/>
                      <a:pt x="22" y="73"/>
                    </a:cubicBezTo>
                    <a:cubicBezTo>
                      <a:pt x="23" y="81"/>
                      <a:pt x="25" y="89"/>
                      <a:pt x="26" y="98"/>
                    </a:cubicBezTo>
                    <a:cubicBezTo>
                      <a:pt x="27" y="103"/>
                      <a:pt x="23" y="108"/>
                      <a:pt x="18" y="108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2" y="108"/>
                      <a:pt x="8" y="105"/>
                      <a:pt x="7" y="10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32"/>
              <p:cNvSpPr/>
              <p:nvPr/>
            </p:nvSpPr>
            <p:spPr>
              <a:xfrm>
                <a:off x="-862580" y="4122358"/>
                <a:ext cx="756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0" extrusionOk="0">
                    <a:moveTo>
                      <a:pt x="5" y="117"/>
                    </a:moveTo>
                    <a:cubicBezTo>
                      <a:pt x="2" y="115"/>
                      <a:pt x="1" y="113"/>
                      <a:pt x="1" y="110"/>
                    </a:cubicBezTo>
                    <a:cubicBezTo>
                      <a:pt x="1" y="109"/>
                      <a:pt x="1" y="109"/>
                      <a:pt x="1" y="108"/>
                    </a:cubicBezTo>
                    <a:cubicBezTo>
                      <a:pt x="0" y="92"/>
                      <a:pt x="0" y="75"/>
                      <a:pt x="0" y="59"/>
                    </a:cubicBezTo>
                    <a:cubicBezTo>
                      <a:pt x="0" y="43"/>
                      <a:pt x="0" y="26"/>
                      <a:pt x="0" y="10"/>
                    </a:cubicBezTo>
                    <a:cubicBezTo>
                      <a:pt x="1" y="5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0"/>
                    </a:cubicBezTo>
                    <a:cubicBezTo>
                      <a:pt x="20" y="26"/>
                      <a:pt x="19" y="41"/>
                      <a:pt x="19" y="58"/>
                    </a:cubicBezTo>
                    <a:cubicBezTo>
                      <a:pt x="19" y="73"/>
                      <a:pt x="19" y="90"/>
                      <a:pt x="20" y="106"/>
                    </a:cubicBezTo>
                    <a:lnTo>
                      <a:pt x="20" y="105"/>
                    </a:lnTo>
                    <a:cubicBezTo>
                      <a:pt x="20" y="106"/>
                      <a:pt x="20" y="107"/>
                      <a:pt x="20" y="108"/>
                    </a:cubicBezTo>
                    <a:cubicBezTo>
                      <a:pt x="20" y="111"/>
                      <a:pt x="20" y="113"/>
                      <a:pt x="18" y="115"/>
                    </a:cubicBezTo>
                    <a:cubicBezTo>
                      <a:pt x="17" y="117"/>
                      <a:pt x="14" y="118"/>
                      <a:pt x="12" y="119"/>
                    </a:cubicBezTo>
                    <a:cubicBezTo>
                      <a:pt x="12" y="119"/>
                      <a:pt x="11" y="119"/>
                      <a:pt x="10" y="119"/>
                    </a:cubicBezTo>
                    <a:cubicBezTo>
                      <a:pt x="9" y="119"/>
                      <a:pt x="6" y="118"/>
                      <a:pt x="5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2"/>
              <p:cNvSpPr/>
              <p:nvPr/>
            </p:nvSpPr>
            <p:spPr>
              <a:xfrm>
                <a:off x="-863300" y="4187518"/>
                <a:ext cx="11160" cy="33120"/>
              </a:xfrm>
              <a:custGeom>
                <a:avLst/>
                <a:gdLst/>
                <a:ahLst/>
                <a:cxnLst/>
                <a:rect l="l" t="t" r="r" b="b"/>
                <a:pathLst>
                  <a:path w="31" h="92" extrusionOk="0">
                    <a:moveTo>
                      <a:pt x="11" y="86"/>
                    </a:moveTo>
                    <a:cubicBezTo>
                      <a:pt x="7" y="79"/>
                      <a:pt x="4" y="71"/>
                      <a:pt x="3" y="64"/>
                    </a:cubicBezTo>
                    <a:cubicBezTo>
                      <a:pt x="0" y="56"/>
                      <a:pt x="0" y="47"/>
                      <a:pt x="0" y="40"/>
                    </a:cubicBezTo>
                    <a:cubicBezTo>
                      <a:pt x="0" y="33"/>
                      <a:pt x="1" y="26"/>
                      <a:pt x="1" y="20"/>
                    </a:cubicBezTo>
                    <a:lnTo>
                      <a:pt x="1" y="21"/>
                    </a:lnTo>
                    <a:cubicBezTo>
                      <a:pt x="2" y="18"/>
                      <a:pt x="2" y="14"/>
                      <a:pt x="3" y="11"/>
                    </a:cubicBezTo>
                    <a:lnTo>
                      <a:pt x="3" y="10"/>
                    </a:lnTo>
                    <a:cubicBezTo>
                      <a:pt x="3" y="4"/>
                      <a:pt x="8" y="0"/>
                      <a:pt x="14" y="0"/>
                    </a:cubicBezTo>
                    <a:cubicBezTo>
                      <a:pt x="16" y="0"/>
                      <a:pt x="19" y="1"/>
                      <a:pt x="21" y="4"/>
                    </a:cubicBezTo>
                    <a:cubicBezTo>
                      <a:pt x="22" y="6"/>
                      <a:pt x="23" y="9"/>
                      <a:pt x="23" y="13"/>
                    </a:cubicBezTo>
                    <a:cubicBezTo>
                      <a:pt x="22" y="16"/>
                      <a:pt x="22" y="20"/>
                      <a:pt x="21" y="24"/>
                    </a:cubicBezTo>
                    <a:cubicBezTo>
                      <a:pt x="20" y="30"/>
                      <a:pt x="19" y="36"/>
                      <a:pt x="19" y="43"/>
                    </a:cubicBezTo>
                    <a:cubicBezTo>
                      <a:pt x="19" y="47"/>
                      <a:pt x="20" y="51"/>
                      <a:pt x="20" y="55"/>
                    </a:cubicBezTo>
                    <a:cubicBezTo>
                      <a:pt x="21" y="57"/>
                      <a:pt x="21" y="59"/>
                      <a:pt x="22" y="61"/>
                    </a:cubicBezTo>
                    <a:cubicBezTo>
                      <a:pt x="23" y="65"/>
                      <a:pt x="24" y="69"/>
                      <a:pt x="26" y="73"/>
                    </a:cubicBezTo>
                    <a:cubicBezTo>
                      <a:pt x="26" y="74"/>
                      <a:pt x="27" y="76"/>
                      <a:pt x="28" y="78"/>
                    </a:cubicBezTo>
                    <a:cubicBezTo>
                      <a:pt x="30" y="82"/>
                      <a:pt x="28" y="88"/>
                      <a:pt x="23" y="91"/>
                    </a:cubicBezTo>
                    <a:cubicBezTo>
                      <a:pt x="22" y="91"/>
                      <a:pt x="21" y="91"/>
                      <a:pt x="19" y="91"/>
                    </a:cubicBezTo>
                    <a:cubicBezTo>
                      <a:pt x="16" y="91"/>
                      <a:pt x="12" y="89"/>
                      <a:pt x="11" y="8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2"/>
              <p:cNvSpPr/>
              <p:nvPr/>
            </p:nvSpPr>
            <p:spPr>
              <a:xfrm>
                <a:off x="-831260" y="4214518"/>
                <a:ext cx="802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8" extrusionOk="0">
                    <a:moveTo>
                      <a:pt x="212" y="27"/>
                    </a:moveTo>
                    <a:cubicBezTo>
                      <a:pt x="191" y="25"/>
                      <a:pt x="169" y="24"/>
                      <a:pt x="148" y="24"/>
                    </a:cubicBezTo>
                    <a:cubicBezTo>
                      <a:pt x="141" y="24"/>
                      <a:pt x="134" y="24"/>
                      <a:pt x="128" y="24"/>
                    </a:cubicBezTo>
                    <a:cubicBezTo>
                      <a:pt x="112" y="24"/>
                      <a:pt x="97" y="25"/>
                      <a:pt x="82" y="25"/>
                    </a:cubicBezTo>
                    <a:cubicBezTo>
                      <a:pt x="73" y="26"/>
                      <a:pt x="64" y="26"/>
                      <a:pt x="55" y="26"/>
                    </a:cubicBezTo>
                    <a:cubicBezTo>
                      <a:pt x="52" y="26"/>
                      <a:pt x="48" y="26"/>
                      <a:pt x="45" y="25"/>
                    </a:cubicBezTo>
                    <a:cubicBezTo>
                      <a:pt x="40" y="25"/>
                      <a:pt x="36" y="25"/>
                      <a:pt x="31" y="25"/>
                    </a:cubicBezTo>
                    <a:cubicBezTo>
                      <a:pt x="31" y="25"/>
                      <a:pt x="30" y="25"/>
                      <a:pt x="29" y="24"/>
                    </a:cubicBezTo>
                    <a:cubicBezTo>
                      <a:pt x="30" y="25"/>
                      <a:pt x="30" y="25"/>
                      <a:pt x="31" y="25"/>
                    </a:cubicBezTo>
                    <a:cubicBezTo>
                      <a:pt x="29" y="24"/>
                      <a:pt x="28" y="24"/>
                      <a:pt x="2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4" y="24"/>
                      <a:pt x="23" y="24"/>
                    </a:cubicBezTo>
                    <a:lnTo>
                      <a:pt x="24" y="24"/>
                    </a:lnTo>
                    <a:cubicBezTo>
                      <a:pt x="21" y="24"/>
                      <a:pt x="18" y="23"/>
                      <a:pt x="16" y="23"/>
                    </a:cubicBezTo>
                    <a:cubicBezTo>
                      <a:pt x="13" y="22"/>
                      <a:pt x="9" y="21"/>
                      <a:pt x="6" y="18"/>
                    </a:cubicBezTo>
                    <a:cubicBezTo>
                      <a:pt x="0" y="13"/>
                      <a:pt x="3" y="3"/>
                      <a:pt x="10" y="1"/>
                    </a:cubicBezTo>
                    <a:cubicBezTo>
                      <a:pt x="14" y="0"/>
                      <a:pt x="18" y="2"/>
                      <a:pt x="22" y="2"/>
                    </a:cubicBezTo>
                    <a:cubicBezTo>
                      <a:pt x="24" y="2"/>
                      <a:pt x="26" y="3"/>
                      <a:pt x="27" y="5"/>
                    </a:cubicBezTo>
                    <a:cubicBezTo>
                      <a:pt x="29" y="5"/>
                      <a:pt x="32" y="6"/>
                      <a:pt x="35" y="6"/>
                    </a:cubicBezTo>
                    <a:cubicBezTo>
                      <a:pt x="39" y="6"/>
                      <a:pt x="44" y="7"/>
                      <a:pt x="49" y="7"/>
                    </a:cubicBezTo>
                    <a:cubicBezTo>
                      <a:pt x="55" y="7"/>
                      <a:pt x="61" y="7"/>
                      <a:pt x="67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76" y="7"/>
                      <a:pt x="87" y="7"/>
                      <a:pt x="98" y="7"/>
                    </a:cubicBezTo>
                    <a:cubicBezTo>
                      <a:pt x="108" y="6"/>
                      <a:pt x="118" y="6"/>
                      <a:pt x="128" y="6"/>
                    </a:cubicBezTo>
                    <a:lnTo>
                      <a:pt x="127" y="6"/>
                    </a:lnTo>
                    <a:cubicBezTo>
                      <a:pt x="129" y="6"/>
                      <a:pt x="129" y="6"/>
                      <a:pt x="130" y="6"/>
                    </a:cubicBezTo>
                    <a:lnTo>
                      <a:pt x="129" y="6"/>
                    </a:lnTo>
                    <a:cubicBezTo>
                      <a:pt x="134" y="6"/>
                      <a:pt x="140" y="6"/>
                      <a:pt x="146" y="6"/>
                    </a:cubicBezTo>
                    <a:lnTo>
                      <a:pt x="147" y="6"/>
                    </a:lnTo>
                    <a:cubicBezTo>
                      <a:pt x="169" y="6"/>
                      <a:pt x="191" y="7"/>
                      <a:pt x="213" y="9"/>
                    </a:cubicBezTo>
                    <a:cubicBezTo>
                      <a:pt x="218" y="10"/>
                      <a:pt x="222" y="14"/>
                      <a:pt x="221" y="19"/>
                    </a:cubicBezTo>
                    <a:cubicBezTo>
                      <a:pt x="221" y="23"/>
                      <a:pt x="217" y="27"/>
                      <a:pt x="212" y="2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2"/>
              <p:cNvSpPr/>
              <p:nvPr/>
            </p:nvSpPr>
            <p:spPr>
              <a:xfrm>
                <a:off x="-725420" y="4213798"/>
                <a:ext cx="6444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5" extrusionOk="0">
                    <a:moveTo>
                      <a:pt x="5" y="8"/>
                    </a:moveTo>
                    <a:cubicBezTo>
                      <a:pt x="6" y="7"/>
                      <a:pt x="6" y="7"/>
                      <a:pt x="7" y="7"/>
                    </a:cubicBezTo>
                    <a:cubicBezTo>
                      <a:pt x="9" y="4"/>
                      <a:pt x="12" y="4"/>
                      <a:pt x="15" y="4"/>
                    </a:cubicBezTo>
                    <a:cubicBezTo>
                      <a:pt x="24" y="4"/>
                      <a:pt x="33" y="3"/>
                      <a:pt x="41" y="3"/>
                    </a:cubicBezTo>
                    <a:cubicBezTo>
                      <a:pt x="52" y="2"/>
                      <a:pt x="62" y="1"/>
                      <a:pt x="72" y="1"/>
                    </a:cubicBezTo>
                    <a:cubicBezTo>
                      <a:pt x="78" y="1"/>
                      <a:pt x="84" y="1"/>
                      <a:pt x="90" y="1"/>
                    </a:cubicBezTo>
                    <a:cubicBezTo>
                      <a:pt x="95" y="0"/>
                      <a:pt x="100" y="0"/>
                      <a:pt x="105" y="0"/>
                    </a:cubicBezTo>
                    <a:cubicBezTo>
                      <a:pt x="115" y="0"/>
                      <a:pt x="125" y="0"/>
                      <a:pt x="134" y="1"/>
                    </a:cubicBezTo>
                    <a:cubicBezTo>
                      <a:pt x="146" y="1"/>
                      <a:pt x="158" y="1"/>
                      <a:pt x="170" y="2"/>
                    </a:cubicBezTo>
                    <a:cubicBezTo>
                      <a:pt x="174" y="2"/>
                      <a:pt x="178" y="7"/>
                      <a:pt x="178" y="12"/>
                    </a:cubicBezTo>
                    <a:cubicBezTo>
                      <a:pt x="178" y="16"/>
                      <a:pt x="174" y="20"/>
                      <a:pt x="169" y="20"/>
                    </a:cubicBezTo>
                    <a:cubicBezTo>
                      <a:pt x="158" y="19"/>
                      <a:pt x="149" y="19"/>
                      <a:pt x="138" y="19"/>
                    </a:cubicBezTo>
                    <a:cubicBezTo>
                      <a:pt x="129" y="19"/>
                      <a:pt x="119" y="19"/>
                      <a:pt x="110" y="18"/>
                    </a:cubicBezTo>
                    <a:cubicBezTo>
                      <a:pt x="102" y="19"/>
                      <a:pt x="95" y="19"/>
                      <a:pt x="87" y="19"/>
                    </a:cubicBezTo>
                    <a:cubicBezTo>
                      <a:pt x="79" y="20"/>
                      <a:pt x="69" y="20"/>
                      <a:pt x="60" y="21"/>
                    </a:cubicBezTo>
                    <a:cubicBezTo>
                      <a:pt x="45" y="22"/>
                      <a:pt x="29" y="23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5" y="24"/>
                      <a:pt x="0" y="14"/>
                      <a:pt x="5" y="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2"/>
              <p:cNvSpPr/>
              <p:nvPr/>
            </p:nvSpPr>
            <p:spPr>
              <a:xfrm>
                <a:off x="-633260" y="4214518"/>
                <a:ext cx="4356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7" extrusionOk="0">
                    <a:moveTo>
                      <a:pt x="1" y="18"/>
                    </a:moveTo>
                    <a:cubicBezTo>
                      <a:pt x="0" y="16"/>
                      <a:pt x="1" y="13"/>
                      <a:pt x="3" y="11"/>
                    </a:cubicBezTo>
                    <a:cubicBezTo>
                      <a:pt x="5" y="8"/>
                      <a:pt x="7" y="7"/>
                      <a:pt x="10" y="6"/>
                    </a:cubicBezTo>
                    <a:cubicBezTo>
                      <a:pt x="26" y="5"/>
                      <a:pt x="42" y="3"/>
                      <a:pt x="58" y="3"/>
                    </a:cubicBezTo>
                    <a:cubicBezTo>
                      <a:pt x="75" y="2"/>
                      <a:pt x="92" y="2"/>
                      <a:pt x="109" y="1"/>
                    </a:cubicBezTo>
                    <a:cubicBezTo>
                      <a:pt x="115" y="0"/>
                      <a:pt x="119" y="5"/>
                      <a:pt x="119" y="10"/>
                    </a:cubicBezTo>
                    <a:cubicBezTo>
                      <a:pt x="120" y="14"/>
                      <a:pt x="116" y="19"/>
                      <a:pt x="111" y="20"/>
                    </a:cubicBezTo>
                    <a:cubicBezTo>
                      <a:pt x="97" y="20"/>
                      <a:pt x="83" y="21"/>
                      <a:pt x="69" y="21"/>
                    </a:cubicBezTo>
                    <a:cubicBezTo>
                      <a:pt x="56" y="21"/>
                      <a:pt x="42" y="23"/>
                      <a:pt x="28" y="24"/>
                    </a:cubicBezTo>
                    <a:cubicBezTo>
                      <a:pt x="26" y="24"/>
                      <a:pt x="23" y="25"/>
                      <a:pt x="21" y="25"/>
                    </a:cubicBezTo>
                    <a:cubicBezTo>
                      <a:pt x="19" y="25"/>
                      <a:pt x="16" y="25"/>
                      <a:pt x="13" y="26"/>
                    </a:cubicBezTo>
                    <a:lnTo>
                      <a:pt x="12" y="26"/>
                    </a:lnTo>
                    <a:cubicBezTo>
                      <a:pt x="6" y="26"/>
                      <a:pt x="2" y="23"/>
                      <a:pt x="1" y="1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2"/>
              <p:cNvSpPr/>
              <p:nvPr/>
            </p:nvSpPr>
            <p:spPr>
              <a:xfrm>
                <a:off x="-553340" y="4211278"/>
                <a:ext cx="2664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74" h="27" extrusionOk="0">
                    <a:moveTo>
                      <a:pt x="62" y="26"/>
                    </a:moveTo>
                    <a:cubicBezTo>
                      <a:pt x="53" y="25"/>
                      <a:pt x="44" y="25"/>
                      <a:pt x="35" y="25"/>
                    </a:cubicBezTo>
                    <a:cubicBezTo>
                      <a:pt x="31" y="24"/>
                      <a:pt x="28" y="24"/>
                      <a:pt x="24" y="24"/>
                    </a:cubicBezTo>
                    <a:cubicBezTo>
                      <a:pt x="22" y="23"/>
                      <a:pt x="19" y="23"/>
                      <a:pt x="16" y="23"/>
                    </a:cubicBezTo>
                    <a:cubicBezTo>
                      <a:pt x="12" y="22"/>
                      <a:pt x="7" y="22"/>
                      <a:pt x="4" y="19"/>
                    </a:cubicBezTo>
                    <a:cubicBezTo>
                      <a:pt x="0" y="15"/>
                      <a:pt x="0" y="9"/>
                      <a:pt x="3" y="5"/>
                    </a:cubicBezTo>
                    <a:cubicBezTo>
                      <a:pt x="6" y="1"/>
                      <a:pt x="12" y="0"/>
                      <a:pt x="16" y="2"/>
                    </a:cubicBezTo>
                    <a:lnTo>
                      <a:pt x="17" y="2"/>
                    </a:lnTo>
                    <a:cubicBezTo>
                      <a:pt x="18" y="3"/>
                      <a:pt x="20" y="4"/>
                      <a:pt x="22" y="4"/>
                    </a:cubicBezTo>
                    <a:cubicBezTo>
                      <a:pt x="36" y="5"/>
                      <a:pt x="50" y="5"/>
                      <a:pt x="63" y="7"/>
                    </a:cubicBezTo>
                    <a:cubicBezTo>
                      <a:pt x="69" y="7"/>
                      <a:pt x="73" y="11"/>
                      <a:pt x="73" y="16"/>
                    </a:cubicBezTo>
                    <a:cubicBezTo>
                      <a:pt x="72" y="22"/>
                      <a:pt x="68" y="26"/>
                      <a:pt x="63" y="26"/>
                    </a:cubicBezTo>
                    <a:lnTo>
                      <a:pt x="62" y="2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3" name="Google Shape;3073;p32"/>
            <p:cNvGrpSpPr/>
            <p:nvPr/>
          </p:nvGrpSpPr>
          <p:grpSpPr>
            <a:xfrm>
              <a:off x="7016391" y="-698437"/>
              <a:ext cx="2641710" cy="1889702"/>
              <a:chOff x="39600" y="2802600"/>
              <a:chExt cx="1227960" cy="878400"/>
            </a:xfrm>
          </p:grpSpPr>
          <p:sp>
            <p:nvSpPr>
              <p:cNvPr id="3074" name="Google Shape;3074;p32"/>
              <p:cNvSpPr/>
              <p:nvPr/>
            </p:nvSpPr>
            <p:spPr>
              <a:xfrm>
                <a:off x="502920" y="2808000"/>
                <a:ext cx="32760" cy="800280"/>
              </a:xfrm>
              <a:custGeom>
                <a:avLst/>
                <a:gdLst/>
                <a:ahLst/>
                <a:cxnLst/>
                <a:rect l="l" t="t" r="r" b="b"/>
                <a:pathLst>
                  <a:path w="91" h="2223" extrusionOk="0">
                    <a:moveTo>
                      <a:pt x="0" y="2211"/>
                    </a:moveTo>
                    <a:cubicBezTo>
                      <a:pt x="1" y="2192"/>
                      <a:pt x="2" y="2172"/>
                      <a:pt x="2" y="2152"/>
                    </a:cubicBezTo>
                    <a:cubicBezTo>
                      <a:pt x="4" y="2130"/>
                      <a:pt x="4" y="2107"/>
                      <a:pt x="5" y="2085"/>
                    </a:cubicBezTo>
                    <a:cubicBezTo>
                      <a:pt x="7" y="2040"/>
                      <a:pt x="8" y="1994"/>
                      <a:pt x="10" y="1949"/>
                    </a:cubicBezTo>
                    <a:cubicBezTo>
                      <a:pt x="13" y="1855"/>
                      <a:pt x="16" y="1762"/>
                      <a:pt x="19" y="1670"/>
                    </a:cubicBezTo>
                    <a:cubicBezTo>
                      <a:pt x="22" y="1576"/>
                      <a:pt x="25" y="1483"/>
                      <a:pt x="27" y="1389"/>
                    </a:cubicBezTo>
                    <a:cubicBezTo>
                      <a:pt x="30" y="1294"/>
                      <a:pt x="33" y="1199"/>
                      <a:pt x="36" y="1104"/>
                    </a:cubicBezTo>
                    <a:cubicBezTo>
                      <a:pt x="39" y="1010"/>
                      <a:pt x="41" y="915"/>
                      <a:pt x="44" y="821"/>
                    </a:cubicBezTo>
                    <a:cubicBezTo>
                      <a:pt x="46" y="775"/>
                      <a:pt x="48" y="729"/>
                      <a:pt x="49" y="682"/>
                    </a:cubicBezTo>
                    <a:cubicBezTo>
                      <a:pt x="50" y="635"/>
                      <a:pt x="52" y="588"/>
                      <a:pt x="53" y="541"/>
                    </a:cubicBezTo>
                    <a:cubicBezTo>
                      <a:pt x="56" y="448"/>
                      <a:pt x="59" y="356"/>
                      <a:pt x="62" y="263"/>
                    </a:cubicBezTo>
                    <a:cubicBezTo>
                      <a:pt x="63" y="221"/>
                      <a:pt x="65" y="179"/>
                      <a:pt x="66" y="137"/>
                    </a:cubicBezTo>
                    <a:cubicBezTo>
                      <a:pt x="67" y="116"/>
                      <a:pt x="67" y="95"/>
                      <a:pt x="68" y="74"/>
                    </a:cubicBezTo>
                    <a:cubicBezTo>
                      <a:pt x="68" y="53"/>
                      <a:pt x="68" y="32"/>
                      <a:pt x="69" y="11"/>
                    </a:cubicBezTo>
                    <a:cubicBezTo>
                      <a:pt x="69" y="5"/>
                      <a:pt x="74" y="0"/>
                      <a:pt x="79" y="0"/>
                    </a:cubicBezTo>
                    <a:cubicBezTo>
                      <a:pt x="85" y="0"/>
                      <a:pt x="90" y="5"/>
                      <a:pt x="90" y="10"/>
                    </a:cubicBezTo>
                    <a:cubicBezTo>
                      <a:pt x="89" y="34"/>
                      <a:pt x="88" y="56"/>
                      <a:pt x="88" y="79"/>
                    </a:cubicBezTo>
                    <a:cubicBezTo>
                      <a:pt x="87" y="103"/>
                      <a:pt x="86" y="127"/>
                      <a:pt x="85" y="151"/>
                    </a:cubicBezTo>
                    <a:cubicBezTo>
                      <a:pt x="83" y="197"/>
                      <a:pt x="82" y="243"/>
                      <a:pt x="81" y="289"/>
                    </a:cubicBezTo>
                    <a:cubicBezTo>
                      <a:pt x="78" y="383"/>
                      <a:pt x="75" y="477"/>
                      <a:pt x="72" y="571"/>
                    </a:cubicBezTo>
                    <a:cubicBezTo>
                      <a:pt x="71" y="618"/>
                      <a:pt x="69" y="665"/>
                      <a:pt x="68" y="712"/>
                    </a:cubicBezTo>
                    <a:cubicBezTo>
                      <a:pt x="66" y="760"/>
                      <a:pt x="65" y="807"/>
                      <a:pt x="63" y="854"/>
                    </a:cubicBezTo>
                    <a:cubicBezTo>
                      <a:pt x="60" y="948"/>
                      <a:pt x="57" y="1042"/>
                      <a:pt x="54" y="1137"/>
                    </a:cubicBezTo>
                    <a:cubicBezTo>
                      <a:pt x="51" y="1231"/>
                      <a:pt x="48" y="1325"/>
                      <a:pt x="45" y="1419"/>
                    </a:cubicBezTo>
                    <a:cubicBezTo>
                      <a:pt x="42" y="1512"/>
                      <a:pt x="40" y="1606"/>
                      <a:pt x="37" y="1699"/>
                    </a:cubicBezTo>
                    <a:cubicBezTo>
                      <a:pt x="34" y="1791"/>
                      <a:pt x="31" y="1883"/>
                      <a:pt x="28" y="1976"/>
                    </a:cubicBezTo>
                    <a:cubicBezTo>
                      <a:pt x="27" y="2017"/>
                      <a:pt x="26" y="2058"/>
                      <a:pt x="25" y="2098"/>
                    </a:cubicBezTo>
                    <a:cubicBezTo>
                      <a:pt x="25" y="2118"/>
                      <a:pt x="23" y="2138"/>
                      <a:pt x="23" y="2158"/>
                    </a:cubicBezTo>
                    <a:cubicBezTo>
                      <a:pt x="23" y="2176"/>
                      <a:pt x="22" y="2193"/>
                      <a:pt x="22" y="2211"/>
                    </a:cubicBezTo>
                    <a:cubicBezTo>
                      <a:pt x="22" y="2217"/>
                      <a:pt x="18" y="2222"/>
                      <a:pt x="11" y="2222"/>
                    </a:cubicBezTo>
                    <a:cubicBezTo>
                      <a:pt x="5" y="2222"/>
                      <a:pt x="0" y="2217"/>
                      <a:pt x="0" y="22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2"/>
              <p:cNvSpPr/>
              <p:nvPr/>
            </p:nvSpPr>
            <p:spPr>
              <a:xfrm>
                <a:off x="514080" y="2806920"/>
                <a:ext cx="40320" cy="6696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86" extrusionOk="0">
                    <a:moveTo>
                      <a:pt x="9" y="185"/>
                    </a:moveTo>
                    <a:cubicBezTo>
                      <a:pt x="3" y="183"/>
                      <a:pt x="0" y="178"/>
                      <a:pt x="1" y="172"/>
                    </a:cubicBezTo>
                    <a:cubicBezTo>
                      <a:pt x="2" y="170"/>
                      <a:pt x="2" y="167"/>
                      <a:pt x="3" y="165"/>
                    </a:cubicBezTo>
                    <a:cubicBezTo>
                      <a:pt x="6" y="153"/>
                      <a:pt x="8" y="142"/>
                      <a:pt x="10" y="131"/>
                    </a:cubicBezTo>
                    <a:cubicBezTo>
                      <a:pt x="14" y="110"/>
                      <a:pt x="17" y="90"/>
                      <a:pt x="22" y="69"/>
                    </a:cubicBezTo>
                    <a:cubicBezTo>
                      <a:pt x="23" y="59"/>
                      <a:pt x="25" y="49"/>
                      <a:pt x="27" y="39"/>
                    </a:cubicBezTo>
                    <a:cubicBezTo>
                      <a:pt x="29" y="34"/>
                      <a:pt x="30" y="29"/>
                      <a:pt x="31" y="23"/>
                    </a:cubicBezTo>
                    <a:cubicBezTo>
                      <a:pt x="32" y="18"/>
                      <a:pt x="33" y="14"/>
                      <a:pt x="34" y="8"/>
                    </a:cubicBezTo>
                    <a:cubicBezTo>
                      <a:pt x="36" y="2"/>
                      <a:pt x="42" y="0"/>
                      <a:pt x="48" y="1"/>
                    </a:cubicBezTo>
                    <a:cubicBezTo>
                      <a:pt x="51" y="2"/>
                      <a:pt x="54" y="5"/>
                      <a:pt x="55" y="8"/>
                    </a:cubicBezTo>
                    <a:cubicBezTo>
                      <a:pt x="57" y="9"/>
                      <a:pt x="57" y="11"/>
                      <a:pt x="58" y="12"/>
                    </a:cubicBezTo>
                    <a:cubicBezTo>
                      <a:pt x="60" y="16"/>
                      <a:pt x="61" y="21"/>
                      <a:pt x="62" y="25"/>
                    </a:cubicBezTo>
                    <a:cubicBezTo>
                      <a:pt x="63" y="28"/>
                      <a:pt x="65" y="32"/>
                      <a:pt x="66" y="35"/>
                    </a:cubicBezTo>
                    <a:cubicBezTo>
                      <a:pt x="68" y="40"/>
                      <a:pt x="69" y="45"/>
                      <a:pt x="71" y="50"/>
                    </a:cubicBezTo>
                    <a:cubicBezTo>
                      <a:pt x="78" y="69"/>
                      <a:pt x="86" y="89"/>
                      <a:pt x="93" y="108"/>
                    </a:cubicBezTo>
                    <a:cubicBezTo>
                      <a:pt x="101" y="128"/>
                      <a:pt x="106" y="150"/>
                      <a:pt x="110" y="171"/>
                    </a:cubicBezTo>
                    <a:cubicBezTo>
                      <a:pt x="111" y="177"/>
                      <a:pt x="107" y="182"/>
                      <a:pt x="101" y="183"/>
                    </a:cubicBezTo>
                    <a:cubicBezTo>
                      <a:pt x="96" y="184"/>
                      <a:pt x="90" y="180"/>
                      <a:pt x="90" y="174"/>
                    </a:cubicBezTo>
                    <a:cubicBezTo>
                      <a:pt x="89" y="167"/>
                      <a:pt x="87" y="159"/>
                      <a:pt x="86" y="151"/>
                    </a:cubicBezTo>
                    <a:cubicBezTo>
                      <a:pt x="84" y="145"/>
                      <a:pt x="82" y="139"/>
                      <a:pt x="80" y="133"/>
                    </a:cubicBezTo>
                    <a:cubicBezTo>
                      <a:pt x="79" y="127"/>
                      <a:pt x="77" y="121"/>
                      <a:pt x="75" y="116"/>
                    </a:cubicBezTo>
                    <a:cubicBezTo>
                      <a:pt x="69" y="102"/>
                      <a:pt x="63" y="87"/>
                      <a:pt x="58" y="73"/>
                    </a:cubicBezTo>
                    <a:cubicBezTo>
                      <a:pt x="55" y="66"/>
                      <a:pt x="53" y="59"/>
                      <a:pt x="50" y="52"/>
                    </a:cubicBezTo>
                    <a:cubicBezTo>
                      <a:pt x="48" y="63"/>
                      <a:pt x="45" y="74"/>
                      <a:pt x="43" y="85"/>
                    </a:cubicBezTo>
                    <a:cubicBezTo>
                      <a:pt x="37" y="107"/>
                      <a:pt x="31" y="130"/>
                      <a:pt x="27" y="152"/>
                    </a:cubicBezTo>
                    <a:cubicBezTo>
                      <a:pt x="24" y="161"/>
                      <a:pt x="23" y="169"/>
                      <a:pt x="21" y="177"/>
                    </a:cubicBezTo>
                    <a:cubicBezTo>
                      <a:pt x="20" y="182"/>
                      <a:pt x="16" y="185"/>
                      <a:pt x="11" y="185"/>
                    </a:cubicBezTo>
                    <a:cubicBezTo>
                      <a:pt x="10" y="185"/>
                      <a:pt x="9" y="185"/>
                      <a:pt x="9" y="1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2"/>
              <p:cNvSpPr/>
              <p:nvPr/>
            </p:nvSpPr>
            <p:spPr>
              <a:xfrm>
                <a:off x="39600" y="3245040"/>
                <a:ext cx="984600" cy="14760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41" extrusionOk="0">
                    <a:moveTo>
                      <a:pt x="2725" y="40"/>
                    </a:moveTo>
                    <a:cubicBezTo>
                      <a:pt x="2697" y="39"/>
                      <a:pt x="2668" y="39"/>
                      <a:pt x="2640" y="39"/>
                    </a:cubicBezTo>
                    <a:cubicBezTo>
                      <a:pt x="2612" y="38"/>
                      <a:pt x="2584" y="38"/>
                      <a:pt x="2557" y="38"/>
                    </a:cubicBezTo>
                    <a:cubicBezTo>
                      <a:pt x="2500" y="37"/>
                      <a:pt x="2443" y="37"/>
                      <a:pt x="2387" y="36"/>
                    </a:cubicBezTo>
                    <a:cubicBezTo>
                      <a:pt x="2271" y="36"/>
                      <a:pt x="2156" y="35"/>
                      <a:pt x="2041" y="34"/>
                    </a:cubicBezTo>
                    <a:cubicBezTo>
                      <a:pt x="1981" y="33"/>
                      <a:pt x="1922" y="33"/>
                      <a:pt x="1862" y="33"/>
                    </a:cubicBezTo>
                    <a:cubicBezTo>
                      <a:pt x="1806" y="32"/>
                      <a:pt x="1750" y="32"/>
                      <a:pt x="1694" y="31"/>
                    </a:cubicBezTo>
                    <a:cubicBezTo>
                      <a:pt x="1575" y="30"/>
                      <a:pt x="1455" y="29"/>
                      <a:pt x="1337" y="28"/>
                    </a:cubicBezTo>
                    <a:cubicBezTo>
                      <a:pt x="1280" y="28"/>
                      <a:pt x="1222" y="28"/>
                      <a:pt x="1165" y="27"/>
                    </a:cubicBezTo>
                    <a:cubicBezTo>
                      <a:pt x="1107" y="26"/>
                      <a:pt x="1049" y="26"/>
                      <a:pt x="991" y="26"/>
                    </a:cubicBezTo>
                    <a:cubicBezTo>
                      <a:pt x="872" y="25"/>
                      <a:pt x="754" y="24"/>
                      <a:pt x="636" y="23"/>
                    </a:cubicBezTo>
                    <a:cubicBezTo>
                      <a:pt x="517" y="22"/>
                      <a:pt x="397" y="22"/>
                      <a:pt x="279" y="21"/>
                    </a:cubicBezTo>
                    <a:cubicBezTo>
                      <a:pt x="232" y="21"/>
                      <a:pt x="185" y="21"/>
                      <a:pt x="138" y="21"/>
                    </a:cubicBezTo>
                    <a:cubicBezTo>
                      <a:pt x="114" y="21"/>
                      <a:pt x="91" y="21"/>
                      <a:pt x="68" y="21"/>
                    </a:cubicBezTo>
                    <a:cubicBezTo>
                      <a:pt x="60" y="21"/>
                      <a:pt x="53" y="21"/>
                      <a:pt x="45" y="21"/>
                    </a:cubicBezTo>
                    <a:cubicBezTo>
                      <a:pt x="33" y="21"/>
                      <a:pt x="22" y="21"/>
                      <a:pt x="11" y="21"/>
                    </a:cubicBezTo>
                    <a:cubicBezTo>
                      <a:pt x="5" y="21"/>
                      <a:pt x="0" y="16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5" y="0"/>
                      <a:pt x="60" y="0"/>
                      <a:pt x="85" y="1"/>
                    </a:cubicBezTo>
                    <a:cubicBezTo>
                      <a:pt x="113" y="1"/>
                      <a:pt x="141" y="1"/>
                      <a:pt x="169" y="2"/>
                    </a:cubicBezTo>
                    <a:cubicBezTo>
                      <a:pt x="228" y="3"/>
                      <a:pt x="287" y="3"/>
                      <a:pt x="346" y="4"/>
                    </a:cubicBezTo>
                    <a:cubicBezTo>
                      <a:pt x="463" y="5"/>
                      <a:pt x="580" y="6"/>
                      <a:pt x="697" y="7"/>
                    </a:cubicBezTo>
                    <a:cubicBezTo>
                      <a:pt x="815" y="7"/>
                      <a:pt x="932" y="8"/>
                      <a:pt x="1049" y="9"/>
                    </a:cubicBezTo>
                    <a:cubicBezTo>
                      <a:pt x="1168" y="10"/>
                      <a:pt x="1285" y="11"/>
                      <a:pt x="1404" y="12"/>
                    </a:cubicBezTo>
                    <a:cubicBezTo>
                      <a:pt x="1520" y="12"/>
                      <a:pt x="1637" y="13"/>
                      <a:pt x="1754" y="14"/>
                    </a:cubicBezTo>
                    <a:cubicBezTo>
                      <a:pt x="1813" y="14"/>
                      <a:pt x="1872" y="14"/>
                      <a:pt x="1930" y="15"/>
                    </a:cubicBezTo>
                    <a:cubicBezTo>
                      <a:pt x="1988" y="15"/>
                      <a:pt x="2045" y="15"/>
                      <a:pt x="2103" y="16"/>
                    </a:cubicBezTo>
                    <a:cubicBezTo>
                      <a:pt x="2161" y="16"/>
                      <a:pt x="2220" y="17"/>
                      <a:pt x="2278" y="17"/>
                    </a:cubicBezTo>
                    <a:cubicBezTo>
                      <a:pt x="2335" y="18"/>
                      <a:pt x="2392" y="18"/>
                      <a:pt x="2450" y="18"/>
                    </a:cubicBezTo>
                    <a:cubicBezTo>
                      <a:pt x="2496" y="19"/>
                      <a:pt x="2542" y="19"/>
                      <a:pt x="2588" y="19"/>
                    </a:cubicBezTo>
                    <a:cubicBezTo>
                      <a:pt x="2611" y="19"/>
                      <a:pt x="2634" y="19"/>
                      <a:pt x="2656" y="19"/>
                    </a:cubicBezTo>
                    <a:cubicBezTo>
                      <a:pt x="2679" y="20"/>
                      <a:pt x="2701" y="20"/>
                      <a:pt x="2724" y="19"/>
                    </a:cubicBezTo>
                    <a:cubicBezTo>
                      <a:pt x="2730" y="19"/>
                      <a:pt x="2734" y="24"/>
                      <a:pt x="2734" y="29"/>
                    </a:cubicBezTo>
                    <a:cubicBezTo>
                      <a:pt x="2734" y="35"/>
                      <a:pt x="2730" y="40"/>
                      <a:pt x="2725" y="4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2"/>
              <p:cNvSpPr/>
              <p:nvPr/>
            </p:nvSpPr>
            <p:spPr>
              <a:xfrm>
                <a:off x="979560" y="3241440"/>
                <a:ext cx="56160" cy="3636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1" extrusionOk="0">
                    <a:moveTo>
                      <a:pt x="31" y="94"/>
                    </a:moveTo>
                    <a:cubicBezTo>
                      <a:pt x="28" y="88"/>
                      <a:pt x="31" y="82"/>
                      <a:pt x="36" y="80"/>
                    </a:cubicBezTo>
                    <a:cubicBezTo>
                      <a:pt x="52" y="73"/>
                      <a:pt x="69" y="67"/>
                      <a:pt x="85" y="61"/>
                    </a:cubicBezTo>
                    <a:cubicBezTo>
                      <a:pt x="94" y="58"/>
                      <a:pt x="104" y="54"/>
                      <a:pt x="113" y="52"/>
                    </a:cubicBezTo>
                    <a:cubicBezTo>
                      <a:pt x="111" y="51"/>
                      <a:pt x="109" y="50"/>
                      <a:pt x="107" y="50"/>
                    </a:cubicBezTo>
                    <a:cubicBezTo>
                      <a:pt x="97" y="46"/>
                      <a:pt x="87" y="43"/>
                      <a:pt x="76" y="40"/>
                    </a:cubicBezTo>
                    <a:cubicBezTo>
                      <a:pt x="55" y="33"/>
                      <a:pt x="33" y="27"/>
                      <a:pt x="11" y="22"/>
                    </a:cubicBezTo>
                    <a:lnTo>
                      <a:pt x="10" y="22"/>
                    </a:lnTo>
                    <a:cubicBezTo>
                      <a:pt x="4" y="21"/>
                      <a:pt x="0" y="14"/>
                      <a:pt x="2" y="9"/>
                    </a:cubicBezTo>
                    <a:cubicBezTo>
                      <a:pt x="3" y="4"/>
                      <a:pt x="9" y="0"/>
                      <a:pt x="15" y="1"/>
                    </a:cubicBezTo>
                    <a:cubicBezTo>
                      <a:pt x="25" y="4"/>
                      <a:pt x="35" y="7"/>
                      <a:pt x="45" y="10"/>
                    </a:cubicBezTo>
                    <a:cubicBezTo>
                      <a:pt x="56" y="13"/>
                      <a:pt x="68" y="17"/>
                      <a:pt x="79" y="20"/>
                    </a:cubicBezTo>
                    <a:cubicBezTo>
                      <a:pt x="100" y="27"/>
                      <a:pt x="121" y="33"/>
                      <a:pt x="141" y="38"/>
                    </a:cubicBezTo>
                    <a:cubicBezTo>
                      <a:pt x="143" y="39"/>
                      <a:pt x="146" y="39"/>
                      <a:pt x="147" y="40"/>
                    </a:cubicBezTo>
                    <a:cubicBezTo>
                      <a:pt x="150" y="42"/>
                      <a:pt x="151" y="43"/>
                      <a:pt x="152" y="46"/>
                    </a:cubicBezTo>
                    <a:cubicBezTo>
                      <a:pt x="155" y="51"/>
                      <a:pt x="153" y="57"/>
                      <a:pt x="148" y="60"/>
                    </a:cubicBezTo>
                    <a:cubicBezTo>
                      <a:pt x="145" y="62"/>
                      <a:pt x="141" y="64"/>
                      <a:pt x="138" y="65"/>
                    </a:cubicBezTo>
                    <a:cubicBezTo>
                      <a:pt x="136" y="66"/>
                      <a:pt x="133" y="66"/>
                      <a:pt x="131" y="67"/>
                    </a:cubicBezTo>
                    <a:cubicBezTo>
                      <a:pt x="127" y="68"/>
                      <a:pt x="123" y="70"/>
                      <a:pt x="120" y="71"/>
                    </a:cubicBezTo>
                    <a:cubicBezTo>
                      <a:pt x="111" y="73"/>
                      <a:pt x="103" y="77"/>
                      <a:pt x="94" y="80"/>
                    </a:cubicBezTo>
                    <a:cubicBezTo>
                      <a:pt x="95" y="79"/>
                      <a:pt x="95" y="79"/>
                      <a:pt x="95" y="79"/>
                    </a:cubicBezTo>
                    <a:cubicBezTo>
                      <a:pt x="79" y="85"/>
                      <a:pt x="61" y="91"/>
                      <a:pt x="44" y="99"/>
                    </a:cubicBezTo>
                    <a:cubicBezTo>
                      <a:pt x="43" y="99"/>
                      <a:pt x="42" y="100"/>
                      <a:pt x="40" y="100"/>
                    </a:cubicBezTo>
                    <a:cubicBezTo>
                      <a:pt x="37" y="100"/>
                      <a:pt x="33" y="97"/>
                      <a:pt x="31" y="9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2"/>
              <p:cNvSpPr/>
              <p:nvPr/>
            </p:nvSpPr>
            <p:spPr>
              <a:xfrm>
                <a:off x="743040" y="2872800"/>
                <a:ext cx="35640" cy="76320"/>
              </a:xfrm>
              <a:custGeom>
                <a:avLst/>
                <a:gdLst/>
                <a:ahLst/>
                <a:cxnLst/>
                <a:rect l="l" t="t" r="r" b="b"/>
                <a:pathLst>
                  <a:path w="99" h="212" extrusionOk="0">
                    <a:moveTo>
                      <a:pt x="81" y="209"/>
                    </a:moveTo>
                    <a:cubicBezTo>
                      <a:pt x="78" y="207"/>
                      <a:pt x="77" y="205"/>
                      <a:pt x="77" y="201"/>
                    </a:cubicBezTo>
                    <a:cubicBezTo>
                      <a:pt x="77" y="200"/>
                      <a:pt x="77" y="200"/>
                      <a:pt x="77" y="199"/>
                    </a:cubicBezTo>
                    <a:lnTo>
                      <a:pt x="77" y="200"/>
                    </a:lnTo>
                    <a:cubicBezTo>
                      <a:pt x="76" y="190"/>
                      <a:pt x="74" y="181"/>
                      <a:pt x="73" y="171"/>
                    </a:cubicBezTo>
                    <a:lnTo>
                      <a:pt x="73" y="172"/>
                    </a:lnTo>
                    <a:cubicBezTo>
                      <a:pt x="72" y="168"/>
                      <a:pt x="71" y="164"/>
                      <a:pt x="70" y="160"/>
                    </a:cubicBezTo>
                    <a:cubicBezTo>
                      <a:pt x="69" y="156"/>
                      <a:pt x="68" y="152"/>
                      <a:pt x="67" y="148"/>
                    </a:cubicBezTo>
                    <a:cubicBezTo>
                      <a:pt x="66" y="144"/>
                      <a:pt x="64" y="140"/>
                      <a:pt x="63" y="136"/>
                    </a:cubicBezTo>
                    <a:cubicBezTo>
                      <a:pt x="61" y="131"/>
                      <a:pt x="59" y="126"/>
                      <a:pt x="57" y="122"/>
                    </a:cubicBezTo>
                    <a:cubicBezTo>
                      <a:pt x="54" y="114"/>
                      <a:pt x="50" y="107"/>
                      <a:pt x="46" y="98"/>
                    </a:cubicBezTo>
                    <a:cubicBezTo>
                      <a:pt x="43" y="93"/>
                      <a:pt x="40" y="87"/>
                      <a:pt x="37" y="81"/>
                    </a:cubicBezTo>
                    <a:cubicBezTo>
                      <a:pt x="32" y="73"/>
                      <a:pt x="28" y="66"/>
                      <a:pt x="24" y="59"/>
                    </a:cubicBezTo>
                    <a:cubicBezTo>
                      <a:pt x="20" y="52"/>
                      <a:pt x="15" y="45"/>
                      <a:pt x="11" y="37"/>
                    </a:cubicBezTo>
                    <a:cubicBezTo>
                      <a:pt x="10" y="34"/>
                      <a:pt x="8" y="31"/>
                      <a:pt x="7" y="27"/>
                    </a:cubicBezTo>
                    <a:cubicBezTo>
                      <a:pt x="6" y="26"/>
                      <a:pt x="4" y="23"/>
                      <a:pt x="3" y="22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4" y="0"/>
                      <a:pt x="15" y="1"/>
                      <a:pt x="17" y="1"/>
                    </a:cubicBezTo>
                    <a:cubicBezTo>
                      <a:pt x="20" y="4"/>
                      <a:pt x="22" y="8"/>
                      <a:pt x="22" y="12"/>
                    </a:cubicBezTo>
                    <a:cubicBezTo>
                      <a:pt x="24" y="16"/>
                      <a:pt x="25" y="20"/>
                      <a:pt x="27" y="23"/>
                    </a:cubicBezTo>
                    <a:cubicBezTo>
                      <a:pt x="32" y="34"/>
                      <a:pt x="38" y="43"/>
                      <a:pt x="43" y="53"/>
                    </a:cubicBezTo>
                    <a:cubicBezTo>
                      <a:pt x="49" y="62"/>
                      <a:pt x="53" y="71"/>
                      <a:pt x="58" y="80"/>
                    </a:cubicBezTo>
                    <a:cubicBezTo>
                      <a:pt x="61" y="85"/>
                      <a:pt x="63" y="89"/>
                      <a:pt x="65" y="94"/>
                    </a:cubicBezTo>
                    <a:cubicBezTo>
                      <a:pt x="68" y="99"/>
                      <a:pt x="70" y="105"/>
                      <a:pt x="73" y="111"/>
                    </a:cubicBezTo>
                    <a:cubicBezTo>
                      <a:pt x="74" y="113"/>
                      <a:pt x="74" y="115"/>
                      <a:pt x="75" y="117"/>
                    </a:cubicBezTo>
                    <a:cubicBezTo>
                      <a:pt x="77" y="121"/>
                      <a:pt x="78" y="124"/>
                      <a:pt x="80" y="128"/>
                    </a:cubicBezTo>
                    <a:cubicBezTo>
                      <a:pt x="81" y="132"/>
                      <a:pt x="83" y="138"/>
                      <a:pt x="85" y="142"/>
                    </a:cubicBezTo>
                    <a:cubicBezTo>
                      <a:pt x="86" y="147"/>
                      <a:pt x="87" y="151"/>
                      <a:pt x="88" y="156"/>
                    </a:cubicBezTo>
                    <a:cubicBezTo>
                      <a:pt x="89" y="160"/>
                      <a:pt x="91" y="164"/>
                      <a:pt x="91" y="168"/>
                    </a:cubicBezTo>
                    <a:cubicBezTo>
                      <a:pt x="93" y="178"/>
                      <a:pt x="96" y="189"/>
                      <a:pt x="97" y="200"/>
                    </a:cubicBezTo>
                    <a:cubicBezTo>
                      <a:pt x="98" y="205"/>
                      <a:pt x="94" y="210"/>
                      <a:pt x="89" y="211"/>
                    </a:cubicBezTo>
                    <a:cubicBezTo>
                      <a:pt x="88" y="211"/>
                      <a:pt x="88" y="211"/>
                      <a:pt x="87" y="211"/>
                    </a:cubicBezTo>
                    <a:cubicBezTo>
                      <a:pt x="85" y="211"/>
                      <a:pt x="83" y="210"/>
                      <a:pt x="81" y="20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2"/>
              <p:cNvSpPr/>
              <p:nvPr/>
            </p:nvSpPr>
            <p:spPr>
              <a:xfrm>
                <a:off x="735840" y="2875320"/>
                <a:ext cx="60120" cy="6984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94" extrusionOk="0">
                    <a:moveTo>
                      <a:pt x="6" y="192"/>
                    </a:moveTo>
                    <a:cubicBezTo>
                      <a:pt x="1" y="189"/>
                      <a:pt x="0" y="182"/>
                      <a:pt x="4" y="177"/>
                    </a:cubicBezTo>
                    <a:cubicBezTo>
                      <a:pt x="10" y="168"/>
                      <a:pt x="17" y="159"/>
                      <a:pt x="23" y="149"/>
                    </a:cubicBezTo>
                    <a:cubicBezTo>
                      <a:pt x="30" y="140"/>
                      <a:pt x="37" y="131"/>
                      <a:pt x="44" y="122"/>
                    </a:cubicBezTo>
                    <a:cubicBezTo>
                      <a:pt x="57" y="104"/>
                      <a:pt x="69" y="87"/>
                      <a:pt x="82" y="69"/>
                    </a:cubicBezTo>
                    <a:cubicBezTo>
                      <a:pt x="90" y="59"/>
                      <a:pt x="97" y="49"/>
                      <a:pt x="105" y="39"/>
                    </a:cubicBezTo>
                    <a:cubicBezTo>
                      <a:pt x="112" y="29"/>
                      <a:pt x="120" y="20"/>
                      <a:pt x="129" y="11"/>
                    </a:cubicBezTo>
                    <a:cubicBezTo>
                      <a:pt x="134" y="6"/>
                      <a:pt x="140" y="2"/>
                      <a:pt x="147" y="1"/>
                    </a:cubicBezTo>
                    <a:cubicBezTo>
                      <a:pt x="153" y="0"/>
                      <a:pt x="160" y="2"/>
                      <a:pt x="163" y="6"/>
                    </a:cubicBezTo>
                    <a:cubicBezTo>
                      <a:pt x="166" y="11"/>
                      <a:pt x="165" y="18"/>
                      <a:pt x="161" y="22"/>
                    </a:cubicBezTo>
                    <a:cubicBezTo>
                      <a:pt x="157" y="24"/>
                      <a:pt x="152" y="24"/>
                      <a:pt x="149" y="22"/>
                    </a:cubicBezTo>
                    <a:cubicBezTo>
                      <a:pt x="148" y="22"/>
                      <a:pt x="147" y="22"/>
                      <a:pt x="147" y="23"/>
                    </a:cubicBezTo>
                    <a:cubicBezTo>
                      <a:pt x="146" y="23"/>
                      <a:pt x="145" y="24"/>
                      <a:pt x="144" y="25"/>
                    </a:cubicBezTo>
                    <a:cubicBezTo>
                      <a:pt x="140" y="29"/>
                      <a:pt x="137" y="31"/>
                      <a:pt x="134" y="35"/>
                    </a:cubicBezTo>
                    <a:cubicBezTo>
                      <a:pt x="125" y="45"/>
                      <a:pt x="118" y="55"/>
                      <a:pt x="110" y="66"/>
                    </a:cubicBezTo>
                    <a:cubicBezTo>
                      <a:pt x="103" y="75"/>
                      <a:pt x="96" y="84"/>
                      <a:pt x="89" y="93"/>
                    </a:cubicBezTo>
                    <a:cubicBezTo>
                      <a:pt x="75" y="111"/>
                      <a:pt x="62" y="128"/>
                      <a:pt x="50" y="146"/>
                    </a:cubicBezTo>
                    <a:cubicBezTo>
                      <a:pt x="41" y="157"/>
                      <a:pt x="34" y="167"/>
                      <a:pt x="27" y="178"/>
                    </a:cubicBezTo>
                    <a:cubicBezTo>
                      <a:pt x="27" y="179"/>
                      <a:pt x="27" y="179"/>
                      <a:pt x="26" y="179"/>
                    </a:cubicBezTo>
                    <a:cubicBezTo>
                      <a:pt x="27" y="179"/>
                      <a:pt x="27" y="179"/>
                      <a:pt x="27" y="178"/>
                    </a:cubicBezTo>
                    <a:cubicBezTo>
                      <a:pt x="25" y="182"/>
                      <a:pt x="23" y="185"/>
                      <a:pt x="20" y="188"/>
                    </a:cubicBezTo>
                    <a:cubicBezTo>
                      <a:pt x="19" y="191"/>
                      <a:pt x="15" y="193"/>
                      <a:pt x="12" y="193"/>
                    </a:cubicBezTo>
                    <a:cubicBezTo>
                      <a:pt x="10" y="193"/>
                      <a:pt x="8" y="193"/>
                      <a:pt x="6" y="19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2"/>
              <p:cNvSpPr/>
              <p:nvPr/>
            </p:nvSpPr>
            <p:spPr>
              <a:xfrm>
                <a:off x="779760" y="2901960"/>
                <a:ext cx="100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8" h="36" extrusionOk="0">
                    <a:moveTo>
                      <a:pt x="0" y="23"/>
                    </a:moveTo>
                    <a:cubicBezTo>
                      <a:pt x="1" y="21"/>
                      <a:pt x="1" y="19"/>
                      <a:pt x="1" y="17"/>
                    </a:cubicBezTo>
                    <a:cubicBezTo>
                      <a:pt x="2" y="14"/>
                      <a:pt x="3" y="12"/>
                      <a:pt x="3" y="10"/>
                    </a:cubicBezTo>
                    <a:cubicBezTo>
                      <a:pt x="5" y="4"/>
                      <a:pt x="11" y="0"/>
                      <a:pt x="17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5" y="18"/>
                      <a:pt x="24" y="20"/>
                      <a:pt x="23" y="23"/>
                    </a:cubicBezTo>
                    <a:cubicBezTo>
                      <a:pt x="23" y="30"/>
                      <a:pt x="18" y="34"/>
                      <a:pt x="12" y="35"/>
                    </a:cubicBezTo>
                    <a:cubicBezTo>
                      <a:pt x="6" y="35"/>
                      <a:pt x="0" y="30"/>
                      <a:pt x="0" y="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2"/>
              <p:cNvSpPr/>
              <p:nvPr/>
            </p:nvSpPr>
            <p:spPr>
              <a:xfrm>
                <a:off x="783360" y="2900880"/>
                <a:ext cx="5004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31" extrusionOk="0">
                    <a:moveTo>
                      <a:pt x="34" y="30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0" y="30"/>
                      <a:pt x="26" y="30"/>
                      <a:pt x="22" y="29"/>
                    </a:cubicBezTo>
                    <a:lnTo>
                      <a:pt x="20" y="29"/>
                    </a:lnTo>
                    <a:cubicBezTo>
                      <a:pt x="18" y="30"/>
                      <a:pt x="16" y="30"/>
                      <a:pt x="15" y="29"/>
                    </a:cubicBezTo>
                    <a:cubicBezTo>
                      <a:pt x="12" y="29"/>
                      <a:pt x="11" y="28"/>
                      <a:pt x="9" y="27"/>
                    </a:cubicBezTo>
                    <a:cubicBezTo>
                      <a:pt x="3" y="26"/>
                      <a:pt x="0" y="20"/>
                      <a:pt x="1" y="15"/>
                    </a:cubicBezTo>
                    <a:cubicBezTo>
                      <a:pt x="3" y="9"/>
                      <a:pt x="8" y="7"/>
                      <a:pt x="14" y="8"/>
                    </a:cubicBezTo>
                    <a:cubicBezTo>
                      <a:pt x="15" y="8"/>
                      <a:pt x="15" y="8"/>
                      <a:pt x="16" y="8"/>
                    </a:cubicBezTo>
                    <a:cubicBezTo>
                      <a:pt x="23" y="9"/>
                      <a:pt x="29" y="9"/>
                      <a:pt x="36" y="10"/>
                    </a:cubicBezTo>
                    <a:cubicBezTo>
                      <a:pt x="41" y="10"/>
                      <a:pt x="47" y="10"/>
                      <a:pt x="52" y="10"/>
                    </a:cubicBezTo>
                    <a:cubicBezTo>
                      <a:pt x="57" y="10"/>
                      <a:pt x="62" y="9"/>
                      <a:pt x="67" y="9"/>
                    </a:cubicBezTo>
                    <a:cubicBezTo>
                      <a:pt x="76" y="8"/>
                      <a:pt x="86" y="7"/>
                      <a:pt x="95" y="6"/>
                    </a:cubicBezTo>
                    <a:cubicBezTo>
                      <a:pt x="105" y="4"/>
                      <a:pt x="115" y="2"/>
                      <a:pt x="125" y="1"/>
                    </a:cubicBezTo>
                    <a:cubicBezTo>
                      <a:pt x="131" y="0"/>
                      <a:pt x="136" y="4"/>
                      <a:pt x="137" y="9"/>
                    </a:cubicBezTo>
                    <a:cubicBezTo>
                      <a:pt x="138" y="15"/>
                      <a:pt x="134" y="20"/>
                      <a:pt x="128" y="21"/>
                    </a:cubicBezTo>
                    <a:cubicBezTo>
                      <a:pt x="113" y="22"/>
                      <a:pt x="97" y="26"/>
                      <a:pt x="81" y="27"/>
                    </a:cubicBezTo>
                    <a:cubicBezTo>
                      <a:pt x="73" y="29"/>
                      <a:pt x="65" y="29"/>
                      <a:pt x="57" y="30"/>
                    </a:cubicBezTo>
                    <a:cubicBezTo>
                      <a:pt x="53" y="30"/>
                      <a:pt x="48" y="30"/>
                      <a:pt x="43" y="30"/>
                    </a:cubicBezTo>
                    <a:cubicBezTo>
                      <a:pt x="40" y="30"/>
                      <a:pt x="37" y="30"/>
                      <a:pt x="34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2"/>
              <p:cNvSpPr/>
              <p:nvPr/>
            </p:nvSpPr>
            <p:spPr>
              <a:xfrm>
                <a:off x="784800" y="2918160"/>
                <a:ext cx="4032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5" extrusionOk="0">
                    <a:moveTo>
                      <a:pt x="102" y="24"/>
                    </a:moveTo>
                    <a:cubicBezTo>
                      <a:pt x="86" y="24"/>
                      <a:pt x="71" y="23"/>
                      <a:pt x="56" y="23"/>
                    </a:cubicBezTo>
                    <a:cubicBezTo>
                      <a:pt x="50" y="23"/>
                      <a:pt x="43" y="23"/>
                      <a:pt x="37" y="23"/>
                    </a:cubicBezTo>
                    <a:cubicBezTo>
                      <a:pt x="33" y="23"/>
                      <a:pt x="30" y="23"/>
                      <a:pt x="26" y="23"/>
                    </a:cubicBezTo>
                    <a:cubicBezTo>
                      <a:pt x="20" y="23"/>
                      <a:pt x="14" y="23"/>
                      <a:pt x="8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2" y="5"/>
                      <a:pt x="6" y="1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4" y="0"/>
                      <a:pt x="16" y="1"/>
                      <a:pt x="18" y="2"/>
                    </a:cubicBezTo>
                    <a:cubicBezTo>
                      <a:pt x="19" y="2"/>
                      <a:pt x="19" y="2"/>
                      <a:pt x="21" y="2"/>
                    </a:cubicBezTo>
                    <a:cubicBezTo>
                      <a:pt x="33" y="3"/>
                      <a:pt x="46" y="3"/>
                      <a:pt x="58" y="3"/>
                    </a:cubicBezTo>
                    <a:cubicBezTo>
                      <a:pt x="73" y="3"/>
                      <a:pt x="87" y="4"/>
                      <a:pt x="101" y="5"/>
                    </a:cubicBezTo>
                    <a:cubicBezTo>
                      <a:pt x="107" y="5"/>
                      <a:pt x="111" y="9"/>
                      <a:pt x="111" y="14"/>
                    </a:cubicBezTo>
                    <a:cubicBezTo>
                      <a:pt x="111" y="20"/>
                      <a:pt x="107" y="24"/>
                      <a:pt x="102" y="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2"/>
              <p:cNvSpPr/>
              <p:nvPr/>
            </p:nvSpPr>
            <p:spPr>
              <a:xfrm>
                <a:off x="842400" y="2874240"/>
                <a:ext cx="52200" cy="6948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93" extrusionOk="0">
                    <a:moveTo>
                      <a:pt x="30" y="164"/>
                    </a:moveTo>
                    <a:cubicBezTo>
                      <a:pt x="31" y="164"/>
                      <a:pt x="31" y="164"/>
                      <a:pt x="32" y="163"/>
                    </a:cubicBezTo>
                    <a:cubicBezTo>
                      <a:pt x="34" y="163"/>
                      <a:pt x="35" y="163"/>
                      <a:pt x="37" y="162"/>
                    </a:cubicBezTo>
                    <a:cubicBezTo>
                      <a:pt x="39" y="162"/>
                      <a:pt x="41" y="160"/>
                      <a:pt x="42" y="160"/>
                    </a:cubicBezTo>
                    <a:cubicBezTo>
                      <a:pt x="45" y="158"/>
                      <a:pt x="48" y="157"/>
                      <a:pt x="51" y="155"/>
                    </a:cubicBezTo>
                    <a:cubicBezTo>
                      <a:pt x="55" y="152"/>
                      <a:pt x="59" y="149"/>
                      <a:pt x="63" y="145"/>
                    </a:cubicBezTo>
                    <a:lnTo>
                      <a:pt x="62" y="146"/>
                    </a:lnTo>
                    <a:cubicBezTo>
                      <a:pt x="68" y="141"/>
                      <a:pt x="73" y="135"/>
                      <a:pt x="78" y="129"/>
                    </a:cubicBezTo>
                    <a:cubicBezTo>
                      <a:pt x="83" y="124"/>
                      <a:pt x="87" y="120"/>
                      <a:pt x="90" y="114"/>
                    </a:cubicBezTo>
                    <a:cubicBezTo>
                      <a:pt x="92" y="111"/>
                      <a:pt x="95" y="108"/>
                      <a:pt x="97" y="104"/>
                    </a:cubicBezTo>
                    <a:cubicBezTo>
                      <a:pt x="100" y="100"/>
                      <a:pt x="104" y="95"/>
                      <a:pt x="106" y="90"/>
                    </a:cubicBezTo>
                    <a:cubicBezTo>
                      <a:pt x="109" y="85"/>
                      <a:pt x="112" y="79"/>
                      <a:pt x="115" y="74"/>
                    </a:cubicBezTo>
                    <a:cubicBezTo>
                      <a:pt x="116" y="72"/>
                      <a:pt x="117" y="70"/>
                      <a:pt x="118" y="69"/>
                    </a:cubicBezTo>
                    <a:cubicBezTo>
                      <a:pt x="117" y="67"/>
                      <a:pt x="117" y="65"/>
                      <a:pt x="117" y="62"/>
                    </a:cubicBezTo>
                    <a:cubicBezTo>
                      <a:pt x="119" y="56"/>
                      <a:pt x="121" y="49"/>
                      <a:pt x="122" y="43"/>
                    </a:cubicBezTo>
                    <a:cubicBezTo>
                      <a:pt x="122" y="41"/>
                      <a:pt x="123" y="40"/>
                      <a:pt x="123" y="38"/>
                    </a:cubicBezTo>
                    <a:cubicBezTo>
                      <a:pt x="123" y="37"/>
                      <a:pt x="123" y="36"/>
                      <a:pt x="123" y="34"/>
                    </a:cubicBezTo>
                    <a:cubicBezTo>
                      <a:pt x="123" y="34"/>
                      <a:pt x="123" y="33"/>
                      <a:pt x="122" y="33"/>
                    </a:cubicBezTo>
                    <a:lnTo>
                      <a:pt x="123" y="33"/>
                    </a:lnTo>
                    <a:lnTo>
                      <a:pt x="122" y="33"/>
                    </a:lnTo>
                    <a:lnTo>
                      <a:pt x="122" y="32"/>
                    </a:lnTo>
                    <a:lnTo>
                      <a:pt x="122" y="33"/>
                    </a:lnTo>
                    <a:cubicBezTo>
                      <a:pt x="122" y="32"/>
                      <a:pt x="122" y="32"/>
                      <a:pt x="122" y="31"/>
                    </a:cubicBezTo>
                    <a:cubicBezTo>
                      <a:pt x="122" y="30"/>
                      <a:pt x="122" y="30"/>
                      <a:pt x="121" y="29"/>
                    </a:cubicBezTo>
                    <a:cubicBezTo>
                      <a:pt x="121" y="29"/>
                      <a:pt x="120" y="28"/>
                      <a:pt x="120" y="27"/>
                    </a:cubicBezTo>
                    <a:cubicBezTo>
                      <a:pt x="119" y="26"/>
                      <a:pt x="118" y="25"/>
                      <a:pt x="118" y="25"/>
                    </a:cubicBezTo>
                    <a:cubicBezTo>
                      <a:pt x="118" y="25"/>
                      <a:pt x="117" y="25"/>
                      <a:pt x="117" y="24"/>
                    </a:cubicBezTo>
                    <a:cubicBezTo>
                      <a:pt x="116" y="24"/>
                      <a:pt x="116" y="23"/>
                      <a:pt x="115" y="23"/>
                    </a:cubicBezTo>
                    <a:cubicBezTo>
                      <a:pt x="115" y="23"/>
                      <a:pt x="114" y="23"/>
                      <a:pt x="113" y="23"/>
                    </a:cubicBezTo>
                    <a:cubicBezTo>
                      <a:pt x="113" y="22"/>
                      <a:pt x="112" y="22"/>
                      <a:pt x="111" y="22"/>
                    </a:cubicBezTo>
                    <a:cubicBezTo>
                      <a:pt x="110" y="22"/>
                      <a:pt x="109" y="22"/>
                      <a:pt x="109" y="22"/>
                    </a:cubicBezTo>
                    <a:cubicBezTo>
                      <a:pt x="108" y="22"/>
                      <a:pt x="106" y="22"/>
                      <a:pt x="105" y="22"/>
                    </a:cubicBezTo>
                    <a:cubicBezTo>
                      <a:pt x="104" y="22"/>
                      <a:pt x="102" y="22"/>
                      <a:pt x="100" y="22"/>
                    </a:cubicBezTo>
                    <a:cubicBezTo>
                      <a:pt x="98" y="23"/>
                      <a:pt x="97" y="23"/>
                      <a:pt x="95" y="24"/>
                    </a:cubicBezTo>
                    <a:cubicBezTo>
                      <a:pt x="92" y="25"/>
                      <a:pt x="90" y="26"/>
                      <a:pt x="88" y="27"/>
                    </a:cubicBezTo>
                    <a:cubicBezTo>
                      <a:pt x="84" y="29"/>
                      <a:pt x="81" y="31"/>
                      <a:pt x="78" y="33"/>
                    </a:cubicBezTo>
                    <a:cubicBezTo>
                      <a:pt x="75" y="35"/>
                      <a:pt x="72" y="37"/>
                      <a:pt x="69" y="40"/>
                    </a:cubicBezTo>
                    <a:cubicBezTo>
                      <a:pt x="64" y="44"/>
                      <a:pt x="61" y="47"/>
                      <a:pt x="58" y="51"/>
                    </a:cubicBezTo>
                    <a:cubicBezTo>
                      <a:pt x="53" y="56"/>
                      <a:pt x="50" y="61"/>
                      <a:pt x="46" y="66"/>
                    </a:cubicBezTo>
                    <a:cubicBezTo>
                      <a:pt x="43" y="72"/>
                      <a:pt x="39" y="78"/>
                      <a:pt x="37" y="83"/>
                    </a:cubicBezTo>
                    <a:cubicBezTo>
                      <a:pt x="37" y="84"/>
                      <a:pt x="36" y="84"/>
                      <a:pt x="36" y="85"/>
                    </a:cubicBezTo>
                    <a:lnTo>
                      <a:pt x="37" y="84"/>
                    </a:lnTo>
                    <a:cubicBezTo>
                      <a:pt x="32" y="92"/>
                      <a:pt x="30" y="100"/>
                      <a:pt x="27" y="108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4" y="114"/>
                      <a:pt x="23" y="120"/>
                      <a:pt x="21" y="127"/>
                    </a:cubicBezTo>
                    <a:cubicBezTo>
                      <a:pt x="21" y="126"/>
                      <a:pt x="21" y="126"/>
                      <a:pt x="21" y="126"/>
                    </a:cubicBezTo>
                    <a:lnTo>
                      <a:pt x="21" y="127"/>
                    </a:lnTo>
                    <a:cubicBezTo>
                      <a:pt x="21" y="131"/>
                      <a:pt x="20" y="136"/>
                      <a:pt x="20" y="141"/>
                    </a:cubicBezTo>
                    <a:cubicBezTo>
                      <a:pt x="20" y="143"/>
                      <a:pt x="20" y="146"/>
                      <a:pt x="20" y="150"/>
                    </a:cubicBezTo>
                    <a:cubicBezTo>
                      <a:pt x="20" y="152"/>
                      <a:pt x="20" y="153"/>
                      <a:pt x="20" y="155"/>
                    </a:cubicBezTo>
                    <a:cubicBezTo>
                      <a:pt x="21" y="156"/>
                      <a:pt x="21" y="157"/>
                      <a:pt x="21" y="159"/>
                    </a:cubicBezTo>
                    <a:cubicBezTo>
                      <a:pt x="21" y="159"/>
                      <a:pt x="22" y="159"/>
                      <a:pt x="22" y="160"/>
                    </a:cubicBezTo>
                    <a:lnTo>
                      <a:pt x="23" y="161"/>
                    </a:lnTo>
                    <a:lnTo>
                      <a:pt x="23" y="162"/>
                    </a:lnTo>
                    <a:lnTo>
                      <a:pt x="24" y="162"/>
                    </a:lnTo>
                    <a:lnTo>
                      <a:pt x="24" y="163"/>
                    </a:lnTo>
                    <a:lnTo>
                      <a:pt x="23" y="162"/>
                    </a:lnTo>
                    <a:cubicBezTo>
                      <a:pt x="24" y="163"/>
                      <a:pt x="25" y="163"/>
                      <a:pt x="25" y="163"/>
                    </a:cubicBezTo>
                    <a:cubicBezTo>
                      <a:pt x="25" y="163"/>
                      <a:pt x="26" y="163"/>
                      <a:pt x="27" y="163"/>
                    </a:cubicBezTo>
                    <a:lnTo>
                      <a:pt x="26" y="163"/>
                    </a:lnTo>
                    <a:lnTo>
                      <a:pt x="25" y="163"/>
                    </a:lnTo>
                    <a:lnTo>
                      <a:pt x="26" y="163"/>
                    </a:lnTo>
                    <a:lnTo>
                      <a:pt x="25" y="163"/>
                    </a:lnTo>
                    <a:lnTo>
                      <a:pt x="26" y="163"/>
                    </a:lnTo>
                    <a:lnTo>
                      <a:pt x="27" y="163"/>
                    </a:lnTo>
                    <a:cubicBezTo>
                      <a:pt x="26" y="163"/>
                      <a:pt x="26" y="163"/>
                      <a:pt x="26" y="163"/>
                    </a:cubicBezTo>
                    <a:cubicBezTo>
                      <a:pt x="27" y="164"/>
                      <a:pt x="28" y="164"/>
                      <a:pt x="29" y="164"/>
                    </a:cubicBezTo>
                    <a:cubicBezTo>
                      <a:pt x="28" y="164"/>
                      <a:pt x="28" y="164"/>
                      <a:pt x="27" y="164"/>
                    </a:cubicBezTo>
                    <a:cubicBezTo>
                      <a:pt x="28" y="164"/>
                      <a:pt x="29" y="164"/>
                      <a:pt x="30" y="164"/>
                    </a:cubicBezTo>
                    <a:moveTo>
                      <a:pt x="103" y="192"/>
                    </a:moveTo>
                    <a:cubicBezTo>
                      <a:pt x="98" y="191"/>
                      <a:pt x="94" y="185"/>
                      <a:pt x="94" y="180"/>
                    </a:cubicBezTo>
                    <a:cubicBezTo>
                      <a:pt x="95" y="170"/>
                      <a:pt x="97" y="160"/>
                      <a:pt x="98" y="149"/>
                    </a:cubicBezTo>
                    <a:cubicBezTo>
                      <a:pt x="99" y="144"/>
                      <a:pt x="99" y="139"/>
                      <a:pt x="101" y="133"/>
                    </a:cubicBezTo>
                    <a:cubicBezTo>
                      <a:pt x="95" y="140"/>
                      <a:pt x="90" y="146"/>
                      <a:pt x="84" y="152"/>
                    </a:cubicBezTo>
                    <a:cubicBezTo>
                      <a:pt x="79" y="157"/>
                      <a:pt x="74" y="162"/>
                      <a:pt x="68" y="166"/>
                    </a:cubicBezTo>
                    <a:cubicBezTo>
                      <a:pt x="63" y="171"/>
                      <a:pt x="56" y="175"/>
                      <a:pt x="49" y="178"/>
                    </a:cubicBezTo>
                    <a:cubicBezTo>
                      <a:pt x="44" y="181"/>
                      <a:pt x="37" y="184"/>
                      <a:pt x="31" y="184"/>
                    </a:cubicBezTo>
                    <a:cubicBezTo>
                      <a:pt x="28" y="184"/>
                      <a:pt x="25" y="184"/>
                      <a:pt x="22" y="183"/>
                    </a:cubicBezTo>
                    <a:cubicBezTo>
                      <a:pt x="18" y="182"/>
                      <a:pt x="15" y="181"/>
                      <a:pt x="12" y="178"/>
                    </a:cubicBezTo>
                    <a:cubicBezTo>
                      <a:pt x="10" y="177"/>
                      <a:pt x="8" y="174"/>
                      <a:pt x="6" y="172"/>
                    </a:cubicBezTo>
                    <a:cubicBezTo>
                      <a:pt x="4" y="170"/>
                      <a:pt x="3" y="167"/>
                      <a:pt x="3" y="164"/>
                    </a:cubicBezTo>
                    <a:cubicBezTo>
                      <a:pt x="0" y="157"/>
                      <a:pt x="0" y="149"/>
                      <a:pt x="0" y="142"/>
                    </a:cubicBezTo>
                    <a:cubicBezTo>
                      <a:pt x="1" y="128"/>
                      <a:pt x="4" y="115"/>
                      <a:pt x="8" y="103"/>
                    </a:cubicBezTo>
                    <a:cubicBezTo>
                      <a:pt x="12" y="90"/>
                      <a:pt x="17" y="78"/>
                      <a:pt x="24" y="67"/>
                    </a:cubicBezTo>
                    <a:cubicBezTo>
                      <a:pt x="36" y="44"/>
                      <a:pt x="53" y="23"/>
                      <a:pt x="76" y="11"/>
                    </a:cubicBezTo>
                    <a:cubicBezTo>
                      <a:pt x="86" y="5"/>
                      <a:pt x="99" y="0"/>
                      <a:pt x="111" y="1"/>
                    </a:cubicBezTo>
                    <a:cubicBezTo>
                      <a:pt x="117" y="2"/>
                      <a:pt x="123" y="4"/>
                      <a:pt x="128" y="7"/>
                    </a:cubicBezTo>
                    <a:cubicBezTo>
                      <a:pt x="133" y="9"/>
                      <a:pt x="137" y="14"/>
                      <a:pt x="140" y="19"/>
                    </a:cubicBezTo>
                    <a:cubicBezTo>
                      <a:pt x="144" y="29"/>
                      <a:pt x="144" y="39"/>
                      <a:pt x="142" y="49"/>
                    </a:cubicBezTo>
                    <a:cubicBezTo>
                      <a:pt x="143" y="51"/>
                      <a:pt x="143" y="54"/>
                      <a:pt x="141" y="56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60"/>
                      <a:pt x="142" y="63"/>
                      <a:pt x="141" y="65"/>
                    </a:cubicBezTo>
                    <a:cubicBezTo>
                      <a:pt x="141" y="67"/>
                      <a:pt x="140" y="68"/>
                      <a:pt x="140" y="69"/>
                    </a:cubicBezTo>
                    <a:cubicBezTo>
                      <a:pt x="137" y="76"/>
                      <a:pt x="134" y="82"/>
                      <a:pt x="132" y="89"/>
                    </a:cubicBezTo>
                    <a:cubicBezTo>
                      <a:pt x="130" y="96"/>
                      <a:pt x="127" y="103"/>
                      <a:pt x="126" y="110"/>
                    </a:cubicBezTo>
                    <a:cubicBezTo>
                      <a:pt x="124" y="117"/>
                      <a:pt x="122" y="124"/>
                      <a:pt x="121" y="131"/>
                    </a:cubicBezTo>
                    <a:cubicBezTo>
                      <a:pt x="120" y="138"/>
                      <a:pt x="119" y="146"/>
                      <a:pt x="118" y="154"/>
                    </a:cubicBezTo>
                    <a:cubicBezTo>
                      <a:pt x="116" y="163"/>
                      <a:pt x="116" y="173"/>
                      <a:pt x="115" y="182"/>
                    </a:cubicBezTo>
                    <a:cubicBezTo>
                      <a:pt x="115" y="188"/>
                      <a:pt x="109" y="192"/>
                      <a:pt x="104" y="192"/>
                    </a:cubicBezTo>
                    <a:lnTo>
                      <a:pt x="103" y="19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2"/>
              <p:cNvSpPr/>
              <p:nvPr/>
            </p:nvSpPr>
            <p:spPr>
              <a:xfrm>
                <a:off x="899640" y="2880720"/>
                <a:ext cx="5112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6" extrusionOk="0">
                    <a:moveTo>
                      <a:pt x="2" y="157"/>
                    </a:moveTo>
                    <a:cubicBezTo>
                      <a:pt x="1" y="155"/>
                      <a:pt x="0" y="153"/>
                      <a:pt x="0" y="151"/>
                    </a:cubicBezTo>
                    <a:cubicBezTo>
                      <a:pt x="0" y="149"/>
                      <a:pt x="1" y="148"/>
                      <a:pt x="1" y="145"/>
                    </a:cubicBezTo>
                    <a:cubicBezTo>
                      <a:pt x="2" y="141"/>
                      <a:pt x="3" y="137"/>
                      <a:pt x="4" y="132"/>
                    </a:cubicBezTo>
                    <a:cubicBezTo>
                      <a:pt x="6" y="124"/>
                      <a:pt x="10" y="117"/>
                      <a:pt x="13" y="109"/>
                    </a:cubicBezTo>
                    <a:cubicBezTo>
                      <a:pt x="16" y="100"/>
                      <a:pt x="18" y="91"/>
                      <a:pt x="20" y="82"/>
                    </a:cubicBezTo>
                    <a:cubicBezTo>
                      <a:pt x="23" y="72"/>
                      <a:pt x="25" y="63"/>
                      <a:pt x="27" y="53"/>
                    </a:cubicBezTo>
                    <a:cubicBezTo>
                      <a:pt x="30" y="47"/>
                      <a:pt x="31" y="40"/>
                      <a:pt x="33" y="33"/>
                    </a:cubicBezTo>
                    <a:cubicBezTo>
                      <a:pt x="35" y="27"/>
                      <a:pt x="38" y="20"/>
                      <a:pt x="41" y="14"/>
                    </a:cubicBezTo>
                    <a:cubicBezTo>
                      <a:pt x="43" y="8"/>
                      <a:pt x="47" y="3"/>
                      <a:pt x="52" y="1"/>
                    </a:cubicBezTo>
                    <a:cubicBezTo>
                      <a:pt x="56" y="0"/>
                      <a:pt x="60" y="1"/>
                      <a:pt x="64" y="4"/>
                    </a:cubicBezTo>
                    <a:cubicBezTo>
                      <a:pt x="65" y="5"/>
                      <a:pt x="67" y="7"/>
                      <a:pt x="68" y="8"/>
                    </a:cubicBezTo>
                    <a:cubicBezTo>
                      <a:pt x="72" y="11"/>
                      <a:pt x="76" y="15"/>
                      <a:pt x="74" y="21"/>
                    </a:cubicBezTo>
                    <a:cubicBezTo>
                      <a:pt x="73" y="28"/>
                      <a:pt x="68" y="32"/>
                      <a:pt x="62" y="30"/>
                    </a:cubicBezTo>
                    <a:cubicBezTo>
                      <a:pt x="60" y="30"/>
                      <a:pt x="59" y="29"/>
                      <a:pt x="58" y="28"/>
                    </a:cubicBezTo>
                    <a:cubicBezTo>
                      <a:pt x="55" y="32"/>
                      <a:pt x="54" y="37"/>
                      <a:pt x="52" y="42"/>
                    </a:cubicBezTo>
                    <a:cubicBezTo>
                      <a:pt x="52" y="42"/>
                      <a:pt x="52" y="41"/>
                      <a:pt x="53" y="40"/>
                    </a:cubicBezTo>
                    <a:cubicBezTo>
                      <a:pt x="51" y="47"/>
                      <a:pt x="48" y="54"/>
                      <a:pt x="47" y="61"/>
                    </a:cubicBezTo>
                    <a:cubicBezTo>
                      <a:pt x="48" y="60"/>
                      <a:pt x="48" y="58"/>
                      <a:pt x="49" y="57"/>
                    </a:cubicBezTo>
                    <a:cubicBezTo>
                      <a:pt x="56" y="50"/>
                      <a:pt x="63" y="43"/>
                      <a:pt x="72" y="37"/>
                    </a:cubicBezTo>
                    <a:cubicBezTo>
                      <a:pt x="79" y="30"/>
                      <a:pt x="86" y="25"/>
                      <a:pt x="95" y="21"/>
                    </a:cubicBezTo>
                    <a:cubicBezTo>
                      <a:pt x="102" y="17"/>
                      <a:pt x="110" y="14"/>
                      <a:pt x="119" y="13"/>
                    </a:cubicBezTo>
                    <a:cubicBezTo>
                      <a:pt x="123" y="13"/>
                      <a:pt x="126" y="14"/>
                      <a:pt x="130" y="16"/>
                    </a:cubicBezTo>
                    <a:cubicBezTo>
                      <a:pt x="134" y="18"/>
                      <a:pt x="136" y="22"/>
                      <a:pt x="139" y="26"/>
                    </a:cubicBezTo>
                    <a:cubicBezTo>
                      <a:pt x="141" y="31"/>
                      <a:pt x="140" y="37"/>
                      <a:pt x="135" y="40"/>
                    </a:cubicBezTo>
                    <a:cubicBezTo>
                      <a:pt x="130" y="43"/>
                      <a:pt x="123" y="42"/>
                      <a:pt x="121" y="36"/>
                    </a:cubicBezTo>
                    <a:cubicBezTo>
                      <a:pt x="121" y="36"/>
                      <a:pt x="120" y="35"/>
                      <a:pt x="119" y="34"/>
                    </a:cubicBezTo>
                    <a:lnTo>
                      <a:pt x="119" y="33"/>
                    </a:lnTo>
                    <a:lnTo>
                      <a:pt x="118" y="33"/>
                    </a:lnTo>
                    <a:cubicBezTo>
                      <a:pt x="117" y="33"/>
                      <a:pt x="116" y="34"/>
                      <a:pt x="115" y="34"/>
                    </a:cubicBezTo>
                    <a:cubicBezTo>
                      <a:pt x="113" y="35"/>
                      <a:pt x="111" y="35"/>
                      <a:pt x="109" y="36"/>
                    </a:cubicBezTo>
                    <a:cubicBezTo>
                      <a:pt x="107" y="37"/>
                      <a:pt x="104" y="37"/>
                      <a:pt x="102" y="39"/>
                    </a:cubicBezTo>
                    <a:cubicBezTo>
                      <a:pt x="99" y="40"/>
                      <a:pt x="95" y="42"/>
                      <a:pt x="93" y="44"/>
                    </a:cubicBezTo>
                    <a:lnTo>
                      <a:pt x="94" y="44"/>
                    </a:lnTo>
                    <a:cubicBezTo>
                      <a:pt x="89" y="47"/>
                      <a:pt x="85" y="50"/>
                      <a:pt x="81" y="54"/>
                    </a:cubicBezTo>
                    <a:cubicBezTo>
                      <a:pt x="74" y="60"/>
                      <a:pt x="68" y="66"/>
                      <a:pt x="62" y="72"/>
                    </a:cubicBezTo>
                    <a:cubicBezTo>
                      <a:pt x="56" y="79"/>
                      <a:pt x="51" y="87"/>
                      <a:pt x="45" y="95"/>
                    </a:cubicBezTo>
                    <a:lnTo>
                      <a:pt x="45" y="94"/>
                    </a:lnTo>
                    <a:cubicBezTo>
                      <a:pt x="45" y="95"/>
                      <a:pt x="45" y="95"/>
                      <a:pt x="45" y="95"/>
                    </a:cubicBezTo>
                    <a:cubicBezTo>
                      <a:pt x="40" y="102"/>
                      <a:pt x="35" y="110"/>
                      <a:pt x="32" y="117"/>
                    </a:cubicBezTo>
                    <a:cubicBezTo>
                      <a:pt x="32" y="118"/>
                      <a:pt x="31" y="118"/>
                      <a:pt x="31" y="119"/>
                    </a:cubicBezTo>
                    <a:cubicBezTo>
                      <a:pt x="31" y="121"/>
                      <a:pt x="30" y="124"/>
                      <a:pt x="29" y="127"/>
                    </a:cubicBezTo>
                    <a:cubicBezTo>
                      <a:pt x="28" y="131"/>
                      <a:pt x="27" y="135"/>
                      <a:pt x="27" y="139"/>
                    </a:cubicBezTo>
                    <a:cubicBezTo>
                      <a:pt x="26" y="142"/>
                      <a:pt x="26" y="144"/>
                      <a:pt x="25" y="146"/>
                    </a:cubicBezTo>
                    <a:cubicBezTo>
                      <a:pt x="24" y="150"/>
                      <a:pt x="23" y="155"/>
                      <a:pt x="21" y="159"/>
                    </a:cubicBezTo>
                    <a:cubicBezTo>
                      <a:pt x="20" y="162"/>
                      <a:pt x="16" y="165"/>
                      <a:pt x="12" y="165"/>
                    </a:cubicBezTo>
                    <a:cubicBezTo>
                      <a:pt x="7" y="165"/>
                      <a:pt x="3" y="162"/>
                      <a:pt x="2" y="1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2"/>
              <p:cNvSpPr/>
              <p:nvPr/>
            </p:nvSpPr>
            <p:spPr>
              <a:xfrm>
                <a:off x="947880" y="2888640"/>
                <a:ext cx="3744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57" extrusionOk="0">
                    <a:moveTo>
                      <a:pt x="16" y="154"/>
                    </a:moveTo>
                    <a:cubicBezTo>
                      <a:pt x="14" y="153"/>
                      <a:pt x="11" y="152"/>
                      <a:pt x="9" y="150"/>
                    </a:cubicBezTo>
                    <a:cubicBezTo>
                      <a:pt x="7" y="147"/>
                      <a:pt x="5" y="144"/>
                      <a:pt x="3" y="141"/>
                    </a:cubicBezTo>
                    <a:cubicBezTo>
                      <a:pt x="1" y="135"/>
                      <a:pt x="0" y="130"/>
                      <a:pt x="0" y="124"/>
                    </a:cubicBezTo>
                    <a:cubicBezTo>
                      <a:pt x="0" y="117"/>
                      <a:pt x="2" y="110"/>
                      <a:pt x="3" y="103"/>
                    </a:cubicBezTo>
                    <a:cubicBezTo>
                      <a:pt x="6" y="94"/>
                      <a:pt x="9" y="86"/>
                      <a:pt x="12" y="77"/>
                    </a:cubicBezTo>
                    <a:cubicBezTo>
                      <a:pt x="13" y="73"/>
                      <a:pt x="16" y="68"/>
                      <a:pt x="17" y="63"/>
                    </a:cubicBezTo>
                    <a:cubicBezTo>
                      <a:pt x="20" y="57"/>
                      <a:pt x="23" y="51"/>
                      <a:pt x="26" y="46"/>
                    </a:cubicBezTo>
                    <a:cubicBezTo>
                      <a:pt x="30" y="39"/>
                      <a:pt x="34" y="32"/>
                      <a:pt x="39" y="27"/>
                    </a:cubicBezTo>
                    <a:cubicBezTo>
                      <a:pt x="44" y="21"/>
                      <a:pt x="48" y="16"/>
                      <a:pt x="54" y="11"/>
                    </a:cubicBezTo>
                    <a:cubicBezTo>
                      <a:pt x="59" y="7"/>
                      <a:pt x="65" y="3"/>
                      <a:pt x="72" y="1"/>
                    </a:cubicBezTo>
                    <a:cubicBezTo>
                      <a:pt x="77" y="0"/>
                      <a:pt x="84" y="0"/>
                      <a:pt x="90" y="1"/>
                    </a:cubicBezTo>
                    <a:cubicBezTo>
                      <a:pt x="93" y="2"/>
                      <a:pt x="95" y="4"/>
                      <a:pt x="97" y="6"/>
                    </a:cubicBezTo>
                    <a:cubicBezTo>
                      <a:pt x="100" y="8"/>
                      <a:pt x="101" y="11"/>
                      <a:pt x="102" y="14"/>
                    </a:cubicBezTo>
                    <a:cubicBezTo>
                      <a:pt x="103" y="18"/>
                      <a:pt x="102" y="23"/>
                      <a:pt x="101" y="27"/>
                    </a:cubicBezTo>
                    <a:cubicBezTo>
                      <a:pt x="101" y="31"/>
                      <a:pt x="99" y="35"/>
                      <a:pt x="98" y="38"/>
                    </a:cubicBezTo>
                    <a:cubicBezTo>
                      <a:pt x="95" y="45"/>
                      <a:pt x="91" y="53"/>
                      <a:pt x="86" y="57"/>
                    </a:cubicBezTo>
                    <a:cubicBezTo>
                      <a:pt x="83" y="59"/>
                      <a:pt x="79" y="60"/>
                      <a:pt x="75" y="59"/>
                    </a:cubicBezTo>
                    <a:cubicBezTo>
                      <a:pt x="72" y="57"/>
                      <a:pt x="70" y="55"/>
                      <a:pt x="68" y="52"/>
                    </a:cubicBezTo>
                    <a:cubicBezTo>
                      <a:pt x="67" y="49"/>
                      <a:pt x="67" y="46"/>
                      <a:pt x="67" y="43"/>
                    </a:cubicBezTo>
                    <a:cubicBezTo>
                      <a:pt x="67" y="40"/>
                      <a:pt x="68" y="37"/>
                      <a:pt x="69" y="34"/>
                    </a:cubicBezTo>
                    <a:cubicBezTo>
                      <a:pt x="69" y="31"/>
                      <a:pt x="70" y="28"/>
                      <a:pt x="70" y="24"/>
                    </a:cubicBezTo>
                    <a:cubicBezTo>
                      <a:pt x="68" y="26"/>
                      <a:pt x="66" y="28"/>
                      <a:pt x="63" y="30"/>
                    </a:cubicBezTo>
                    <a:cubicBezTo>
                      <a:pt x="60" y="34"/>
                      <a:pt x="56" y="37"/>
                      <a:pt x="53" y="41"/>
                    </a:cubicBezTo>
                    <a:cubicBezTo>
                      <a:pt x="51" y="43"/>
                      <a:pt x="49" y="46"/>
                      <a:pt x="48" y="48"/>
                    </a:cubicBezTo>
                    <a:cubicBezTo>
                      <a:pt x="44" y="53"/>
                      <a:pt x="41" y="59"/>
                      <a:pt x="38" y="64"/>
                    </a:cubicBezTo>
                    <a:lnTo>
                      <a:pt x="39" y="64"/>
                    </a:lnTo>
                    <a:lnTo>
                      <a:pt x="38" y="64"/>
                    </a:lnTo>
                    <a:lnTo>
                      <a:pt x="38" y="65"/>
                    </a:lnTo>
                    <a:lnTo>
                      <a:pt x="38" y="64"/>
                    </a:lnTo>
                    <a:cubicBezTo>
                      <a:pt x="34" y="75"/>
                      <a:pt x="30" y="85"/>
                      <a:pt x="26" y="96"/>
                    </a:cubicBezTo>
                    <a:cubicBezTo>
                      <a:pt x="24" y="101"/>
                      <a:pt x="23" y="106"/>
                      <a:pt x="21" y="112"/>
                    </a:cubicBezTo>
                    <a:cubicBezTo>
                      <a:pt x="21" y="115"/>
                      <a:pt x="20" y="118"/>
                      <a:pt x="20" y="121"/>
                    </a:cubicBezTo>
                    <a:cubicBezTo>
                      <a:pt x="20" y="123"/>
                      <a:pt x="20" y="124"/>
                      <a:pt x="20" y="126"/>
                    </a:cubicBezTo>
                    <a:cubicBezTo>
                      <a:pt x="20" y="127"/>
                      <a:pt x="20" y="127"/>
                      <a:pt x="20" y="128"/>
                    </a:cubicBezTo>
                    <a:cubicBezTo>
                      <a:pt x="21" y="129"/>
                      <a:pt x="21" y="130"/>
                      <a:pt x="21" y="131"/>
                    </a:cubicBezTo>
                    <a:cubicBezTo>
                      <a:pt x="21" y="131"/>
                      <a:pt x="22" y="132"/>
                      <a:pt x="22" y="133"/>
                    </a:cubicBezTo>
                    <a:cubicBezTo>
                      <a:pt x="23" y="134"/>
                      <a:pt x="23" y="134"/>
                      <a:pt x="23" y="135"/>
                    </a:cubicBezTo>
                    <a:cubicBezTo>
                      <a:pt x="24" y="135"/>
                      <a:pt x="24" y="135"/>
                      <a:pt x="24" y="135"/>
                    </a:cubicBezTo>
                    <a:lnTo>
                      <a:pt x="25" y="135"/>
                    </a:lnTo>
                    <a:lnTo>
                      <a:pt x="26" y="135"/>
                    </a:lnTo>
                    <a:cubicBezTo>
                      <a:pt x="27" y="135"/>
                      <a:pt x="29" y="135"/>
                      <a:pt x="31" y="135"/>
                    </a:cubicBezTo>
                    <a:cubicBezTo>
                      <a:pt x="33" y="135"/>
                      <a:pt x="35" y="135"/>
                      <a:pt x="37" y="134"/>
                    </a:cubicBezTo>
                    <a:cubicBezTo>
                      <a:pt x="44" y="133"/>
                      <a:pt x="50" y="131"/>
                      <a:pt x="56" y="129"/>
                    </a:cubicBezTo>
                    <a:cubicBezTo>
                      <a:pt x="62" y="128"/>
                      <a:pt x="67" y="131"/>
                      <a:pt x="69" y="136"/>
                    </a:cubicBezTo>
                    <a:cubicBezTo>
                      <a:pt x="70" y="141"/>
                      <a:pt x="67" y="147"/>
                      <a:pt x="62" y="148"/>
                    </a:cubicBezTo>
                    <a:cubicBezTo>
                      <a:pt x="53" y="151"/>
                      <a:pt x="44" y="154"/>
                      <a:pt x="35" y="155"/>
                    </a:cubicBezTo>
                    <a:cubicBezTo>
                      <a:pt x="33" y="156"/>
                      <a:pt x="30" y="156"/>
                      <a:pt x="27" y="156"/>
                    </a:cubicBezTo>
                    <a:cubicBezTo>
                      <a:pt x="23" y="156"/>
                      <a:pt x="20" y="155"/>
                      <a:pt x="16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2"/>
              <p:cNvSpPr/>
              <p:nvPr/>
            </p:nvSpPr>
            <p:spPr>
              <a:xfrm>
                <a:off x="1004400" y="2890080"/>
                <a:ext cx="5652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92" extrusionOk="0">
                    <a:moveTo>
                      <a:pt x="38" y="171"/>
                    </a:moveTo>
                    <a:cubicBezTo>
                      <a:pt x="39" y="171"/>
                      <a:pt x="39" y="171"/>
                      <a:pt x="39" y="171"/>
                    </a:cubicBezTo>
                    <a:lnTo>
                      <a:pt x="39" y="170"/>
                    </a:lnTo>
                    <a:cubicBezTo>
                      <a:pt x="40" y="170"/>
                      <a:pt x="40" y="170"/>
                      <a:pt x="40" y="170"/>
                    </a:cubicBezTo>
                    <a:cubicBezTo>
                      <a:pt x="41" y="169"/>
                      <a:pt x="42" y="169"/>
                      <a:pt x="43" y="168"/>
                    </a:cubicBezTo>
                    <a:lnTo>
                      <a:pt x="43" y="167"/>
                    </a:lnTo>
                    <a:cubicBezTo>
                      <a:pt x="44" y="167"/>
                      <a:pt x="44" y="167"/>
                      <a:pt x="44" y="167"/>
                    </a:cubicBezTo>
                    <a:lnTo>
                      <a:pt x="45" y="166"/>
                    </a:lnTo>
                    <a:lnTo>
                      <a:pt x="45" y="165"/>
                    </a:lnTo>
                    <a:cubicBezTo>
                      <a:pt x="45" y="163"/>
                      <a:pt x="46" y="162"/>
                      <a:pt x="46" y="160"/>
                    </a:cubicBezTo>
                    <a:lnTo>
                      <a:pt x="46" y="161"/>
                    </a:lnTo>
                    <a:cubicBezTo>
                      <a:pt x="47" y="154"/>
                      <a:pt x="47" y="146"/>
                      <a:pt x="48" y="139"/>
                    </a:cubicBezTo>
                    <a:cubicBezTo>
                      <a:pt x="48" y="137"/>
                      <a:pt x="49" y="134"/>
                      <a:pt x="49" y="131"/>
                    </a:cubicBezTo>
                    <a:cubicBezTo>
                      <a:pt x="45" y="135"/>
                      <a:pt x="40" y="140"/>
                      <a:pt x="37" y="145"/>
                    </a:cubicBezTo>
                    <a:cubicBezTo>
                      <a:pt x="35" y="148"/>
                      <a:pt x="33" y="151"/>
                      <a:pt x="32" y="154"/>
                    </a:cubicBezTo>
                    <a:cubicBezTo>
                      <a:pt x="32" y="155"/>
                      <a:pt x="31" y="156"/>
                      <a:pt x="31" y="158"/>
                    </a:cubicBezTo>
                    <a:cubicBezTo>
                      <a:pt x="31" y="159"/>
                      <a:pt x="30" y="159"/>
                      <a:pt x="30" y="160"/>
                    </a:cubicBezTo>
                    <a:cubicBezTo>
                      <a:pt x="30" y="160"/>
                      <a:pt x="30" y="159"/>
                      <a:pt x="31" y="159"/>
                    </a:cubicBezTo>
                    <a:cubicBezTo>
                      <a:pt x="30" y="160"/>
                      <a:pt x="30" y="161"/>
                      <a:pt x="30" y="163"/>
                    </a:cubicBezTo>
                    <a:cubicBezTo>
                      <a:pt x="30" y="162"/>
                      <a:pt x="30" y="162"/>
                      <a:pt x="30" y="162"/>
                    </a:cubicBezTo>
                    <a:cubicBezTo>
                      <a:pt x="30" y="162"/>
                      <a:pt x="30" y="163"/>
                      <a:pt x="30" y="164"/>
                    </a:cubicBezTo>
                    <a:lnTo>
                      <a:pt x="30" y="165"/>
                    </a:lnTo>
                    <a:cubicBezTo>
                      <a:pt x="30" y="166"/>
                      <a:pt x="30" y="166"/>
                      <a:pt x="31" y="166"/>
                    </a:cubicBezTo>
                    <a:lnTo>
                      <a:pt x="30" y="166"/>
                    </a:lnTo>
                    <a:cubicBezTo>
                      <a:pt x="31" y="166"/>
                      <a:pt x="31" y="167"/>
                      <a:pt x="31" y="167"/>
                    </a:cubicBezTo>
                    <a:lnTo>
                      <a:pt x="31" y="168"/>
                    </a:lnTo>
                    <a:lnTo>
                      <a:pt x="32" y="169"/>
                    </a:lnTo>
                    <a:cubicBezTo>
                      <a:pt x="32" y="169"/>
                      <a:pt x="33" y="169"/>
                      <a:pt x="33" y="170"/>
                    </a:cubicBezTo>
                    <a:cubicBezTo>
                      <a:pt x="34" y="170"/>
                      <a:pt x="35" y="170"/>
                      <a:pt x="35" y="170"/>
                    </a:cubicBezTo>
                    <a:cubicBezTo>
                      <a:pt x="36" y="170"/>
                      <a:pt x="36" y="170"/>
                      <a:pt x="36" y="171"/>
                    </a:cubicBezTo>
                    <a:cubicBezTo>
                      <a:pt x="36" y="171"/>
                      <a:pt x="37" y="171"/>
                      <a:pt x="38" y="171"/>
                    </a:cubicBezTo>
                    <a:moveTo>
                      <a:pt x="34" y="191"/>
                    </a:moveTo>
                    <a:cubicBezTo>
                      <a:pt x="29" y="191"/>
                      <a:pt x="22" y="188"/>
                      <a:pt x="18" y="184"/>
                    </a:cubicBezTo>
                    <a:cubicBezTo>
                      <a:pt x="14" y="180"/>
                      <a:pt x="10" y="174"/>
                      <a:pt x="10" y="168"/>
                    </a:cubicBezTo>
                    <a:cubicBezTo>
                      <a:pt x="8" y="155"/>
                      <a:pt x="14" y="144"/>
                      <a:pt x="21" y="133"/>
                    </a:cubicBezTo>
                    <a:cubicBezTo>
                      <a:pt x="25" y="128"/>
                      <a:pt x="29" y="123"/>
                      <a:pt x="33" y="119"/>
                    </a:cubicBezTo>
                    <a:cubicBezTo>
                      <a:pt x="36" y="114"/>
                      <a:pt x="39" y="111"/>
                      <a:pt x="43" y="107"/>
                    </a:cubicBezTo>
                    <a:cubicBezTo>
                      <a:pt x="45" y="106"/>
                      <a:pt x="47" y="103"/>
                      <a:pt x="49" y="102"/>
                    </a:cubicBezTo>
                    <a:cubicBezTo>
                      <a:pt x="49" y="95"/>
                      <a:pt x="49" y="87"/>
                      <a:pt x="50" y="80"/>
                    </a:cubicBezTo>
                    <a:cubicBezTo>
                      <a:pt x="50" y="75"/>
                      <a:pt x="50" y="70"/>
                      <a:pt x="50" y="64"/>
                    </a:cubicBezTo>
                    <a:cubicBezTo>
                      <a:pt x="50" y="59"/>
                      <a:pt x="51" y="53"/>
                      <a:pt x="52" y="48"/>
                    </a:cubicBezTo>
                    <a:cubicBezTo>
                      <a:pt x="52" y="45"/>
                      <a:pt x="52" y="43"/>
                      <a:pt x="52" y="40"/>
                    </a:cubicBezTo>
                    <a:cubicBezTo>
                      <a:pt x="46" y="47"/>
                      <a:pt x="39" y="54"/>
                      <a:pt x="32" y="62"/>
                    </a:cubicBezTo>
                    <a:cubicBezTo>
                      <a:pt x="29" y="66"/>
                      <a:pt x="26" y="70"/>
                      <a:pt x="22" y="74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19" y="81"/>
                      <a:pt x="13" y="84"/>
                      <a:pt x="8" y="81"/>
                    </a:cubicBezTo>
                    <a:cubicBezTo>
                      <a:pt x="2" y="79"/>
                      <a:pt x="0" y="72"/>
                      <a:pt x="3" y="66"/>
                    </a:cubicBezTo>
                    <a:cubicBezTo>
                      <a:pt x="5" y="63"/>
                      <a:pt x="8" y="59"/>
                      <a:pt x="10" y="56"/>
                    </a:cubicBezTo>
                    <a:cubicBezTo>
                      <a:pt x="13" y="52"/>
                      <a:pt x="16" y="49"/>
                      <a:pt x="19" y="46"/>
                    </a:cubicBezTo>
                    <a:cubicBezTo>
                      <a:pt x="25" y="39"/>
                      <a:pt x="31" y="33"/>
                      <a:pt x="37" y="26"/>
                    </a:cubicBezTo>
                    <a:cubicBezTo>
                      <a:pt x="39" y="24"/>
                      <a:pt x="41" y="22"/>
                      <a:pt x="43" y="19"/>
                    </a:cubicBezTo>
                    <a:cubicBezTo>
                      <a:pt x="43" y="20"/>
                      <a:pt x="42" y="20"/>
                      <a:pt x="42" y="21"/>
                    </a:cubicBezTo>
                    <a:cubicBezTo>
                      <a:pt x="44" y="18"/>
                      <a:pt x="46" y="16"/>
                      <a:pt x="48" y="14"/>
                    </a:cubicBezTo>
                    <a:cubicBezTo>
                      <a:pt x="52" y="9"/>
                      <a:pt x="55" y="3"/>
                      <a:pt x="61" y="1"/>
                    </a:cubicBezTo>
                    <a:cubicBezTo>
                      <a:pt x="64" y="0"/>
                      <a:pt x="68" y="0"/>
                      <a:pt x="71" y="2"/>
                    </a:cubicBezTo>
                    <a:cubicBezTo>
                      <a:pt x="74" y="4"/>
                      <a:pt x="76" y="7"/>
                      <a:pt x="77" y="11"/>
                    </a:cubicBezTo>
                    <a:cubicBezTo>
                      <a:pt x="77" y="16"/>
                      <a:pt x="76" y="22"/>
                      <a:pt x="75" y="27"/>
                    </a:cubicBezTo>
                    <a:cubicBezTo>
                      <a:pt x="74" y="31"/>
                      <a:pt x="74" y="34"/>
                      <a:pt x="73" y="38"/>
                    </a:cubicBezTo>
                    <a:cubicBezTo>
                      <a:pt x="72" y="41"/>
                      <a:pt x="72" y="45"/>
                      <a:pt x="71" y="48"/>
                    </a:cubicBezTo>
                    <a:cubicBezTo>
                      <a:pt x="71" y="54"/>
                      <a:pt x="70" y="61"/>
                      <a:pt x="70" y="68"/>
                    </a:cubicBezTo>
                    <a:cubicBezTo>
                      <a:pt x="70" y="73"/>
                      <a:pt x="69" y="78"/>
                      <a:pt x="69" y="83"/>
                    </a:cubicBezTo>
                    <a:cubicBezTo>
                      <a:pt x="76" y="77"/>
                      <a:pt x="82" y="71"/>
                      <a:pt x="89" y="64"/>
                    </a:cubicBezTo>
                    <a:cubicBezTo>
                      <a:pt x="93" y="61"/>
                      <a:pt x="97" y="57"/>
                      <a:pt x="100" y="54"/>
                    </a:cubicBezTo>
                    <a:cubicBezTo>
                      <a:pt x="104" y="50"/>
                      <a:pt x="107" y="47"/>
                      <a:pt x="110" y="43"/>
                    </a:cubicBezTo>
                    <a:cubicBezTo>
                      <a:pt x="116" y="36"/>
                      <a:pt x="122" y="29"/>
                      <a:pt x="127" y="22"/>
                    </a:cubicBezTo>
                    <a:cubicBezTo>
                      <a:pt x="127" y="22"/>
                      <a:pt x="126" y="22"/>
                      <a:pt x="126" y="23"/>
                    </a:cubicBezTo>
                    <a:cubicBezTo>
                      <a:pt x="127" y="21"/>
                      <a:pt x="129" y="19"/>
                      <a:pt x="130" y="17"/>
                    </a:cubicBezTo>
                    <a:cubicBezTo>
                      <a:pt x="131" y="15"/>
                      <a:pt x="132" y="14"/>
                      <a:pt x="132" y="12"/>
                    </a:cubicBezTo>
                    <a:cubicBezTo>
                      <a:pt x="134" y="10"/>
                      <a:pt x="136" y="7"/>
                      <a:pt x="138" y="5"/>
                    </a:cubicBezTo>
                    <a:cubicBezTo>
                      <a:pt x="145" y="0"/>
                      <a:pt x="156" y="6"/>
                      <a:pt x="155" y="15"/>
                    </a:cubicBezTo>
                    <a:cubicBezTo>
                      <a:pt x="154" y="17"/>
                      <a:pt x="154" y="19"/>
                      <a:pt x="153" y="22"/>
                    </a:cubicBezTo>
                    <a:cubicBezTo>
                      <a:pt x="152" y="25"/>
                      <a:pt x="151" y="28"/>
                      <a:pt x="151" y="30"/>
                    </a:cubicBezTo>
                    <a:cubicBezTo>
                      <a:pt x="141" y="59"/>
                      <a:pt x="132" y="89"/>
                      <a:pt x="127" y="119"/>
                    </a:cubicBezTo>
                    <a:lnTo>
                      <a:pt x="127" y="118"/>
                    </a:lnTo>
                    <a:cubicBezTo>
                      <a:pt x="126" y="124"/>
                      <a:pt x="125" y="130"/>
                      <a:pt x="124" y="137"/>
                    </a:cubicBezTo>
                    <a:cubicBezTo>
                      <a:pt x="124" y="138"/>
                      <a:pt x="124" y="139"/>
                      <a:pt x="124" y="140"/>
                    </a:cubicBezTo>
                    <a:cubicBezTo>
                      <a:pt x="124" y="145"/>
                      <a:pt x="120" y="151"/>
                      <a:pt x="114" y="151"/>
                    </a:cubicBezTo>
                    <a:cubicBezTo>
                      <a:pt x="109" y="151"/>
                      <a:pt x="103" y="146"/>
                      <a:pt x="103" y="140"/>
                    </a:cubicBezTo>
                    <a:cubicBezTo>
                      <a:pt x="103" y="134"/>
                      <a:pt x="105" y="127"/>
                      <a:pt x="106" y="121"/>
                    </a:cubicBezTo>
                    <a:cubicBezTo>
                      <a:pt x="107" y="116"/>
                      <a:pt x="107" y="112"/>
                      <a:pt x="109" y="106"/>
                    </a:cubicBezTo>
                    <a:cubicBezTo>
                      <a:pt x="110" y="98"/>
                      <a:pt x="113" y="89"/>
                      <a:pt x="115" y="80"/>
                    </a:cubicBezTo>
                    <a:cubicBezTo>
                      <a:pt x="117" y="74"/>
                      <a:pt x="119" y="67"/>
                      <a:pt x="120" y="60"/>
                    </a:cubicBezTo>
                    <a:lnTo>
                      <a:pt x="120" y="61"/>
                    </a:lnTo>
                    <a:cubicBezTo>
                      <a:pt x="116" y="65"/>
                      <a:pt x="112" y="70"/>
                      <a:pt x="107" y="74"/>
                    </a:cubicBezTo>
                    <a:cubicBezTo>
                      <a:pt x="100" y="81"/>
                      <a:pt x="92" y="88"/>
                      <a:pt x="84" y="96"/>
                    </a:cubicBezTo>
                    <a:cubicBezTo>
                      <a:pt x="79" y="99"/>
                      <a:pt x="75" y="103"/>
                      <a:pt x="71" y="107"/>
                    </a:cubicBezTo>
                    <a:cubicBezTo>
                      <a:pt x="70" y="108"/>
                      <a:pt x="69" y="109"/>
                      <a:pt x="68" y="110"/>
                    </a:cubicBezTo>
                    <a:cubicBezTo>
                      <a:pt x="68" y="117"/>
                      <a:pt x="68" y="124"/>
                      <a:pt x="68" y="131"/>
                    </a:cubicBezTo>
                    <a:cubicBezTo>
                      <a:pt x="68" y="137"/>
                      <a:pt x="68" y="143"/>
                      <a:pt x="67" y="149"/>
                    </a:cubicBezTo>
                    <a:cubicBezTo>
                      <a:pt x="67" y="152"/>
                      <a:pt x="67" y="154"/>
                      <a:pt x="67" y="157"/>
                    </a:cubicBezTo>
                    <a:cubicBezTo>
                      <a:pt x="66" y="162"/>
                      <a:pt x="66" y="167"/>
                      <a:pt x="64" y="173"/>
                    </a:cubicBezTo>
                    <a:cubicBezTo>
                      <a:pt x="63" y="176"/>
                      <a:pt x="61" y="179"/>
                      <a:pt x="59" y="181"/>
                    </a:cubicBezTo>
                    <a:cubicBezTo>
                      <a:pt x="57" y="183"/>
                      <a:pt x="55" y="186"/>
                      <a:pt x="53" y="187"/>
                    </a:cubicBezTo>
                    <a:cubicBezTo>
                      <a:pt x="48" y="190"/>
                      <a:pt x="43" y="191"/>
                      <a:pt x="38" y="191"/>
                    </a:cubicBezTo>
                    <a:cubicBezTo>
                      <a:pt x="36" y="191"/>
                      <a:pt x="35" y="191"/>
                      <a:pt x="34" y="19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2"/>
              <p:cNvSpPr/>
              <p:nvPr/>
            </p:nvSpPr>
            <p:spPr>
              <a:xfrm>
                <a:off x="1062000" y="2877120"/>
                <a:ext cx="864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1"/>
                    </a:move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3" y="4"/>
                      <a:pt x="23" y="11"/>
                    </a:cubicBezTo>
                    <a:cubicBezTo>
                      <a:pt x="23" y="17"/>
                      <a:pt x="18" y="23"/>
                      <a:pt x="12" y="23"/>
                    </a:cubicBezTo>
                    <a:cubicBezTo>
                      <a:pt x="5" y="23"/>
                      <a:pt x="0" y="18"/>
                      <a:pt x="0" y="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2"/>
              <p:cNvSpPr/>
              <p:nvPr/>
            </p:nvSpPr>
            <p:spPr>
              <a:xfrm>
                <a:off x="1062720" y="2887200"/>
                <a:ext cx="4896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7" extrusionOk="0">
                    <a:moveTo>
                      <a:pt x="2" y="162"/>
                    </a:moveTo>
                    <a:cubicBezTo>
                      <a:pt x="0" y="160"/>
                      <a:pt x="0" y="158"/>
                      <a:pt x="0" y="156"/>
                    </a:cubicBezTo>
                    <a:cubicBezTo>
                      <a:pt x="0" y="153"/>
                      <a:pt x="0" y="151"/>
                      <a:pt x="1" y="149"/>
                    </a:cubicBezTo>
                    <a:cubicBezTo>
                      <a:pt x="2" y="146"/>
                      <a:pt x="3" y="142"/>
                      <a:pt x="4" y="139"/>
                    </a:cubicBezTo>
                    <a:cubicBezTo>
                      <a:pt x="5" y="135"/>
                      <a:pt x="7" y="130"/>
                      <a:pt x="8" y="124"/>
                    </a:cubicBezTo>
                    <a:cubicBezTo>
                      <a:pt x="11" y="113"/>
                      <a:pt x="14" y="102"/>
                      <a:pt x="17" y="91"/>
                    </a:cubicBezTo>
                    <a:cubicBezTo>
                      <a:pt x="19" y="80"/>
                      <a:pt x="22" y="70"/>
                      <a:pt x="25" y="59"/>
                    </a:cubicBezTo>
                    <a:cubicBezTo>
                      <a:pt x="28" y="48"/>
                      <a:pt x="32" y="38"/>
                      <a:pt x="36" y="27"/>
                    </a:cubicBezTo>
                    <a:cubicBezTo>
                      <a:pt x="38" y="20"/>
                      <a:pt x="42" y="13"/>
                      <a:pt x="45" y="7"/>
                    </a:cubicBezTo>
                    <a:cubicBezTo>
                      <a:pt x="48" y="2"/>
                      <a:pt x="55" y="0"/>
                      <a:pt x="60" y="3"/>
                    </a:cubicBezTo>
                    <a:cubicBezTo>
                      <a:pt x="65" y="5"/>
                      <a:pt x="67" y="12"/>
                      <a:pt x="64" y="18"/>
                    </a:cubicBezTo>
                    <a:cubicBezTo>
                      <a:pt x="63" y="20"/>
                      <a:pt x="61" y="22"/>
                      <a:pt x="60" y="25"/>
                    </a:cubicBezTo>
                    <a:lnTo>
                      <a:pt x="60" y="24"/>
                    </a:lnTo>
                    <a:cubicBezTo>
                      <a:pt x="57" y="31"/>
                      <a:pt x="54" y="39"/>
                      <a:pt x="51" y="46"/>
                    </a:cubicBezTo>
                    <a:cubicBezTo>
                      <a:pt x="50" y="50"/>
                      <a:pt x="48" y="54"/>
                      <a:pt x="47" y="59"/>
                    </a:cubicBezTo>
                    <a:cubicBezTo>
                      <a:pt x="45" y="64"/>
                      <a:pt x="43" y="69"/>
                      <a:pt x="42" y="74"/>
                    </a:cubicBezTo>
                    <a:cubicBezTo>
                      <a:pt x="41" y="78"/>
                      <a:pt x="40" y="81"/>
                      <a:pt x="39" y="84"/>
                    </a:cubicBezTo>
                    <a:cubicBezTo>
                      <a:pt x="44" y="77"/>
                      <a:pt x="50" y="71"/>
                      <a:pt x="56" y="65"/>
                    </a:cubicBezTo>
                    <a:cubicBezTo>
                      <a:pt x="63" y="56"/>
                      <a:pt x="71" y="48"/>
                      <a:pt x="79" y="40"/>
                    </a:cubicBezTo>
                    <a:cubicBezTo>
                      <a:pt x="83" y="36"/>
                      <a:pt x="87" y="33"/>
                      <a:pt x="92" y="31"/>
                    </a:cubicBezTo>
                    <a:cubicBezTo>
                      <a:pt x="98" y="28"/>
                      <a:pt x="104" y="28"/>
                      <a:pt x="110" y="31"/>
                    </a:cubicBezTo>
                    <a:cubicBezTo>
                      <a:pt x="116" y="32"/>
                      <a:pt x="121" y="37"/>
                      <a:pt x="124" y="42"/>
                    </a:cubicBezTo>
                    <a:cubicBezTo>
                      <a:pt x="128" y="47"/>
                      <a:pt x="131" y="53"/>
                      <a:pt x="132" y="60"/>
                    </a:cubicBezTo>
                    <a:cubicBezTo>
                      <a:pt x="134" y="66"/>
                      <a:pt x="134" y="72"/>
                      <a:pt x="135" y="79"/>
                    </a:cubicBezTo>
                    <a:cubicBezTo>
                      <a:pt x="135" y="86"/>
                      <a:pt x="134" y="93"/>
                      <a:pt x="134" y="101"/>
                    </a:cubicBezTo>
                    <a:cubicBezTo>
                      <a:pt x="133" y="105"/>
                      <a:pt x="132" y="109"/>
                      <a:pt x="132" y="113"/>
                    </a:cubicBezTo>
                    <a:cubicBezTo>
                      <a:pt x="131" y="115"/>
                      <a:pt x="131" y="118"/>
                      <a:pt x="130" y="121"/>
                    </a:cubicBezTo>
                    <a:cubicBezTo>
                      <a:pt x="128" y="131"/>
                      <a:pt x="125" y="142"/>
                      <a:pt x="121" y="153"/>
                    </a:cubicBezTo>
                    <a:cubicBezTo>
                      <a:pt x="119" y="158"/>
                      <a:pt x="113" y="161"/>
                      <a:pt x="107" y="159"/>
                    </a:cubicBezTo>
                    <a:cubicBezTo>
                      <a:pt x="102" y="156"/>
                      <a:pt x="99" y="151"/>
                      <a:pt x="102" y="145"/>
                    </a:cubicBezTo>
                    <a:cubicBezTo>
                      <a:pt x="103" y="142"/>
                      <a:pt x="103" y="139"/>
                      <a:pt x="104" y="137"/>
                    </a:cubicBezTo>
                    <a:cubicBezTo>
                      <a:pt x="107" y="130"/>
                      <a:pt x="109" y="123"/>
                      <a:pt x="110" y="115"/>
                    </a:cubicBezTo>
                    <a:cubicBezTo>
                      <a:pt x="110" y="116"/>
                      <a:pt x="110" y="116"/>
                      <a:pt x="110" y="116"/>
                    </a:cubicBezTo>
                    <a:cubicBezTo>
                      <a:pt x="112" y="107"/>
                      <a:pt x="113" y="98"/>
                      <a:pt x="114" y="89"/>
                    </a:cubicBezTo>
                    <a:lnTo>
                      <a:pt x="114" y="90"/>
                    </a:lnTo>
                    <a:cubicBezTo>
                      <a:pt x="114" y="85"/>
                      <a:pt x="114" y="81"/>
                      <a:pt x="114" y="77"/>
                    </a:cubicBezTo>
                    <a:cubicBezTo>
                      <a:pt x="114" y="73"/>
                      <a:pt x="113" y="70"/>
                      <a:pt x="113" y="67"/>
                    </a:cubicBezTo>
                    <a:cubicBezTo>
                      <a:pt x="112" y="65"/>
                      <a:pt x="111" y="63"/>
                      <a:pt x="111" y="61"/>
                    </a:cubicBezTo>
                    <a:cubicBezTo>
                      <a:pt x="110" y="59"/>
                      <a:pt x="110" y="58"/>
                      <a:pt x="109" y="57"/>
                    </a:cubicBezTo>
                    <a:cubicBezTo>
                      <a:pt x="109" y="56"/>
                      <a:pt x="109" y="56"/>
                      <a:pt x="108" y="55"/>
                    </a:cubicBezTo>
                    <a:cubicBezTo>
                      <a:pt x="107" y="54"/>
                      <a:pt x="107" y="53"/>
                      <a:pt x="106" y="52"/>
                    </a:cubicBezTo>
                    <a:cubicBezTo>
                      <a:pt x="106" y="52"/>
                      <a:pt x="105" y="52"/>
                      <a:pt x="104" y="51"/>
                    </a:cubicBezTo>
                    <a:lnTo>
                      <a:pt x="104" y="50"/>
                    </a:lnTo>
                    <a:lnTo>
                      <a:pt x="104" y="51"/>
                    </a:lnTo>
                    <a:cubicBezTo>
                      <a:pt x="104" y="51"/>
                      <a:pt x="105" y="51"/>
                      <a:pt x="105" y="52"/>
                    </a:cubicBezTo>
                    <a:cubicBezTo>
                      <a:pt x="104" y="51"/>
                      <a:pt x="104" y="51"/>
                      <a:pt x="104" y="50"/>
                    </a:cubicBezTo>
                    <a:lnTo>
                      <a:pt x="103" y="50"/>
                    </a:lnTo>
                    <a:lnTo>
                      <a:pt x="102" y="50"/>
                    </a:lnTo>
                    <a:lnTo>
                      <a:pt x="102" y="49"/>
                    </a:lnTo>
                    <a:cubicBezTo>
                      <a:pt x="101" y="49"/>
                      <a:pt x="101" y="49"/>
                      <a:pt x="101" y="49"/>
                    </a:cubicBezTo>
                    <a:lnTo>
                      <a:pt x="100" y="49"/>
                    </a:lnTo>
                    <a:cubicBezTo>
                      <a:pt x="100" y="50"/>
                      <a:pt x="100" y="50"/>
                      <a:pt x="100" y="50"/>
                    </a:cubicBezTo>
                    <a:cubicBezTo>
                      <a:pt x="99" y="50"/>
                      <a:pt x="99" y="50"/>
                      <a:pt x="99" y="50"/>
                    </a:cubicBezTo>
                    <a:lnTo>
                      <a:pt x="98" y="50"/>
                    </a:lnTo>
                    <a:cubicBezTo>
                      <a:pt x="96" y="52"/>
                      <a:pt x="95" y="53"/>
                      <a:pt x="93" y="54"/>
                    </a:cubicBezTo>
                    <a:cubicBezTo>
                      <a:pt x="83" y="63"/>
                      <a:pt x="75" y="72"/>
                      <a:pt x="65" y="82"/>
                    </a:cubicBezTo>
                    <a:cubicBezTo>
                      <a:pt x="64" y="85"/>
                      <a:pt x="62" y="87"/>
                      <a:pt x="60" y="89"/>
                    </a:cubicBezTo>
                    <a:cubicBezTo>
                      <a:pt x="58" y="92"/>
                      <a:pt x="56" y="94"/>
                      <a:pt x="54" y="96"/>
                    </a:cubicBezTo>
                    <a:cubicBezTo>
                      <a:pt x="51" y="101"/>
                      <a:pt x="47" y="106"/>
                      <a:pt x="43" y="112"/>
                    </a:cubicBezTo>
                    <a:cubicBezTo>
                      <a:pt x="39" y="119"/>
                      <a:pt x="34" y="126"/>
                      <a:pt x="30" y="134"/>
                    </a:cubicBezTo>
                    <a:cubicBezTo>
                      <a:pt x="27" y="140"/>
                      <a:pt x="24" y="146"/>
                      <a:pt x="22" y="153"/>
                    </a:cubicBezTo>
                    <a:cubicBezTo>
                      <a:pt x="21" y="155"/>
                      <a:pt x="21" y="156"/>
                      <a:pt x="21" y="158"/>
                    </a:cubicBezTo>
                    <a:cubicBezTo>
                      <a:pt x="19" y="162"/>
                      <a:pt x="17" y="165"/>
                      <a:pt x="13" y="166"/>
                    </a:cubicBezTo>
                    <a:cubicBezTo>
                      <a:pt x="12" y="166"/>
                      <a:pt x="11" y="166"/>
                      <a:pt x="10" y="166"/>
                    </a:cubicBezTo>
                    <a:cubicBezTo>
                      <a:pt x="7" y="166"/>
                      <a:pt x="4" y="165"/>
                      <a:pt x="2" y="16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2"/>
              <p:cNvSpPr/>
              <p:nvPr/>
            </p:nvSpPr>
            <p:spPr>
              <a:xfrm>
                <a:off x="1114920" y="2892240"/>
                <a:ext cx="66240" cy="12924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59" extrusionOk="0">
                    <a:moveTo>
                      <a:pt x="25" y="338"/>
                    </a:moveTo>
                    <a:cubicBezTo>
                      <a:pt x="26" y="338"/>
                      <a:pt x="26" y="338"/>
                      <a:pt x="27" y="338"/>
                    </a:cubicBezTo>
                    <a:lnTo>
                      <a:pt x="28" y="338"/>
                    </a:lnTo>
                    <a:cubicBezTo>
                      <a:pt x="28" y="337"/>
                      <a:pt x="30" y="336"/>
                      <a:pt x="30" y="336"/>
                    </a:cubicBezTo>
                    <a:cubicBezTo>
                      <a:pt x="31" y="335"/>
                      <a:pt x="31" y="335"/>
                      <a:pt x="31" y="335"/>
                    </a:cubicBezTo>
                    <a:cubicBezTo>
                      <a:pt x="33" y="333"/>
                      <a:pt x="34" y="331"/>
                      <a:pt x="35" y="329"/>
                    </a:cubicBezTo>
                    <a:cubicBezTo>
                      <a:pt x="37" y="327"/>
                      <a:pt x="39" y="324"/>
                      <a:pt x="40" y="321"/>
                    </a:cubicBezTo>
                    <a:cubicBezTo>
                      <a:pt x="42" y="317"/>
                      <a:pt x="44" y="312"/>
                      <a:pt x="45" y="308"/>
                    </a:cubicBezTo>
                    <a:cubicBezTo>
                      <a:pt x="51" y="293"/>
                      <a:pt x="53" y="277"/>
                      <a:pt x="56" y="261"/>
                    </a:cubicBezTo>
                    <a:cubicBezTo>
                      <a:pt x="56" y="262"/>
                      <a:pt x="56" y="262"/>
                      <a:pt x="56" y="262"/>
                    </a:cubicBezTo>
                    <a:cubicBezTo>
                      <a:pt x="58" y="252"/>
                      <a:pt x="59" y="242"/>
                      <a:pt x="61" y="232"/>
                    </a:cubicBezTo>
                    <a:cubicBezTo>
                      <a:pt x="61" y="231"/>
                      <a:pt x="62" y="229"/>
                      <a:pt x="62" y="228"/>
                    </a:cubicBezTo>
                    <a:cubicBezTo>
                      <a:pt x="55" y="236"/>
                      <a:pt x="49" y="243"/>
                      <a:pt x="44" y="251"/>
                    </a:cubicBezTo>
                    <a:cubicBezTo>
                      <a:pt x="40" y="258"/>
                      <a:pt x="37" y="264"/>
                      <a:pt x="33" y="270"/>
                    </a:cubicBezTo>
                    <a:lnTo>
                      <a:pt x="33" y="269"/>
                    </a:lnTo>
                    <a:cubicBezTo>
                      <a:pt x="31" y="275"/>
                      <a:pt x="28" y="281"/>
                      <a:pt x="26" y="287"/>
                    </a:cubicBezTo>
                    <a:cubicBezTo>
                      <a:pt x="24" y="292"/>
                      <a:pt x="23" y="297"/>
                      <a:pt x="22" y="303"/>
                    </a:cubicBezTo>
                    <a:cubicBezTo>
                      <a:pt x="21" y="307"/>
                      <a:pt x="21" y="310"/>
                      <a:pt x="21" y="314"/>
                    </a:cubicBezTo>
                    <a:cubicBezTo>
                      <a:pt x="21" y="318"/>
                      <a:pt x="21" y="321"/>
                      <a:pt x="21" y="325"/>
                    </a:cubicBezTo>
                    <a:cubicBezTo>
                      <a:pt x="21" y="327"/>
                      <a:pt x="21" y="329"/>
                      <a:pt x="21" y="330"/>
                    </a:cubicBezTo>
                    <a:cubicBezTo>
                      <a:pt x="22" y="331"/>
                      <a:pt x="22" y="332"/>
                      <a:pt x="23" y="333"/>
                    </a:cubicBezTo>
                    <a:cubicBezTo>
                      <a:pt x="23" y="334"/>
                      <a:pt x="23" y="334"/>
                      <a:pt x="23" y="335"/>
                    </a:cubicBezTo>
                    <a:cubicBezTo>
                      <a:pt x="23" y="335"/>
                      <a:pt x="24" y="336"/>
                      <a:pt x="24" y="337"/>
                    </a:cubicBezTo>
                    <a:lnTo>
                      <a:pt x="25" y="338"/>
                    </a:lnTo>
                    <a:moveTo>
                      <a:pt x="15" y="355"/>
                    </a:moveTo>
                    <a:cubicBezTo>
                      <a:pt x="10" y="352"/>
                      <a:pt x="6" y="346"/>
                      <a:pt x="4" y="340"/>
                    </a:cubicBezTo>
                    <a:cubicBezTo>
                      <a:pt x="2" y="335"/>
                      <a:pt x="1" y="329"/>
                      <a:pt x="1" y="324"/>
                    </a:cubicBezTo>
                    <a:cubicBezTo>
                      <a:pt x="0" y="316"/>
                      <a:pt x="1" y="309"/>
                      <a:pt x="2" y="301"/>
                    </a:cubicBezTo>
                    <a:cubicBezTo>
                      <a:pt x="5" y="287"/>
                      <a:pt x="10" y="274"/>
                      <a:pt x="16" y="261"/>
                    </a:cubicBezTo>
                    <a:cubicBezTo>
                      <a:pt x="23" y="248"/>
                      <a:pt x="31" y="237"/>
                      <a:pt x="40" y="225"/>
                    </a:cubicBezTo>
                    <a:cubicBezTo>
                      <a:pt x="48" y="215"/>
                      <a:pt x="57" y="205"/>
                      <a:pt x="66" y="195"/>
                    </a:cubicBezTo>
                    <a:cubicBezTo>
                      <a:pt x="67" y="186"/>
                      <a:pt x="69" y="176"/>
                      <a:pt x="71" y="166"/>
                    </a:cubicBezTo>
                    <a:cubicBezTo>
                      <a:pt x="71" y="162"/>
                      <a:pt x="72" y="158"/>
                      <a:pt x="73" y="155"/>
                    </a:cubicBezTo>
                    <a:cubicBezTo>
                      <a:pt x="74" y="148"/>
                      <a:pt x="75" y="141"/>
                      <a:pt x="77" y="134"/>
                    </a:cubicBezTo>
                    <a:cubicBezTo>
                      <a:pt x="77" y="128"/>
                      <a:pt x="79" y="122"/>
                      <a:pt x="80" y="117"/>
                    </a:cubicBezTo>
                    <a:cubicBezTo>
                      <a:pt x="82" y="112"/>
                      <a:pt x="83" y="107"/>
                      <a:pt x="84" y="102"/>
                    </a:cubicBezTo>
                    <a:cubicBezTo>
                      <a:pt x="85" y="99"/>
                      <a:pt x="85" y="97"/>
                      <a:pt x="86" y="95"/>
                    </a:cubicBezTo>
                    <a:lnTo>
                      <a:pt x="86" y="96"/>
                    </a:lnTo>
                    <a:cubicBezTo>
                      <a:pt x="87" y="93"/>
                      <a:pt x="88" y="91"/>
                      <a:pt x="88" y="88"/>
                    </a:cubicBezTo>
                    <a:cubicBezTo>
                      <a:pt x="84" y="93"/>
                      <a:pt x="80" y="96"/>
                      <a:pt x="76" y="100"/>
                    </a:cubicBezTo>
                    <a:cubicBezTo>
                      <a:pt x="71" y="105"/>
                      <a:pt x="67" y="109"/>
                      <a:pt x="62" y="113"/>
                    </a:cubicBezTo>
                    <a:cubicBezTo>
                      <a:pt x="56" y="116"/>
                      <a:pt x="51" y="120"/>
                      <a:pt x="45" y="121"/>
                    </a:cubicBezTo>
                    <a:cubicBezTo>
                      <a:pt x="39" y="122"/>
                      <a:pt x="33" y="122"/>
                      <a:pt x="28" y="118"/>
                    </a:cubicBezTo>
                    <a:cubicBezTo>
                      <a:pt x="24" y="115"/>
                      <a:pt x="22" y="111"/>
                      <a:pt x="21" y="106"/>
                    </a:cubicBezTo>
                    <a:cubicBezTo>
                      <a:pt x="21" y="102"/>
                      <a:pt x="21" y="97"/>
                      <a:pt x="23" y="92"/>
                    </a:cubicBezTo>
                    <a:cubicBezTo>
                      <a:pt x="24" y="87"/>
                      <a:pt x="25" y="82"/>
                      <a:pt x="27" y="77"/>
                    </a:cubicBezTo>
                    <a:cubicBezTo>
                      <a:pt x="28" y="72"/>
                      <a:pt x="29" y="68"/>
                      <a:pt x="31" y="64"/>
                    </a:cubicBezTo>
                    <a:cubicBezTo>
                      <a:pt x="32" y="59"/>
                      <a:pt x="34" y="54"/>
                      <a:pt x="37" y="49"/>
                    </a:cubicBezTo>
                    <a:cubicBezTo>
                      <a:pt x="41" y="36"/>
                      <a:pt x="46" y="24"/>
                      <a:pt x="55" y="14"/>
                    </a:cubicBezTo>
                    <a:cubicBezTo>
                      <a:pt x="58" y="11"/>
                      <a:pt x="60" y="10"/>
                      <a:pt x="62" y="8"/>
                    </a:cubicBezTo>
                    <a:cubicBezTo>
                      <a:pt x="65" y="7"/>
                      <a:pt x="67" y="6"/>
                      <a:pt x="70" y="7"/>
                    </a:cubicBezTo>
                    <a:cubicBezTo>
                      <a:pt x="73" y="7"/>
                      <a:pt x="76" y="8"/>
                      <a:pt x="78" y="10"/>
                    </a:cubicBezTo>
                    <a:cubicBezTo>
                      <a:pt x="80" y="11"/>
                      <a:pt x="81" y="13"/>
                      <a:pt x="82" y="15"/>
                    </a:cubicBezTo>
                    <a:cubicBezTo>
                      <a:pt x="83" y="17"/>
                      <a:pt x="83" y="18"/>
                      <a:pt x="84" y="19"/>
                    </a:cubicBezTo>
                    <a:cubicBezTo>
                      <a:pt x="87" y="24"/>
                      <a:pt x="83" y="31"/>
                      <a:pt x="78" y="33"/>
                    </a:cubicBezTo>
                    <a:cubicBezTo>
                      <a:pt x="74" y="35"/>
                      <a:pt x="71" y="34"/>
                      <a:pt x="68" y="32"/>
                    </a:cubicBezTo>
                    <a:cubicBezTo>
                      <a:pt x="67" y="32"/>
                      <a:pt x="67" y="33"/>
                      <a:pt x="67" y="33"/>
                    </a:cubicBezTo>
                    <a:cubicBezTo>
                      <a:pt x="65" y="37"/>
                      <a:pt x="63" y="40"/>
                      <a:pt x="61" y="44"/>
                    </a:cubicBezTo>
                    <a:cubicBezTo>
                      <a:pt x="56" y="53"/>
                      <a:pt x="53" y="63"/>
                      <a:pt x="50" y="72"/>
                    </a:cubicBezTo>
                    <a:cubicBezTo>
                      <a:pt x="48" y="75"/>
                      <a:pt x="47" y="79"/>
                      <a:pt x="46" y="84"/>
                    </a:cubicBezTo>
                    <a:cubicBezTo>
                      <a:pt x="45" y="88"/>
                      <a:pt x="44" y="93"/>
                      <a:pt x="43" y="98"/>
                    </a:cubicBezTo>
                    <a:cubicBezTo>
                      <a:pt x="42" y="98"/>
                      <a:pt x="42" y="99"/>
                      <a:pt x="42" y="100"/>
                    </a:cubicBezTo>
                    <a:cubicBezTo>
                      <a:pt x="43" y="99"/>
                      <a:pt x="44" y="99"/>
                      <a:pt x="44" y="99"/>
                    </a:cubicBezTo>
                    <a:cubicBezTo>
                      <a:pt x="46" y="98"/>
                      <a:pt x="48" y="96"/>
                      <a:pt x="51" y="95"/>
                    </a:cubicBezTo>
                    <a:cubicBezTo>
                      <a:pt x="54" y="93"/>
                      <a:pt x="58" y="90"/>
                      <a:pt x="61" y="87"/>
                    </a:cubicBezTo>
                    <a:cubicBezTo>
                      <a:pt x="70" y="79"/>
                      <a:pt x="78" y="70"/>
                      <a:pt x="86" y="61"/>
                    </a:cubicBezTo>
                    <a:cubicBezTo>
                      <a:pt x="91" y="54"/>
                      <a:pt x="96" y="49"/>
                      <a:pt x="101" y="42"/>
                    </a:cubicBezTo>
                    <a:cubicBezTo>
                      <a:pt x="106" y="35"/>
                      <a:pt x="111" y="28"/>
                      <a:pt x="116" y="20"/>
                    </a:cubicBezTo>
                    <a:cubicBezTo>
                      <a:pt x="116" y="21"/>
                      <a:pt x="116" y="21"/>
                      <a:pt x="115" y="21"/>
                    </a:cubicBezTo>
                    <a:cubicBezTo>
                      <a:pt x="119" y="16"/>
                      <a:pt x="122" y="10"/>
                      <a:pt x="126" y="5"/>
                    </a:cubicBezTo>
                    <a:cubicBezTo>
                      <a:pt x="129" y="1"/>
                      <a:pt x="135" y="0"/>
                      <a:pt x="139" y="2"/>
                    </a:cubicBezTo>
                    <a:cubicBezTo>
                      <a:pt x="144" y="5"/>
                      <a:pt x="145" y="11"/>
                      <a:pt x="143" y="16"/>
                    </a:cubicBezTo>
                    <a:cubicBezTo>
                      <a:pt x="140" y="19"/>
                      <a:pt x="138" y="24"/>
                      <a:pt x="136" y="27"/>
                    </a:cubicBezTo>
                    <a:cubicBezTo>
                      <a:pt x="134" y="30"/>
                      <a:pt x="133" y="32"/>
                      <a:pt x="132" y="35"/>
                    </a:cubicBezTo>
                    <a:cubicBezTo>
                      <a:pt x="129" y="41"/>
                      <a:pt x="126" y="46"/>
                      <a:pt x="123" y="52"/>
                    </a:cubicBezTo>
                    <a:cubicBezTo>
                      <a:pt x="120" y="60"/>
                      <a:pt x="117" y="67"/>
                      <a:pt x="113" y="75"/>
                    </a:cubicBezTo>
                    <a:cubicBezTo>
                      <a:pt x="111" y="84"/>
                      <a:pt x="108" y="93"/>
                      <a:pt x="105" y="102"/>
                    </a:cubicBezTo>
                    <a:cubicBezTo>
                      <a:pt x="104" y="103"/>
                      <a:pt x="104" y="104"/>
                      <a:pt x="104" y="106"/>
                    </a:cubicBezTo>
                    <a:cubicBezTo>
                      <a:pt x="102" y="109"/>
                      <a:pt x="101" y="113"/>
                      <a:pt x="100" y="117"/>
                    </a:cubicBezTo>
                    <a:cubicBezTo>
                      <a:pt x="99" y="121"/>
                      <a:pt x="98" y="125"/>
                      <a:pt x="97" y="128"/>
                    </a:cubicBezTo>
                    <a:cubicBezTo>
                      <a:pt x="97" y="130"/>
                      <a:pt x="97" y="131"/>
                      <a:pt x="96" y="133"/>
                    </a:cubicBezTo>
                    <a:cubicBezTo>
                      <a:pt x="94" y="144"/>
                      <a:pt x="92" y="155"/>
                      <a:pt x="90" y="167"/>
                    </a:cubicBezTo>
                    <a:cubicBezTo>
                      <a:pt x="89" y="169"/>
                      <a:pt x="89" y="172"/>
                      <a:pt x="88" y="175"/>
                    </a:cubicBezTo>
                    <a:cubicBezTo>
                      <a:pt x="92" y="171"/>
                      <a:pt x="97" y="167"/>
                      <a:pt x="101" y="163"/>
                    </a:cubicBezTo>
                    <a:cubicBezTo>
                      <a:pt x="110" y="155"/>
                      <a:pt x="119" y="148"/>
                      <a:pt x="129" y="140"/>
                    </a:cubicBezTo>
                    <a:cubicBezTo>
                      <a:pt x="142" y="128"/>
                      <a:pt x="155" y="117"/>
                      <a:pt x="169" y="105"/>
                    </a:cubicBezTo>
                    <a:cubicBezTo>
                      <a:pt x="172" y="102"/>
                      <a:pt x="178" y="103"/>
                      <a:pt x="180" y="107"/>
                    </a:cubicBezTo>
                    <a:cubicBezTo>
                      <a:pt x="183" y="110"/>
                      <a:pt x="182" y="116"/>
                      <a:pt x="179" y="118"/>
                    </a:cubicBezTo>
                    <a:lnTo>
                      <a:pt x="178" y="119"/>
                    </a:lnTo>
                    <a:cubicBezTo>
                      <a:pt x="177" y="120"/>
                      <a:pt x="175" y="121"/>
                      <a:pt x="174" y="123"/>
                    </a:cubicBezTo>
                    <a:cubicBezTo>
                      <a:pt x="171" y="125"/>
                      <a:pt x="168" y="128"/>
                      <a:pt x="164" y="131"/>
                    </a:cubicBezTo>
                    <a:cubicBezTo>
                      <a:pt x="161" y="134"/>
                      <a:pt x="157" y="137"/>
                      <a:pt x="154" y="141"/>
                    </a:cubicBezTo>
                    <a:lnTo>
                      <a:pt x="153" y="141"/>
                    </a:lnTo>
                    <a:cubicBezTo>
                      <a:pt x="152" y="142"/>
                      <a:pt x="152" y="142"/>
                      <a:pt x="151" y="143"/>
                    </a:cubicBezTo>
                    <a:lnTo>
                      <a:pt x="151" y="144"/>
                    </a:lnTo>
                    <a:cubicBezTo>
                      <a:pt x="150" y="144"/>
                      <a:pt x="148" y="145"/>
                      <a:pt x="147" y="146"/>
                    </a:cubicBezTo>
                    <a:cubicBezTo>
                      <a:pt x="146" y="147"/>
                      <a:pt x="145" y="148"/>
                      <a:pt x="144" y="149"/>
                    </a:cubicBezTo>
                    <a:lnTo>
                      <a:pt x="143" y="150"/>
                    </a:lnTo>
                    <a:cubicBezTo>
                      <a:pt x="143" y="150"/>
                      <a:pt x="142" y="151"/>
                      <a:pt x="141" y="151"/>
                    </a:cubicBezTo>
                    <a:lnTo>
                      <a:pt x="142" y="151"/>
                    </a:lnTo>
                    <a:cubicBezTo>
                      <a:pt x="141" y="152"/>
                      <a:pt x="140" y="153"/>
                      <a:pt x="139" y="154"/>
                    </a:cubicBezTo>
                    <a:cubicBezTo>
                      <a:pt x="138" y="155"/>
                      <a:pt x="137" y="155"/>
                      <a:pt x="136" y="156"/>
                    </a:cubicBezTo>
                    <a:cubicBezTo>
                      <a:pt x="135" y="158"/>
                      <a:pt x="133" y="159"/>
                      <a:pt x="132" y="160"/>
                    </a:cubicBezTo>
                    <a:lnTo>
                      <a:pt x="131" y="160"/>
                    </a:lnTo>
                    <a:lnTo>
                      <a:pt x="131" y="161"/>
                    </a:lnTo>
                    <a:cubicBezTo>
                      <a:pt x="130" y="162"/>
                      <a:pt x="129" y="163"/>
                      <a:pt x="128" y="163"/>
                    </a:cubicBezTo>
                    <a:cubicBezTo>
                      <a:pt x="126" y="166"/>
                      <a:pt x="123" y="168"/>
                      <a:pt x="120" y="170"/>
                    </a:cubicBezTo>
                    <a:lnTo>
                      <a:pt x="121" y="170"/>
                    </a:lnTo>
                    <a:cubicBezTo>
                      <a:pt x="120" y="170"/>
                      <a:pt x="120" y="170"/>
                      <a:pt x="119" y="171"/>
                    </a:cubicBezTo>
                    <a:cubicBezTo>
                      <a:pt x="118" y="172"/>
                      <a:pt x="118" y="173"/>
                      <a:pt x="116" y="174"/>
                    </a:cubicBezTo>
                    <a:cubicBezTo>
                      <a:pt x="116" y="173"/>
                      <a:pt x="117" y="173"/>
                      <a:pt x="117" y="173"/>
                    </a:cubicBezTo>
                    <a:cubicBezTo>
                      <a:pt x="116" y="173"/>
                      <a:pt x="116" y="174"/>
                      <a:pt x="116" y="174"/>
                    </a:cubicBezTo>
                    <a:cubicBezTo>
                      <a:pt x="115" y="175"/>
                      <a:pt x="115" y="176"/>
                      <a:pt x="113" y="176"/>
                    </a:cubicBezTo>
                    <a:lnTo>
                      <a:pt x="113" y="177"/>
                    </a:lnTo>
                    <a:cubicBezTo>
                      <a:pt x="113" y="176"/>
                      <a:pt x="113" y="176"/>
                      <a:pt x="113" y="176"/>
                    </a:cubicBezTo>
                    <a:cubicBezTo>
                      <a:pt x="104" y="185"/>
                      <a:pt x="94" y="194"/>
                      <a:pt x="84" y="204"/>
                    </a:cubicBezTo>
                    <a:cubicBezTo>
                      <a:pt x="83" y="213"/>
                      <a:pt x="81" y="223"/>
                      <a:pt x="80" y="232"/>
                    </a:cubicBezTo>
                    <a:cubicBezTo>
                      <a:pt x="78" y="242"/>
                      <a:pt x="76" y="253"/>
                      <a:pt x="74" y="262"/>
                    </a:cubicBezTo>
                    <a:cubicBezTo>
                      <a:pt x="74" y="266"/>
                      <a:pt x="73" y="271"/>
                      <a:pt x="72" y="275"/>
                    </a:cubicBezTo>
                    <a:cubicBezTo>
                      <a:pt x="71" y="281"/>
                      <a:pt x="70" y="287"/>
                      <a:pt x="69" y="293"/>
                    </a:cubicBezTo>
                    <a:cubicBezTo>
                      <a:pt x="65" y="306"/>
                      <a:pt x="62" y="320"/>
                      <a:pt x="55" y="332"/>
                    </a:cubicBezTo>
                    <a:cubicBezTo>
                      <a:pt x="53" y="338"/>
                      <a:pt x="49" y="343"/>
                      <a:pt x="45" y="347"/>
                    </a:cubicBezTo>
                    <a:cubicBezTo>
                      <a:pt x="41" y="352"/>
                      <a:pt x="37" y="356"/>
                      <a:pt x="31" y="357"/>
                    </a:cubicBezTo>
                    <a:cubicBezTo>
                      <a:pt x="29" y="357"/>
                      <a:pt x="27" y="358"/>
                      <a:pt x="25" y="358"/>
                    </a:cubicBezTo>
                    <a:cubicBezTo>
                      <a:pt x="22" y="358"/>
                      <a:pt x="18" y="357"/>
                      <a:pt x="15" y="3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2"/>
              <p:cNvSpPr/>
              <p:nvPr/>
            </p:nvSpPr>
            <p:spPr>
              <a:xfrm>
                <a:off x="699480" y="3146760"/>
                <a:ext cx="4176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50" extrusionOk="0">
                    <a:moveTo>
                      <a:pt x="95" y="144"/>
                    </a:moveTo>
                    <a:cubicBezTo>
                      <a:pt x="92" y="139"/>
                      <a:pt x="89" y="133"/>
                      <a:pt x="86" y="128"/>
                    </a:cubicBezTo>
                    <a:cubicBezTo>
                      <a:pt x="86" y="129"/>
                      <a:pt x="86" y="129"/>
                      <a:pt x="86" y="129"/>
                    </a:cubicBezTo>
                    <a:cubicBezTo>
                      <a:pt x="80" y="121"/>
                      <a:pt x="74" y="112"/>
                      <a:pt x="68" y="104"/>
                    </a:cubicBezTo>
                    <a:cubicBezTo>
                      <a:pt x="61" y="95"/>
                      <a:pt x="54" y="87"/>
                      <a:pt x="47" y="77"/>
                    </a:cubicBezTo>
                    <a:cubicBezTo>
                      <a:pt x="42" y="70"/>
                      <a:pt x="37" y="63"/>
                      <a:pt x="31" y="55"/>
                    </a:cubicBezTo>
                    <a:cubicBezTo>
                      <a:pt x="27" y="50"/>
                      <a:pt x="23" y="44"/>
                      <a:pt x="19" y="38"/>
                    </a:cubicBezTo>
                    <a:cubicBezTo>
                      <a:pt x="13" y="31"/>
                      <a:pt x="9" y="24"/>
                      <a:pt x="4" y="17"/>
                    </a:cubicBezTo>
                    <a:cubicBezTo>
                      <a:pt x="0" y="13"/>
                      <a:pt x="0" y="7"/>
                      <a:pt x="4" y="3"/>
                    </a:cubicBezTo>
                    <a:cubicBezTo>
                      <a:pt x="6" y="1"/>
                      <a:pt x="9" y="0"/>
                      <a:pt x="11" y="0"/>
                    </a:cubicBezTo>
                    <a:cubicBezTo>
                      <a:pt x="15" y="0"/>
                      <a:pt x="18" y="1"/>
                      <a:pt x="20" y="4"/>
                    </a:cubicBezTo>
                    <a:cubicBezTo>
                      <a:pt x="24" y="9"/>
                      <a:pt x="27" y="15"/>
                      <a:pt x="32" y="20"/>
                    </a:cubicBezTo>
                    <a:cubicBezTo>
                      <a:pt x="33" y="22"/>
                      <a:pt x="34" y="23"/>
                      <a:pt x="35" y="25"/>
                    </a:cubicBezTo>
                    <a:cubicBezTo>
                      <a:pt x="39" y="31"/>
                      <a:pt x="44" y="37"/>
                      <a:pt x="48" y="43"/>
                    </a:cubicBezTo>
                    <a:cubicBezTo>
                      <a:pt x="54" y="51"/>
                      <a:pt x="60" y="59"/>
                      <a:pt x="65" y="68"/>
                    </a:cubicBezTo>
                    <a:cubicBezTo>
                      <a:pt x="72" y="77"/>
                      <a:pt x="79" y="86"/>
                      <a:pt x="86" y="95"/>
                    </a:cubicBezTo>
                    <a:cubicBezTo>
                      <a:pt x="93" y="104"/>
                      <a:pt x="99" y="112"/>
                      <a:pt x="105" y="122"/>
                    </a:cubicBezTo>
                    <a:cubicBezTo>
                      <a:pt x="107" y="126"/>
                      <a:pt x="110" y="130"/>
                      <a:pt x="113" y="135"/>
                    </a:cubicBezTo>
                    <a:cubicBezTo>
                      <a:pt x="115" y="139"/>
                      <a:pt x="114" y="145"/>
                      <a:pt x="108" y="148"/>
                    </a:cubicBezTo>
                    <a:cubicBezTo>
                      <a:pt x="107" y="149"/>
                      <a:pt x="106" y="149"/>
                      <a:pt x="104" y="149"/>
                    </a:cubicBezTo>
                    <a:cubicBezTo>
                      <a:pt x="100" y="149"/>
                      <a:pt x="97" y="147"/>
                      <a:pt x="95" y="1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2"/>
              <p:cNvSpPr/>
              <p:nvPr/>
            </p:nvSpPr>
            <p:spPr>
              <a:xfrm>
                <a:off x="704160" y="3146400"/>
                <a:ext cx="4824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67" extrusionOk="0">
                    <a:moveTo>
                      <a:pt x="7" y="166"/>
                    </a:moveTo>
                    <a:cubicBezTo>
                      <a:pt x="2" y="163"/>
                      <a:pt x="0" y="157"/>
                      <a:pt x="3" y="152"/>
                    </a:cubicBezTo>
                    <a:cubicBezTo>
                      <a:pt x="9" y="140"/>
                      <a:pt x="15" y="129"/>
                      <a:pt x="21" y="118"/>
                    </a:cubicBezTo>
                    <a:cubicBezTo>
                      <a:pt x="27" y="108"/>
                      <a:pt x="33" y="99"/>
                      <a:pt x="40" y="89"/>
                    </a:cubicBezTo>
                    <a:cubicBezTo>
                      <a:pt x="45" y="81"/>
                      <a:pt x="51" y="72"/>
                      <a:pt x="56" y="64"/>
                    </a:cubicBezTo>
                    <a:cubicBezTo>
                      <a:pt x="60" y="58"/>
                      <a:pt x="64" y="53"/>
                      <a:pt x="68" y="47"/>
                    </a:cubicBezTo>
                    <a:cubicBezTo>
                      <a:pt x="71" y="43"/>
                      <a:pt x="74" y="38"/>
                      <a:pt x="78" y="33"/>
                    </a:cubicBezTo>
                    <a:cubicBezTo>
                      <a:pt x="83" y="28"/>
                      <a:pt x="87" y="22"/>
                      <a:pt x="93" y="17"/>
                    </a:cubicBezTo>
                    <a:cubicBezTo>
                      <a:pt x="97" y="13"/>
                      <a:pt x="101" y="10"/>
                      <a:pt x="105" y="7"/>
                    </a:cubicBezTo>
                    <a:cubicBezTo>
                      <a:pt x="109" y="5"/>
                      <a:pt x="114" y="3"/>
                      <a:pt x="119" y="2"/>
                    </a:cubicBezTo>
                    <a:cubicBezTo>
                      <a:pt x="125" y="0"/>
                      <a:pt x="130" y="4"/>
                      <a:pt x="132" y="9"/>
                    </a:cubicBezTo>
                    <a:cubicBezTo>
                      <a:pt x="133" y="15"/>
                      <a:pt x="130" y="21"/>
                      <a:pt x="125" y="22"/>
                    </a:cubicBezTo>
                    <a:cubicBezTo>
                      <a:pt x="123" y="22"/>
                      <a:pt x="121" y="23"/>
                      <a:pt x="119" y="24"/>
                    </a:cubicBezTo>
                    <a:cubicBezTo>
                      <a:pt x="118" y="24"/>
                      <a:pt x="117" y="25"/>
                      <a:pt x="116" y="25"/>
                    </a:cubicBezTo>
                    <a:cubicBezTo>
                      <a:pt x="115" y="26"/>
                      <a:pt x="114" y="26"/>
                      <a:pt x="113" y="27"/>
                    </a:cubicBezTo>
                    <a:cubicBezTo>
                      <a:pt x="111" y="28"/>
                      <a:pt x="110" y="29"/>
                      <a:pt x="109" y="31"/>
                    </a:cubicBezTo>
                    <a:cubicBezTo>
                      <a:pt x="105" y="33"/>
                      <a:pt x="102" y="36"/>
                      <a:pt x="99" y="40"/>
                    </a:cubicBezTo>
                    <a:cubicBezTo>
                      <a:pt x="100" y="40"/>
                      <a:pt x="100" y="40"/>
                      <a:pt x="100" y="39"/>
                    </a:cubicBezTo>
                    <a:cubicBezTo>
                      <a:pt x="85" y="57"/>
                      <a:pt x="72" y="76"/>
                      <a:pt x="59" y="95"/>
                    </a:cubicBezTo>
                    <a:cubicBezTo>
                      <a:pt x="59" y="96"/>
                      <a:pt x="58" y="97"/>
                      <a:pt x="58" y="97"/>
                    </a:cubicBezTo>
                    <a:cubicBezTo>
                      <a:pt x="56" y="99"/>
                      <a:pt x="55" y="101"/>
                      <a:pt x="54" y="103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3" y="103"/>
                      <a:pt x="52" y="105"/>
                      <a:pt x="51" y="107"/>
                    </a:cubicBezTo>
                    <a:cubicBezTo>
                      <a:pt x="52" y="107"/>
                      <a:pt x="52" y="106"/>
                      <a:pt x="52" y="106"/>
                    </a:cubicBezTo>
                    <a:cubicBezTo>
                      <a:pt x="51" y="107"/>
                      <a:pt x="50" y="109"/>
                      <a:pt x="49" y="111"/>
                    </a:cubicBezTo>
                    <a:cubicBezTo>
                      <a:pt x="49" y="110"/>
                      <a:pt x="49" y="110"/>
                      <a:pt x="49" y="110"/>
                    </a:cubicBezTo>
                    <a:lnTo>
                      <a:pt x="49" y="111"/>
                    </a:lnTo>
                    <a:cubicBezTo>
                      <a:pt x="49" y="110"/>
                      <a:pt x="49" y="110"/>
                      <a:pt x="49" y="110"/>
                    </a:cubicBezTo>
                    <a:lnTo>
                      <a:pt x="49" y="111"/>
                    </a:lnTo>
                    <a:cubicBezTo>
                      <a:pt x="39" y="126"/>
                      <a:pt x="30" y="141"/>
                      <a:pt x="22" y="157"/>
                    </a:cubicBezTo>
                    <a:cubicBezTo>
                      <a:pt x="21" y="158"/>
                      <a:pt x="21" y="159"/>
                      <a:pt x="20" y="160"/>
                    </a:cubicBezTo>
                    <a:cubicBezTo>
                      <a:pt x="19" y="164"/>
                      <a:pt x="15" y="166"/>
                      <a:pt x="11" y="166"/>
                    </a:cubicBezTo>
                    <a:cubicBezTo>
                      <a:pt x="10" y="166"/>
                      <a:pt x="9" y="166"/>
                      <a:pt x="7" y="1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2"/>
              <p:cNvSpPr/>
              <p:nvPr/>
            </p:nvSpPr>
            <p:spPr>
              <a:xfrm>
                <a:off x="749880" y="3159720"/>
                <a:ext cx="21600" cy="13320"/>
              </a:xfrm>
              <a:custGeom>
                <a:avLst/>
                <a:gdLst/>
                <a:ahLst/>
                <a:cxnLst/>
                <a:rect l="l" t="t" r="r" b="b"/>
                <a:pathLst>
                  <a:path w="60" h="37" extrusionOk="0">
                    <a:moveTo>
                      <a:pt x="47" y="36"/>
                    </a:moveTo>
                    <a:cubicBezTo>
                      <a:pt x="42" y="35"/>
                      <a:pt x="37" y="34"/>
                      <a:pt x="32" y="33"/>
                    </a:cubicBezTo>
                    <a:cubicBezTo>
                      <a:pt x="28" y="32"/>
                      <a:pt x="24" y="31"/>
                      <a:pt x="20" y="30"/>
                    </a:cubicBezTo>
                    <a:cubicBezTo>
                      <a:pt x="16" y="29"/>
                      <a:pt x="12" y="27"/>
                      <a:pt x="9" y="25"/>
                    </a:cubicBezTo>
                    <a:cubicBezTo>
                      <a:pt x="5" y="23"/>
                      <a:pt x="2" y="20"/>
                      <a:pt x="1" y="16"/>
                    </a:cubicBezTo>
                    <a:cubicBezTo>
                      <a:pt x="0" y="13"/>
                      <a:pt x="1" y="8"/>
                      <a:pt x="3" y="6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14" y="0"/>
                      <a:pt x="20" y="1"/>
                      <a:pt x="23" y="6"/>
                    </a:cubicBezTo>
                    <a:cubicBezTo>
                      <a:pt x="24" y="7"/>
                      <a:pt x="24" y="8"/>
                      <a:pt x="24" y="9"/>
                    </a:cubicBezTo>
                    <a:cubicBezTo>
                      <a:pt x="25" y="9"/>
                      <a:pt x="26" y="10"/>
                      <a:pt x="26" y="10"/>
                    </a:cubicBezTo>
                    <a:cubicBezTo>
                      <a:pt x="29" y="11"/>
                      <a:pt x="33" y="12"/>
                      <a:pt x="35" y="13"/>
                    </a:cubicBezTo>
                    <a:cubicBezTo>
                      <a:pt x="39" y="14"/>
                      <a:pt x="43" y="15"/>
                      <a:pt x="47" y="15"/>
                    </a:cubicBezTo>
                    <a:cubicBezTo>
                      <a:pt x="47" y="15"/>
                      <a:pt x="48" y="15"/>
                      <a:pt x="49" y="16"/>
                    </a:cubicBezTo>
                    <a:cubicBezTo>
                      <a:pt x="54" y="16"/>
                      <a:pt x="59" y="21"/>
                      <a:pt x="58" y="27"/>
                    </a:cubicBezTo>
                    <a:cubicBezTo>
                      <a:pt x="57" y="32"/>
                      <a:pt x="53" y="36"/>
                      <a:pt x="48" y="36"/>
                    </a:cubicBezTo>
                    <a:lnTo>
                      <a:pt x="47" y="3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2"/>
              <p:cNvSpPr/>
              <p:nvPr/>
            </p:nvSpPr>
            <p:spPr>
              <a:xfrm>
                <a:off x="749520" y="3173400"/>
                <a:ext cx="36360" cy="1404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9" extrusionOk="0">
                    <a:moveTo>
                      <a:pt x="5" y="36"/>
                    </a:moveTo>
                    <a:cubicBezTo>
                      <a:pt x="1" y="32"/>
                      <a:pt x="0" y="27"/>
                      <a:pt x="3" y="22"/>
                    </a:cubicBezTo>
                    <a:cubicBezTo>
                      <a:pt x="4" y="18"/>
                      <a:pt x="8" y="17"/>
                      <a:pt x="12" y="17"/>
                    </a:cubicBezTo>
                    <a:lnTo>
                      <a:pt x="13" y="17"/>
                    </a:lnTo>
                    <a:cubicBezTo>
                      <a:pt x="12" y="17"/>
                      <a:pt x="12" y="17"/>
                      <a:pt x="12" y="17"/>
                    </a:cubicBezTo>
                    <a:cubicBezTo>
                      <a:pt x="18" y="15"/>
                      <a:pt x="24" y="14"/>
                      <a:pt x="31" y="12"/>
                    </a:cubicBezTo>
                    <a:cubicBezTo>
                      <a:pt x="36" y="11"/>
                      <a:pt x="43" y="10"/>
                      <a:pt x="49" y="8"/>
                    </a:cubicBezTo>
                    <a:cubicBezTo>
                      <a:pt x="55" y="7"/>
                      <a:pt x="61" y="6"/>
                      <a:pt x="67" y="5"/>
                    </a:cubicBezTo>
                    <a:cubicBezTo>
                      <a:pt x="74" y="4"/>
                      <a:pt x="81" y="3"/>
                      <a:pt x="88" y="2"/>
                    </a:cubicBezTo>
                    <a:cubicBezTo>
                      <a:pt x="94" y="0"/>
                      <a:pt x="98" y="4"/>
                      <a:pt x="99" y="10"/>
                    </a:cubicBezTo>
                    <a:cubicBezTo>
                      <a:pt x="100" y="15"/>
                      <a:pt x="96" y="19"/>
                      <a:pt x="91" y="20"/>
                    </a:cubicBezTo>
                    <a:cubicBezTo>
                      <a:pt x="78" y="23"/>
                      <a:pt x="66" y="25"/>
                      <a:pt x="53" y="28"/>
                    </a:cubicBezTo>
                    <a:cubicBezTo>
                      <a:pt x="46" y="29"/>
                      <a:pt x="39" y="31"/>
                      <a:pt x="33" y="33"/>
                    </a:cubicBezTo>
                    <a:cubicBezTo>
                      <a:pt x="29" y="34"/>
                      <a:pt x="26" y="35"/>
                      <a:pt x="22" y="36"/>
                    </a:cubicBezTo>
                    <a:cubicBezTo>
                      <a:pt x="19" y="36"/>
                      <a:pt x="15" y="38"/>
                      <a:pt x="11" y="38"/>
                    </a:cubicBezTo>
                    <a:cubicBezTo>
                      <a:pt x="9" y="38"/>
                      <a:pt x="7" y="38"/>
                      <a:pt x="5" y="3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2"/>
              <p:cNvSpPr/>
              <p:nvPr/>
            </p:nvSpPr>
            <p:spPr>
              <a:xfrm>
                <a:off x="796320" y="3141000"/>
                <a:ext cx="41040" cy="5724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59" extrusionOk="0">
                    <a:moveTo>
                      <a:pt x="33" y="137"/>
                    </a:moveTo>
                    <a:cubicBezTo>
                      <a:pt x="33" y="137"/>
                      <a:pt x="34" y="137"/>
                      <a:pt x="35" y="137"/>
                    </a:cubicBezTo>
                    <a:cubicBezTo>
                      <a:pt x="36" y="137"/>
                      <a:pt x="38" y="136"/>
                      <a:pt x="39" y="135"/>
                    </a:cubicBezTo>
                    <a:cubicBezTo>
                      <a:pt x="40" y="135"/>
                      <a:pt x="42" y="135"/>
                      <a:pt x="42" y="134"/>
                    </a:cubicBezTo>
                    <a:cubicBezTo>
                      <a:pt x="44" y="133"/>
                      <a:pt x="47" y="132"/>
                      <a:pt x="50" y="130"/>
                    </a:cubicBezTo>
                    <a:cubicBezTo>
                      <a:pt x="50" y="130"/>
                      <a:pt x="51" y="129"/>
                      <a:pt x="52" y="128"/>
                    </a:cubicBezTo>
                    <a:cubicBezTo>
                      <a:pt x="54" y="127"/>
                      <a:pt x="56" y="125"/>
                      <a:pt x="57" y="123"/>
                    </a:cubicBezTo>
                    <a:cubicBezTo>
                      <a:pt x="60" y="119"/>
                      <a:pt x="64" y="114"/>
                      <a:pt x="67" y="110"/>
                    </a:cubicBezTo>
                    <a:cubicBezTo>
                      <a:pt x="68" y="107"/>
                      <a:pt x="70" y="104"/>
                      <a:pt x="72" y="102"/>
                    </a:cubicBezTo>
                    <a:cubicBezTo>
                      <a:pt x="74" y="96"/>
                      <a:pt x="77" y="91"/>
                      <a:pt x="79" y="85"/>
                    </a:cubicBezTo>
                    <a:cubicBezTo>
                      <a:pt x="81" y="82"/>
                      <a:pt x="82" y="79"/>
                      <a:pt x="83" y="75"/>
                    </a:cubicBezTo>
                    <a:cubicBezTo>
                      <a:pt x="81" y="73"/>
                      <a:pt x="79" y="70"/>
                      <a:pt x="80" y="67"/>
                    </a:cubicBezTo>
                    <a:cubicBezTo>
                      <a:pt x="80" y="66"/>
                      <a:pt x="80" y="66"/>
                      <a:pt x="80" y="65"/>
                    </a:cubicBezTo>
                    <a:cubicBezTo>
                      <a:pt x="81" y="63"/>
                      <a:pt x="82" y="61"/>
                      <a:pt x="84" y="60"/>
                    </a:cubicBezTo>
                    <a:cubicBezTo>
                      <a:pt x="84" y="59"/>
                      <a:pt x="85" y="58"/>
                      <a:pt x="85" y="57"/>
                    </a:cubicBezTo>
                    <a:cubicBezTo>
                      <a:pt x="86" y="54"/>
                      <a:pt x="88" y="50"/>
                      <a:pt x="89" y="46"/>
                    </a:cubicBezTo>
                    <a:cubicBezTo>
                      <a:pt x="90" y="45"/>
                      <a:pt x="91" y="44"/>
                      <a:pt x="91" y="42"/>
                    </a:cubicBezTo>
                    <a:cubicBezTo>
                      <a:pt x="91" y="41"/>
                      <a:pt x="91" y="40"/>
                      <a:pt x="91" y="39"/>
                    </a:cubicBezTo>
                    <a:lnTo>
                      <a:pt x="91" y="38"/>
                    </a:lnTo>
                    <a:cubicBezTo>
                      <a:pt x="91" y="38"/>
                      <a:pt x="91" y="37"/>
                      <a:pt x="91" y="36"/>
                    </a:cubicBezTo>
                    <a:lnTo>
                      <a:pt x="91" y="35"/>
                    </a:lnTo>
                    <a:cubicBezTo>
                      <a:pt x="90" y="34"/>
                      <a:pt x="89" y="33"/>
                      <a:pt x="88" y="32"/>
                    </a:cubicBezTo>
                    <a:cubicBezTo>
                      <a:pt x="88" y="31"/>
                      <a:pt x="86" y="29"/>
                      <a:pt x="85" y="28"/>
                    </a:cubicBezTo>
                    <a:cubicBezTo>
                      <a:pt x="85" y="27"/>
                      <a:pt x="84" y="26"/>
                      <a:pt x="82" y="25"/>
                    </a:cubicBezTo>
                    <a:cubicBezTo>
                      <a:pt x="82" y="25"/>
                      <a:pt x="81" y="24"/>
                      <a:pt x="79" y="23"/>
                    </a:cubicBezTo>
                    <a:cubicBezTo>
                      <a:pt x="79" y="23"/>
                      <a:pt x="79" y="22"/>
                      <a:pt x="78" y="22"/>
                    </a:cubicBezTo>
                    <a:cubicBezTo>
                      <a:pt x="77" y="22"/>
                      <a:pt x="75" y="21"/>
                      <a:pt x="74" y="21"/>
                    </a:cubicBezTo>
                    <a:cubicBezTo>
                      <a:pt x="72" y="21"/>
                      <a:pt x="70" y="21"/>
                      <a:pt x="68" y="21"/>
                    </a:cubicBezTo>
                    <a:cubicBezTo>
                      <a:pt x="67" y="21"/>
                      <a:pt x="67" y="21"/>
                      <a:pt x="66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4" y="21"/>
                      <a:pt x="63" y="21"/>
                      <a:pt x="63" y="21"/>
                    </a:cubicBezTo>
                    <a:cubicBezTo>
                      <a:pt x="61" y="22"/>
                      <a:pt x="60" y="22"/>
                      <a:pt x="58" y="24"/>
                    </a:cubicBezTo>
                    <a:cubicBezTo>
                      <a:pt x="56" y="25"/>
                      <a:pt x="53" y="26"/>
                      <a:pt x="51" y="28"/>
                    </a:cubicBezTo>
                    <a:cubicBezTo>
                      <a:pt x="50" y="29"/>
                      <a:pt x="49" y="29"/>
                      <a:pt x="47" y="31"/>
                    </a:cubicBezTo>
                    <a:cubicBezTo>
                      <a:pt x="47" y="31"/>
                      <a:pt x="46" y="32"/>
                      <a:pt x="45" y="33"/>
                    </a:cubicBezTo>
                    <a:cubicBezTo>
                      <a:pt x="43" y="35"/>
                      <a:pt x="42" y="38"/>
                      <a:pt x="40" y="40"/>
                    </a:cubicBezTo>
                    <a:cubicBezTo>
                      <a:pt x="38" y="43"/>
                      <a:pt x="35" y="47"/>
                      <a:pt x="33" y="51"/>
                    </a:cubicBezTo>
                    <a:cubicBezTo>
                      <a:pt x="33" y="51"/>
                      <a:pt x="33" y="50"/>
                      <a:pt x="34" y="50"/>
                    </a:cubicBezTo>
                    <a:cubicBezTo>
                      <a:pt x="33" y="51"/>
                      <a:pt x="33" y="51"/>
                      <a:pt x="33" y="52"/>
                    </a:cubicBezTo>
                    <a:cubicBezTo>
                      <a:pt x="31" y="57"/>
                      <a:pt x="28" y="64"/>
                      <a:pt x="26" y="70"/>
                    </a:cubicBezTo>
                    <a:lnTo>
                      <a:pt x="26" y="69"/>
                    </a:lnTo>
                    <a:cubicBezTo>
                      <a:pt x="24" y="75"/>
                      <a:pt x="22" y="82"/>
                      <a:pt x="21" y="88"/>
                    </a:cubicBezTo>
                    <a:cubicBezTo>
                      <a:pt x="21" y="89"/>
                      <a:pt x="21" y="89"/>
                      <a:pt x="21" y="89"/>
                    </a:cubicBezTo>
                    <a:lnTo>
                      <a:pt x="21" y="88"/>
                    </a:lnTo>
                    <a:cubicBezTo>
                      <a:pt x="21" y="91"/>
                      <a:pt x="20" y="94"/>
                      <a:pt x="20" y="97"/>
                    </a:cubicBezTo>
                    <a:cubicBezTo>
                      <a:pt x="19" y="103"/>
                      <a:pt x="20" y="110"/>
                      <a:pt x="21" y="116"/>
                    </a:cubicBezTo>
                    <a:cubicBezTo>
                      <a:pt x="21" y="116"/>
                      <a:pt x="21" y="115"/>
                      <a:pt x="21" y="114"/>
                    </a:cubicBezTo>
                    <a:cubicBezTo>
                      <a:pt x="21" y="117"/>
                      <a:pt x="21" y="120"/>
                      <a:pt x="21" y="122"/>
                    </a:cubicBezTo>
                    <a:cubicBezTo>
                      <a:pt x="22" y="124"/>
                      <a:pt x="22" y="125"/>
                      <a:pt x="23" y="127"/>
                    </a:cubicBezTo>
                    <a:cubicBezTo>
                      <a:pt x="24" y="128"/>
                      <a:pt x="24" y="130"/>
                      <a:pt x="25" y="131"/>
                    </a:cubicBezTo>
                    <a:cubicBezTo>
                      <a:pt x="25" y="132"/>
                      <a:pt x="26" y="132"/>
                      <a:pt x="26" y="134"/>
                    </a:cubicBezTo>
                    <a:cubicBezTo>
                      <a:pt x="26" y="134"/>
                      <a:pt x="27" y="135"/>
                      <a:pt x="28" y="135"/>
                    </a:cubicBezTo>
                    <a:lnTo>
                      <a:pt x="27" y="135"/>
                    </a:lnTo>
                    <a:cubicBezTo>
                      <a:pt x="28" y="135"/>
                      <a:pt x="28" y="135"/>
                      <a:pt x="28" y="136"/>
                    </a:cubicBezTo>
                    <a:cubicBezTo>
                      <a:pt x="29" y="136"/>
                      <a:pt x="29" y="137"/>
                      <a:pt x="29" y="137"/>
                    </a:cubicBezTo>
                    <a:lnTo>
                      <a:pt x="30" y="137"/>
                    </a:lnTo>
                    <a:cubicBezTo>
                      <a:pt x="31" y="137"/>
                      <a:pt x="31" y="137"/>
                      <a:pt x="31" y="137"/>
                    </a:cubicBezTo>
                    <a:cubicBezTo>
                      <a:pt x="32" y="137"/>
                      <a:pt x="32" y="137"/>
                      <a:pt x="32" y="137"/>
                    </a:cubicBezTo>
                    <a:lnTo>
                      <a:pt x="33" y="137"/>
                    </a:lnTo>
                    <a:moveTo>
                      <a:pt x="28" y="157"/>
                    </a:moveTo>
                    <a:cubicBezTo>
                      <a:pt x="21" y="156"/>
                      <a:pt x="16" y="153"/>
                      <a:pt x="12" y="148"/>
                    </a:cubicBezTo>
                    <a:cubicBezTo>
                      <a:pt x="8" y="142"/>
                      <a:pt x="5" y="136"/>
                      <a:pt x="3" y="129"/>
                    </a:cubicBezTo>
                    <a:cubicBezTo>
                      <a:pt x="1" y="123"/>
                      <a:pt x="1" y="116"/>
                      <a:pt x="1" y="109"/>
                    </a:cubicBezTo>
                    <a:cubicBezTo>
                      <a:pt x="0" y="102"/>
                      <a:pt x="0" y="93"/>
                      <a:pt x="2" y="85"/>
                    </a:cubicBezTo>
                    <a:cubicBezTo>
                      <a:pt x="4" y="71"/>
                      <a:pt x="9" y="56"/>
                      <a:pt x="15" y="43"/>
                    </a:cubicBezTo>
                    <a:cubicBezTo>
                      <a:pt x="19" y="35"/>
                      <a:pt x="24" y="27"/>
                      <a:pt x="30" y="20"/>
                    </a:cubicBezTo>
                    <a:cubicBezTo>
                      <a:pt x="36" y="13"/>
                      <a:pt x="43" y="8"/>
                      <a:pt x="51" y="4"/>
                    </a:cubicBezTo>
                    <a:cubicBezTo>
                      <a:pt x="56" y="2"/>
                      <a:pt x="60" y="1"/>
                      <a:pt x="64" y="0"/>
                    </a:cubicBezTo>
                    <a:cubicBezTo>
                      <a:pt x="68" y="0"/>
                      <a:pt x="72" y="0"/>
                      <a:pt x="77" y="1"/>
                    </a:cubicBezTo>
                    <a:cubicBezTo>
                      <a:pt x="81" y="1"/>
                      <a:pt x="85" y="3"/>
                      <a:pt x="89" y="4"/>
                    </a:cubicBezTo>
                    <a:cubicBezTo>
                      <a:pt x="92" y="7"/>
                      <a:pt x="96" y="10"/>
                      <a:pt x="99" y="13"/>
                    </a:cubicBezTo>
                    <a:cubicBezTo>
                      <a:pt x="105" y="18"/>
                      <a:pt x="110" y="25"/>
                      <a:pt x="112" y="33"/>
                    </a:cubicBezTo>
                    <a:cubicBezTo>
                      <a:pt x="113" y="40"/>
                      <a:pt x="111" y="48"/>
                      <a:pt x="108" y="55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109" y="58"/>
                      <a:pt x="109" y="59"/>
                      <a:pt x="109" y="61"/>
                    </a:cubicBezTo>
                    <a:cubicBezTo>
                      <a:pt x="109" y="64"/>
                      <a:pt x="109" y="68"/>
                      <a:pt x="108" y="72"/>
                    </a:cubicBezTo>
                    <a:cubicBezTo>
                      <a:pt x="108" y="75"/>
                      <a:pt x="108" y="78"/>
                      <a:pt x="107" y="82"/>
                    </a:cubicBezTo>
                    <a:cubicBezTo>
                      <a:pt x="107" y="100"/>
                      <a:pt x="107" y="118"/>
                      <a:pt x="109" y="136"/>
                    </a:cubicBezTo>
                    <a:cubicBezTo>
                      <a:pt x="109" y="135"/>
                      <a:pt x="109" y="135"/>
                      <a:pt x="109" y="134"/>
                    </a:cubicBezTo>
                    <a:cubicBezTo>
                      <a:pt x="109" y="138"/>
                      <a:pt x="109" y="141"/>
                      <a:pt x="110" y="145"/>
                    </a:cubicBezTo>
                    <a:cubicBezTo>
                      <a:pt x="111" y="150"/>
                      <a:pt x="106" y="155"/>
                      <a:pt x="101" y="156"/>
                    </a:cubicBezTo>
                    <a:cubicBezTo>
                      <a:pt x="96" y="157"/>
                      <a:pt x="91" y="153"/>
                      <a:pt x="89" y="148"/>
                    </a:cubicBezTo>
                    <a:cubicBezTo>
                      <a:pt x="88" y="140"/>
                      <a:pt x="88" y="132"/>
                      <a:pt x="88" y="124"/>
                    </a:cubicBezTo>
                    <a:cubicBezTo>
                      <a:pt x="88" y="121"/>
                      <a:pt x="88" y="117"/>
                      <a:pt x="88" y="114"/>
                    </a:cubicBezTo>
                    <a:cubicBezTo>
                      <a:pt x="85" y="119"/>
                      <a:pt x="81" y="124"/>
                      <a:pt x="78" y="129"/>
                    </a:cubicBezTo>
                    <a:cubicBezTo>
                      <a:pt x="74" y="134"/>
                      <a:pt x="69" y="140"/>
                      <a:pt x="64" y="144"/>
                    </a:cubicBezTo>
                    <a:cubicBezTo>
                      <a:pt x="58" y="148"/>
                      <a:pt x="53" y="152"/>
                      <a:pt x="47" y="154"/>
                    </a:cubicBezTo>
                    <a:cubicBezTo>
                      <a:pt x="43" y="156"/>
                      <a:pt x="38" y="158"/>
                      <a:pt x="32" y="158"/>
                    </a:cubicBezTo>
                    <a:cubicBezTo>
                      <a:pt x="31" y="158"/>
                      <a:pt x="29" y="157"/>
                      <a:pt x="28" y="1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2"/>
              <p:cNvSpPr/>
              <p:nvPr/>
            </p:nvSpPr>
            <p:spPr>
              <a:xfrm>
                <a:off x="844200" y="3137760"/>
                <a:ext cx="40320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65" extrusionOk="0">
                    <a:moveTo>
                      <a:pt x="8" y="162"/>
                    </a:moveTo>
                    <a:cubicBezTo>
                      <a:pt x="5" y="161"/>
                      <a:pt x="2" y="159"/>
                      <a:pt x="1" y="156"/>
                    </a:cubicBezTo>
                    <a:cubicBezTo>
                      <a:pt x="1" y="154"/>
                      <a:pt x="1" y="153"/>
                      <a:pt x="0" y="151"/>
                    </a:cubicBezTo>
                    <a:cubicBezTo>
                      <a:pt x="0" y="148"/>
                      <a:pt x="0" y="146"/>
                      <a:pt x="0" y="144"/>
                    </a:cubicBezTo>
                    <a:cubicBezTo>
                      <a:pt x="0" y="139"/>
                      <a:pt x="1" y="134"/>
                      <a:pt x="2" y="129"/>
                    </a:cubicBezTo>
                    <a:cubicBezTo>
                      <a:pt x="4" y="118"/>
                      <a:pt x="5" y="108"/>
                      <a:pt x="8" y="98"/>
                    </a:cubicBezTo>
                    <a:cubicBezTo>
                      <a:pt x="8" y="97"/>
                      <a:pt x="8" y="97"/>
                      <a:pt x="9" y="96"/>
                    </a:cubicBezTo>
                    <a:cubicBezTo>
                      <a:pt x="9" y="97"/>
                      <a:pt x="8" y="97"/>
                      <a:pt x="8" y="97"/>
                    </a:cubicBezTo>
                    <a:cubicBezTo>
                      <a:pt x="9" y="84"/>
                      <a:pt x="9" y="70"/>
                      <a:pt x="11" y="57"/>
                    </a:cubicBezTo>
                    <a:cubicBezTo>
                      <a:pt x="11" y="54"/>
                      <a:pt x="11" y="50"/>
                      <a:pt x="11" y="47"/>
                    </a:cubicBezTo>
                    <a:cubicBezTo>
                      <a:pt x="12" y="41"/>
                      <a:pt x="12" y="36"/>
                      <a:pt x="13" y="31"/>
                    </a:cubicBezTo>
                    <a:cubicBezTo>
                      <a:pt x="14" y="27"/>
                      <a:pt x="15" y="23"/>
                      <a:pt x="16" y="19"/>
                    </a:cubicBezTo>
                    <a:cubicBezTo>
                      <a:pt x="18" y="15"/>
                      <a:pt x="19" y="12"/>
                      <a:pt x="21" y="8"/>
                    </a:cubicBezTo>
                    <a:cubicBezTo>
                      <a:pt x="23" y="5"/>
                      <a:pt x="25" y="2"/>
                      <a:pt x="28" y="1"/>
                    </a:cubicBezTo>
                    <a:cubicBezTo>
                      <a:pt x="30" y="1"/>
                      <a:pt x="32" y="0"/>
                      <a:pt x="33" y="0"/>
                    </a:cubicBezTo>
                    <a:cubicBezTo>
                      <a:pt x="34" y="0"/>
                      <a:pt x="36" y="0"/>
                      <a:pt x="37" y="1"/>
                    </a:cubicBezTo>
                    <a:cubicBezTo>
                      <a:pt x="38" y="1"/>
                      <a:pt x="39" y="1"/>
                      <a:pt x="39" y="1"/>
                    </a:cubicBezTo>
                    <a:cubicBezTo>
                      <a:pt x="45" y="2"/>
                      <a:pt x="48" y="8"/>
                      <a:pt x="47" y="14"/>
                    </a:cubicBezTo>
                    <a:cubicBezTo>
                      <a:pt x="46" y="18"/>
                      <a:pt x="42" y="21"/>
                      <a:pt x="38" y="21"/>
                    </a:cubicBezTo>
                    <a:cubicBezTo>
                      <a:pt x="37" y="24"/>
                      <a:pt x="36" y="26"/>
                      <a:pt x="36" y="28"/>
                    </a:cubicBezTo>
                    <a:cubicBezTo>
                      <a:pt x="34" y="31"/>
                      <a:pt x="33" y="35"/>
                      <a:pt x="33" y="38"/>
                    </a:cubicBezTo>
                    <a:cubicBezTo>
                      <a:pt x="32" y="44"/>
                      <a:pt x="32" y="49"/>
                      <a:pt x="31" y="54"/>
                    </a:cubicBezTo>
                    <a:cubicBezTo>
                      <a:pt x="33" y="51"/>
                      <a:pt x="35" y="48"/>
                      <a:pt x="37" y="46"/>
                    </a:cubicBezTo>
                    <a:cubicBezTo>
                      <a:pt x="44" y="38"/>
                      <a:pt x="52" y="30"/>
                      <a:pt x="61" y="23"/>
                    </a:cubicBezTo>
                    <a:cubicBezTo>
                      <a:pt x="65" y="19"/>
                      <a:pt x="70" y="16"/>
                      <a:pt x="75" y="12"/>
                    </a:cubicBezTo>
                    <a:cubicBezTo>
                      <a:pt x="83" y="7"/>
                      <a:pt x="92" y="4"/>
                      <a:pt x="101" y="4"/>
                    </a:cubicBezTo>
                    <a:cubicBezTo>
                      <a:pt x="107" y="4"/>
                      <a:pt x="111" y="9"/>
                      <a:pt x="111" y="14"/>
                    </a:cubicBezTo>
                    <a:cubicBezTo>
                      <a:pt x="111" y="20"/>
                      <a:pt x="107" y="24"/>
                      <a:pt x="101" y="24"/>
                    </a:cubicBezTo>
                    <a:cubicBezTo>
                      <a:pt x="100" y="24"/>
                      <a:pt x="100" y="24"/>
                      <a:pt x="99" y="24"/>
                    </a:cubicBezTo>
                    <a:cubicBezTo>
                      <a:pt x="98" y="25"/>
                      <a:pt x="97" y="25"/>
                      <a:pt x="96" y="25"/>
                    </a:cubicBezTo>
                    <a:cubicBezTo>
                      <a:pt x="94" y="26"/>
                      <a:pt x="93" y="26"/>
                      <a:pt x="92" y="26"/>
                    </a:cubicBezTo>
                    <a:cubicBezTo>
                      <a:pt x="90" y="27"/>
                      <a:pt x="89" y="27"/>
                      <a:pt x="88" y="28"/>
                    </a:cubicBezTo>
                    <a:cubicBezTo>
                      <a:pt x="85" y="29"/>
                      <a:pt x="83" y="30"/>
                      <a:pt x="80" y="32"/>
                    </a:cubicBezTo>
                    <a:cubicBezTo>
                      <a:pt x="77" y="34"/>
                      <a:pt x="73" y="37"/>
                      <a:pt x="71" y="40"/>
                    </a:cubicBezTo>
                    <a:lnTo>
                      <a:pt x="71" y="39"/>
                    </a:lnTo>
                    <a:cubicBezTo>
                      <a:pt x="65" y="45"/>
                      <a:pt x="59" y="50"/>
                      <a:pt x="54" y="56"/>
                    </a:cubicBezTo>
                    <a:cubicBezTo>
                      <a:pt x="50" y="61"/>
                      <a:pt x="46" y="65"/>
                      <a:pt x="43" y="70"/>
                    </a:cubicBezTo>
                    <a:cubicBezTo>
                      <a:pt x="40" y="74"/>
                      <a:pt x="38" y="79"/>
                      <a:pt x="36" y="83"/>
                    </a:cubicBezTo>
                    <a:cubicBezTo>
                      <a:pt x="36" y="83"/>
                      <a:pt x="36" y="82"/>
                      <a:pt x="36" y="81"/>
                    </a:cubicBezTo>
                    <a:cubicBezTo>
                      <a:pt x="33" y="87"/>
                      <a:pt x="31" y="94"/>
                      <a:pt x="29" y="100"/>
                    </a:cubicBezTo>
                    <a:cubicBezTo>
                      <a:pt x="29" y="101"/>
                      <a:pt x="28" y="101"/>
                      <a:pt x="28" y="102"/>
                    </a:cubicBezTo>
                    <a:cubicBezTo>
                      <a:pt x="27" y="108"/>
                      <a:pt x="27" y="113"/>
                      <a:pt x="27" y="119"/>
                    </a:cubicBezTo>
                    <a:cubicBezTo>
                      <a:pt x="26" y="125"/>
                      <a:pt x="26" y="131"/>
                      <a:pt x="25" y="137"/>
                    </a:cubicBezTo>
                    <a:cubicBezTo>
                      <a:pt x="25" y="140"/>
                      <a:pt x="25" y="143"/>
                      <a:pt x="24" y="146"/>
                    </a:cubicBezTo>
                    <a:cubicBezTo>
                      <a:pt x="24" y="149"/>
                      <a:pt x="24" y="153"/>
                      <a:pt x="23" y="155"/>
                    </a:cubicBezTo>
                    <a:cubicBezTo>
                      <a:pt x="22" y="158"/>
                      <a:pt x="20" y="161"/>
                      <a:pt x="17" y="162"/>
                    </a:cubicBezTo>
                    <a:cubicBezTo>
                      <a:pt x="15" y="163"/>
                      <a:pt x="13" y="164"/>
                      <a:pt x="11" y="164"/>
                    </a:cubicBezTo>
                    <a:cubicBezTo>
                      <a:pt x="10" y="164"/>
                      <a:pt x="9" y="163"/>
                      <a:pt x="8" y="16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2"/>
              <p:cNvSpPr/>
              <p:nvPr/>
            </p:nvSpPr>
            <p:spPr>
              <a:xfrm>
                <a:off x="872280" y="3146400"/>
                <a:ext cx="35280" cy="46080"/>
              </a:xfrm>
              <a:custGeom>
                <a:avLst/>
                <a:gdLst/>
                <a:ahLst/>
                <a:cxnLst/>
                <a:rect l="l" t="t" r="r" b="b"/>
                <a:pathLst>
                  <a:path w="98" h="128" extrusionOk="0">
                    <a:moveTo>
                      <a:pt x="44" y="126"/>
                    </a:moveTo>
                    <a:cubicBezTo>
                      <a:pt x="37" y="125"/>
                      <a:pt x="32" y="123"/>
                      <a:pt x="26" y="120"/>
                    </a:cubicBezTo>
                    <a:cubicBezTo>
                      <a:pt x="21" y="117"/>
                      <a:pt x="16" y="113"/>
                      <a:pt x="12" y="109"/>
                    </a:cubicBezTo>
                    <a:cubicBezTo>
                      <a:pt x="8" y="103"/>
                      <a:pt x="5" y="98"/>
                      <a:pt x="3" y="91"/>
                    </a:cubicBezTo>
                    <a:cubicBezTo>
                      <a:pt x="0" y="79"/>
                      <a:pt x="1" y="65"/>
                      <a:pt x="5" y="53"/>
                    </a:cubicBezTo>
                    <a:cubicBezTo>
                      <a:pt x="8" y="48"/>
                      <a:pt x="11" y="42"/>
                      <a:pt x="14" y="37"/>
                    </a:cubicBezTo>
                    <a:cubicBezTo>
                      <a:pt x="18" y="30"/>
                      <a:pt x="23" y="24"/>
                      <a:pt x="28" y="19"/>
                    </a:cubicBezTo>
                    <a:cubicBezTo>
                      <a:pt x="37" y="10"/>
                      <a:pt x="49" y="3"/>
                      <a:pt x="62" y="1"/>
                    </a:cubicBezTo>
                    <a:cubicBezTo>
                      <a:pt x="68" y="0"/>
                      <a:pt x="74" y="1"/>
                      <a:pt x="79" y="3"/>
                    </a:cubicBezTo>
                    <a:cubicBezTo>
                      <a:pt x="85" y="6"/>
                      <a:pt x="89" y="9"/>
                      <a:pt x="93" y="14"/>
                    </a:cubicBezTo>
                    <a:cubicBezTo>
                      <a:pt x="96" y="18"/>
                      <a:pt x="97" y="23"/>
                      <a:pt x="96" y="28"/>
                    </a:cubicBezTo>
                    <a:cubicBezTo>
                      <a:pt x="96" y="30"/>
                      <a:pt x="96" y="32"/>
                      <a:pt x="95" y="34"/>
                    </a:cubicBezTo>
                    <a:cubicBezTo>
                      <a:pt x="94" y="39"/>
                      <a:pt x="88" y="42"/>
                      <a:pt x="82" y="41"/>
                    </a:cubicBezTo>
                    <a:cubicBezTo>
                      <a:pt x="79" y="41"/>
                      <a:pt x="77" y="39"/>
                      <a:pt x="76" y="36"/>
                    </a:cubicBezTo>
                    <a:cubicBezTo>
                      <a:pt x="74" y="34"/>
                      <a:pt x="74" y="31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5"/>
                    </a:cubicBezTo>
                    <a:lnTo>
                      <a:pt x="74" y="24"/>
                    </a:lnTo>
                    <a:cubicBezTo>
                      <a:pt x="73" y="24"/>
                      <a:pt x="73" y="23"/>
                      <a:pt x="7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3"/>
                      <a:pt x="70" y="22"/>
                      <a:pt x="69" y="22"/>
                    </a:cubicBezTo>
                    <a:cubicBezTo>
                      <a:pt x="69" y="22"/>
                      <a:pt x="70" y="22"/>
                      <a:pt x="71" y="22"/>
                    </a:cubicBezTo>
                    <a:cubicBezTo>
                      <a:pt x="70" y="22"/>
                      <a:pt x="69" y="22"/>
                      <a:pt x="68" y="21"/>
                    </a:cubicBezTo>
                    <a:lnTo>
                      <a:pt x="67" y="21"/>
                    </a:lnTo>
                    <a:cubicBezTo>
                      <a:pt x="66" y="21"/>
                      <a:pt x="65" y="21"/>
                      <a:pt x="64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1" y="22"/>
                      <a:pt x="60" y="23"/>
                      <a:pt x="58" y="23"/>
                    </a:cubicBezTo>
                    <a:cubicBezTo>
                      <a:pt x="57" y="24"/>
                      <a:pt x="55" y="24"/>
                      <a:pt x="54" y="24"/>
                    </a:cubicBezTo>
                    <a:cubicBezTo>
                      <a:pt x="53" y="25"/>
                      <a:pt x="51" y="27"/>
                      <a:pt x="49" y="28"/>
                    </a:cubicBezTo>
                    <a:cubicBezTo>
                      <a:pt x="47" y="29"/>
                      <a:pt x="46" y="30"/>
                      <a:pt x="44" y="31"/>
                    </a:cubicBezTo>
                    <a:cubicBezTo>
                      <a:pt x="42" y="34"/>
                      <a:pt x="40" y="36"/>
                      <a:pt x="38" y="38"/>
                    </a:cubicBezTo>
                    <a:cubicBezTo>
                      <a:pt x="36" y="41"/>
                      <a:pt x="33" y="44"/>
                      <a:pt x="32" y="46"/>
                    </a:cubicBezTo>
                    <a:cubicBezTo>
                      <a:pt x="30" y="49"/>
                      <a:pt x="28" y="52"/>
                      <a:pt x="26" y="55"/>
                    </a:cubicBezTo>
                    <a:cubicBezTo>
                      <a:pt x="25" y="57"/>
                      <a:pt x="25" y="60"/>
                      <a:pt x="23" y="62"/>
                    </a:cubicBezTo>
                    <a:cubicBezTo>
                      <a:pt x="23" y="64"/>
                      <a:pt x="22" y="66"/>
                      <a:pt x="22" y="69"/>
                    </a:cubicBezTo>
                    <a:cubicBezTo>
                      <a:pt x="22" y="71"/>
                      <a:pt x="21" y="73"/>
                      <a:pt x="21" y="76"/>
                    </a:cubicBezTo>
                    <a:cubicBezTo>
                      <a:pt x="21" y="77"/>
                      <a:pt x="21" y="78"/>
                      <a:pt x="21" y="80"/>
                    </a:cubicBezTo>
                    <a:cubicBezTo>
                      <a:pt x="21" y="81"/>
                      <a:pt x="21" y="82"/>
                      <a:pt x="22" y="83"/>
                    </a:cubicBezTo>
                    <a:cubicBezTo>
                      <a:pt x="22" y="85"/>
                      <a:pt x="22" y="87"/>
                      <a:pt x="23" y="88"/>
                    </a:cubicBezTo>
                    <a:cubicBezTo>
                      <a:pt x="23" y="89"/>
                      <a:pt x="23" y="89"/>
                      <a:pt x="24" y="90"/>
                    </a:cubicBezTo>
                    <a:cubicBezTo>
                      <a:pt x="25" y="92"/>
                      <a:pt x="25" y="93"/>
                      <a:pt x="26" y="94"/>
                    </a:cubicBezTo>
                    <a:cubicBezTo>
                      <a:pt x="26" y="95"/>
                      <a:pt x="27" y="95"/>
                      <a:pt x="28" y="96"/>
                    </a:cubicBezTo>
                    <a:cubicBezTo>
                      <a:pt x="28" y="97"/>
                      <a:pt x="29" y="98"/>
                      <a:pt x="30" y="99"/>
                    </a:cubicBezTo>
                    <a:cubicBezTo>
                      <a:pt x="31" y="99"/>
                      <a:pt x="32" y="100"/>
                      <a:pt x="33" y="101"/>
                    </a:cubicBezTo>
                    <a:cubicBezTo>
                      <a:pt x="35" y="102"/>
                      <a:pt x="36" y="102"/>
                      <a:pt x="37" y="103"/>
                    </a:cubicBezTo>
                    <a:cubicBezTo>
                      <a:pt x="39" y="104"/>
                      <a:pt x="40" y="105"/>
                      <a:pt x="42" y="105"/>
                    </a:cubicBezTo>
                    <a:cubicBezTo>
                      <a:pt x="43" y="106"/>
                      <a:pt x="45" y="106"/>
                      <a:pt x="47" y="106"/>
                    </a:cubicBezTo>
                    <a:cubicBezTo>
                      <a:pt x="49" y="107"/>
                      <a:pt x="51" y="107"/>
                      <a:pt x="53" y="107"/>
                    </a:cubicBezTo>
                    <a:cubicBezTo>
                      <a:pt x="56" y="108"/>
                      <a:pt x="59" y="107"/>
                      <a:pt x="61" y="107"/>
                    </a:cubicBezTo>
                    <a:cubicBezTo>
                      <a:pt x="69" y="106"/>
                      <a:pt x="76" y="105"/>
                      <a:pt x="84" y="104"/>
                    </a:cubicBezTo>
                    <a:cubicBezTo>
                      <a:pt x="89" y="103"/>
                      <a:pt x="95" y="107"/>
                      <a:pt x="95" y="112"/>
                    </a:cubicBezTo>
                    <a:cubicBezTo>
                      <a:pt x="96" y="118"/>
                      <a:pt x="92" y="123"/>
                      <a:pt x="87" y="124"/>
                    </a:cubicBezTo>
                    <a:cubicBezTo>
                      <a:pt x="79" y="125"/>
                      <a:pt x="72" y="126"/>
                      <a:pt x="64" y="127"/>
                    </a:cubicBezTo>
                    <a:cubicBezTo>
                      <a:pt x="61" y="127"/>
                      <a:pt x="59" y="127"/>
                      <a:pt x="56" y="127"/>
                    </a:cubicBezTo>
                    <a:cubicBezTo>
                      <a:pt x="52" y="127"/>
                      <a:pt x="48" y="127"/>
                      <a:pt x="44" y="1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2"/>
              <p:cNvSpPr/>
              <p:nvPr/>
            </p:nvSpPr>
            <p:spPr>
              <a:xfrm>
                <a:off x="918000" y="3143880"/>
                <a:ext cx="40680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36" extrusionOk="0">
                    <a:moveTo>
                      <a:pt x="58" y="135"/>
                    </a:moveTo>
                    <a:cubicBezTo>
                      <a:pt x="51" y="135"/>
                      <a:pt x="44" y="133"/>
                      <a:pt x="39" y="131"/>
                    </a:cubicBezTo>
                    <a:cubicBezTo>
                      <a:pt x="26" y="126"/>
                      <a:pt x="16" y="117"/>
                      <a:pt x="9" y="107"/>
                    </a:cubicBezTo>
                    <a:cubicBezTo>
                      <a:pt x="5" y="102"/>
                      <a:pt x="3" y="96"/>
                      <a:pt x="1" y="89"/>
                    </a:cubicBezTo>
                    <a:cubicBezTo>
                      <a:pt x="0" y="82"/>
                      <a:pt x="0" y="75"/>
                      <a:pt x="0" y="68"/>
                    </a:cubicBezTo>
                    <a:cubicBezTo>
                      <a:pt x="2" y="54"/>
                      <a:pt x="8" y="40"/>
                      <a:pt x="15" y="28"/>
                    </a:cubicBezTo>
                    <a:cubicBezTo>
                      <a:pt x="19" y="23"/>
                      <a:pt x="23" y="18"/>
                      <a:pt x="28" y="13"/>
                    </a:cubicBezTo>
                    <a:cubicBezTo>
                      <a:pt x="33" y="8"/>
                      <a:pt x="39" y="4"/>
                      <a:pt x="45" y="1"/>
                    </a:cubicBezTo>
                    <a:cubicBezTo>
                      <a:pt x="51" y="0"/>
                      <a:pt x="57" y="0"/>
                      <a:pt x="63" y="1"/>
                    </a:cubicBezTo>
                    <a:cubicBezTo>
                      <a:pt x="68" y="4"/>
                      <a:pt x="72" y="7"/>
                      <a:pt x="75" y="12"/>
                    </a:cubicBezTo>
                    <a:cubicBezTo>
                      <a:pt x="78" y="17"/>
                      <a:pt x="78" y="24"/>
                      <a:pt x="76" y="29"/>
                    </a:cubicBezTo>
                    <a:cubicBezTo>
                      <a:pt x="76" y="32"/>
                      <a:pt x="75" y="34"/>
                      <a:pt x="72" y="36"/>
                    </a:cubicBezTo>
                    <a:cubicBezTo>
                      <a:pt x="70" y="39"/>
                      <a:pt x="68" y="40"/>
                      <a:pt x="65" y="40"/>
                    </a:cubicBezTo>
                    <a:cubicBezTo>
                      <a:pt x="61" y="41"/>
                      <a:pt x="57" y="39"/>
                      <a:pt x="54" y="35"/>
                    </a:cubicBezTo>
                    <a:cubicBezTo>
                      <a:pt x="52" y="31"/>
                      <a:pt x="51" y="26"/>
                      <a:pt x="53" y="21"/>
                    </a:cubicBezTo>
                    <a:cubicBezTo>
                      <a:pt x="52" y="21"/>
                      <a:pt x="51" y="21"/>
                      <a:pt x="51" y="22"/>
                    </a:cubicBezTo>
                    <a:cubicBezTo>
                      <a:pt x="50" y="22"/>
                      <a:pt x="49" y="22"/>
                      <a:pt x="48" y="23"/>
                    </a:cubicBezTo>
                    <a:cubicBezTo>
                      <a:pt x="47" y="23"/>
                      <a:pt x="47" y="24"/>
                      <a:pt x="46" y="24"/>
                    </a:cubicBezTo>
                    <a:cubicBezTo>
                      <a:pt x="45" y="25"/>
                      <a:pt x="44" y="26"/>
                      <a:pt x="43" y="26"/>
                    </a:cubicBezTo>
                    <a:cubicBezTo>
                      <a:pt x="42" y="28"/>
                      <a:pt x="40" y="29"/>
                      <a:pt x="38" y="31"/>
                    </a:cubicBezTo>
                    <a:cubicBezTo>
                      <a:pt x="36" y="34"/>
                      <a:pt x="34" y="37"/>
                      <a:pt x="32" y="40"/>
                    </a:cubicBezTo>
                    <a:cubicBezTo>
                      <a:pt x="32" y="39"/>
                      <a:pt x="32" y="39"/>
                      <a:pt x="33" y="39"/>
                    </a:cubicBezTo>
                    <a:cubicBezTo>
                      <a:pt x="30" y="42"/>
                      <a:pt x="28" y="46"/>
                      <a:pt x="26" y="49"/>
                    </a:cubicBezTo>
                    <a:cubicBezTo>
                      <a:pt x="26" y="49"/>
                      <a:pt x="27" y="49"/>
                      <a:pt x="27" y="48"/>
                    </a:cubicBezTo>
                    <a:cubicBezTo>
                      <a:pt x="25" y="52"/>
                      <a:pt x="24" y="54"/>
                      <a:pt x="23" y="58"/>
                    </a:cubicBezTo>
                    <a:cubicBezTo>
                      <a:pt x="22" y="61"/>
                      <a:pt x="21" y="64"/>
                      <a:pt x="21" y="67"/>
                    </a:cubicBezTo>
                    <a:cubicBezTo>
                      <a:pt x="20" y="70"/>
                      <a:pt x="20" y="71"/>
                      <a:pt x="20" y="74"/>
                    </a:cubicBezTo>
                    <a:cubicBezTo>
                      <a:pt x="20" y="76"/>
                      <a:pt x="20" y="78"/>
                      <a:pt x="20" y="79"/>
                    </a:cubicBezTo>
                    <a:cubicBezTo>
                      <a:pt x="20" y="81"/>
                      <a:pt x="20" y="82"/>
                      <a:pt x="21" y="84"/>
                    </a:cubicBezTo>
                    <a:cubicBezTo>
                      <a:pt x="21" y="85"/>
                      <a:pt x="21" y="86"/>
                      <a:pt x="22" y="88"/>
                    </a:cubicBezTo>
                    <a:cubicBezTo>
                      <a:pt x="22" y="89"/>
                      <a:pt x="23" y="90"/>
                      <a:pt x="23" y="92"/>
                    </a:cubicBezTo>
                    <a:cubicBezTo>
                      <a:pt x="24" y="93"/>
                      <a:pt x="25" y="94"/>
                      <a:pt x="25" y="95"/>
                    </a:cubicBezTo>
                    <a:cubicBezTo>
                      <a:pt x="26" y="97"/>
                      <a:pt x="28" y="99"/>
                      <a:pt x="29" y="100"/>
                    </a:cubicBezTo>
                    <a:cubicBezTo>
                      <a:pt x="30" y="102"/>
                      <a:pt x="32" y="103"/>
                      <a:pt x="33" y="104"/>
                    </a:cubicBezTo>
                    <a:cubicBezTo>
                      <a:pt x="35" y="105"/>
                      <a:pt x="36" y="106"/>
                      <a:pt x="37" y="107"/>
                    </a:cubicBezTo>
                    <a:cubicBezTo>
                      <a:pt x="39" y="109"/>
                      <a:pt x="41" y="109"/>
                      <a:pt x="42" y="110"/>
                    </a:cubicBezTo>
                    <a:cubicBezTo>
                      <a:pt x="44" y="111"/>
                      <a:pt x="47" y="112"/>
                      <a:pt x="49" y="113"/>
                    </a:cubicBezTo>
                    <a:cubicBezTo>
                      <a:pt x="51" y="113"/>
                      <a:pt x="53" y="114"/>
                      <a:pt x="54" y="114"/>
                    </a:cubicBezTo>
                    <a:cubicBezTo>
                      <a:pt x="58" y="115"/>
                      <a:pt x="61" y="116"/>
                      <a:pt x="65" y="116"/>
                    </a:cubicBezTo>
                    <a:cubicBezTo>
                      <a:pt x="71" y="116"/>
                      <a:pt x="76" y="115"/>
                      <a:pt x="82" y="115"/>
                    </a:cubicBezTo>
                    <a:cubicBezTo>
                      <a:pt x="81" y="115"/>
                      <a:pt x="81" y="115"/>
                      <a:pt x="81" y="115"/>
                    </a:cubicBezTo>
                    <a:cubicBezTo>
                      <a:pt x="87" y="114"/>
                      <a:pt x="93" y="113"/>
                      <a:pt x="100" y="113"/>
                    </a:cubicBezTo>
                    <a:cubicBezTo>
                      <a:pt x="106" y="112"/>
                      <a:pt x="110" y="116"/>
                      <a:pt x="111" y="121"/>
                    </a:cubicBezTo>
                    <a:cubicBezTo>
                      <a:pt x="112" y="126"/>
                      <a:pt x="108" y="131"/>
                      <a:pt x="103" y="132"/>
                    </a:cubicBezTo>
                    <a:cubicBezTo>
                      <a:pt x="95" y="133"/>
                      <a:pt x="87" y="134"/>
                      <a:pt x="79" y="135"/>
                    </a:cubicBezTo>
                    <a:cubicBezTo>
                      <a:pt x="75" y="135"/>
                      <a:pt x="71" y="135"/>
                      <a:pt x="67" y="135"/>
                    </a:cubicBezTo>
                    <a:cubicBezTo>
                      <a:pt x="64" y="135"/>
                      <a:pt x="61" y="135"/>
                      <a:pt x="58" y="13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2"/>
              <p:cNvSpPr/>
              <p:nvPr/>
            </p:nvSpPr>
            <p:spPr>
              <a:xfrm>
                <a:off x="965160" y="3144960"/>
                <a:ext cx="4212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35" extrusionOk="0">
                    <a:moveTo>
                      <a:pt x="37" y="113"/>
                    </a:moveTo>
                    <a:cubicBezTo>
                      <a:pt x="38" y="113"/>
                      <a:pt x="39" y="113"/>
                      <a:pt x="39" y="113"/>
                    </a:cubicBezTo>
                    <a:cubicBezTo>
                      <a:pt x="40" y="112"/>
                      <a:pt x="42" y="112"/>
                      <a:pt x="43" y="112"/>
                    </a:cubicBezTo>
                    <a:cubicBezTo>
                      <a:pt x="45" y="110"/>
                      <a:pt x="47" y="110"/>
                      <a:pt x="50" y="109"/>
                    </a:cubicBezTo>
                    <a:cubicBezTo>
                      <a:pt x="52" y="107"/>
                      <a:pt x="54" y="106"/>
                      <a:pt x="57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60" y="102"/>
                      <a:pt x="65" y="99"/>
                      <a:pt x="69" y="95"/>
                    </a:cubicBezTo>
                    <a:cubicBezTo>
                      <a:pt x="73" y="91"/>
                      <a:pt x="77" y="88"/>
                      <a:pt x="80" y="84"/>
                    </a:cubicBezTo>
                    <a:cubicBezTo>
                      <a:pt x="82" y="81"/>
                      <a:pt x="85" y="78"/>
                      <a:pt x="87" y="75"/>
                    </a:cubicBezTo>
                    <a:cubicBezTo>
                      <a:pt x="89" y="72"/>
                      <a:pt x="90" y="70"/>
                      <a:pt x="92" y="67"/>
                    </a:cubicBezTo>
                    <a:cubicBezTo>
                      <a:pt x="92" y="65"/>
                      <a:pt x="93" y="64"/>
                      <a:pt x="93" y="62"/>
                    </a:cubicBezTo>
                    <a:cubicBezTo>
                      <a:pt x="94" y="60"/>
                      <a:pt x="94" y="59"/>
                      <a:pt x="95" y="57"/>
                    </a:cubicBezTo>
                    <a:cubicBezTo>
                      <a:pt x="95" y="56"/>
                      <a:pt x="95" y="55"/>
                      <a:pt x="95" y="53"/>
                    </a:cubicBezTo>
                    <a:cubicBezTo>
                      <a:pt x="95" y="52"/>
                      <a:pt x="95" y="50"/>
                      <a:pt x="95" y="49"/>
                    </a:cubicBezTo>
                    <a:cubicBezTo>
                      <a:pt x="95" y="48"/>
                      <a:pt x="95" y="48"/>
                      <a:pt x="95" y="47"/>
                    </a:cubicBezTo>
                    <a:cubicBezTo>
                      <a:pt x="94" y="45"/>
                      <a:pt x="94" y="44"/>
                      <a:pt x="93" y="43"/>
                    </a:cubicBezTo>
                    <a:cubicBezTo>
                      <a:pt x="93" y="42"/>
                      <a:pt x="93" y="41"/>
                      <a:pt x="92" y="39"/>
                    </a:cubicBezTo>
                    <a:cubicBezTo>
                      <a:pt x="92" y="38"/>
                      <a:pt x="91" y="37"/>
                      <a:pt x="90" y="36"/>
                    </a:cubicBezTo>
                    <a:cubicBezTo>
                      <a:pt x="90" y="35"/>
                      <a:pt x="89" y="35"/>
                      <a:pt x="89" y="35"/>
                    </a:cubicBezTo>
                    <a:cubicBezTo>
                      <a:pt x="88" y="34"/>
                      <a:pt x="87" y="32"/>
                      <a:pt x="86" y="32"/>
                    </a:cubicBezTo>
                    <a:cubicBezTo>
                      <a:pt x="86" y="31"/>
                      <a:pt x="85" y="31"/>
                      <a:pt x="85" y="31"/>
                    </a:cubicBezTo>
                    <a:cubicBezTo>
                      <a:pt x="84" y="30"/>
                      <a:pt x="84" y="30"/>
                      <a:pt x="83" y="29"/>
                    </a:cubicBezTo>
                    <a:cubicBezTo>
                      <a:pt x="82" y="29"/>
                      <a:pt x="81" y="29"/>
                      <a:pt x="81" y="29"/>
                    </a:cubicBezTo>
                    <a:cubicBezTo>
                      <a:pt x="80" y="28"/>
                      <a:pt x="80" y="28"/>
                      <a:pt x="78" y="28"/>
                    </a:cubicBezTo>
                    <a:lnTo>
                      <a:pt x="77" y="28"/>
                    </a:lnTo>
                    <a:cubicBezTo>
                      <a:pt x="76" y="28"/>
                      <a:pt x="75" y="28"/>
                      <a:pt x="74" y="28"/>
                    </a:cubicBezTo>
                    <a:cubicBezTo>
                      <a:pt x="73" y="28"/>
                      <a:pt x="71" y="28"/>
                      <a:pt x="70" y="28"/>
                    </a:cubicBezTo>
                    <a:cubicBezTo>
                      <a:pt x="70" y="29"/>
                      <a:pt x="69" y="29"/>
                      <a:pt x="68" y="29"/>
                    </a:cubicBezTo>
                    <a:cubicBezTo>
                      <a:pt x="68" y="29"/>
                      <a:pt x="67" y="29"/>
                      <a:pt x="66" y="30"/>
                    </a:cubicBezTo>
                    <a:cubicBezTo>
                      <a:pt x="65" y="31"/>
                      <a:pt x="64" y="31"/>
                      <a:pt x="63" y="32"/>
                    </a:cubicBezTo>
                    <a:cubicBezTo>
                      <a:pt x="64" y="32"/>
                      <a:pt x="64" y="31"/>
                      <a:pt x="64" y="31"/>
                    </a:cubicBezTo>
                    <a:cubicBezTo>
                      <a:pt x="63" y="32"/>
                      <a:pt x="63" y="32"/>
                      <a:pt x="62" y="33"/>
                    </a:cubicBezTo>
                    <a:cubicBezTo>
                      <a:pt x="60" y="34"/>
                      <a:pt x="59" y="36"/>
                      <a:pt x="58" y="37"/>
                    </a:cubicBezTo>
                    <a:cubicBezTo>
                      <a:pt x="56" y="40"/>
                      <a:pt x="54" y="42"/>
                      <a:pt x="52" y="45"/>
                    </a:cubicBezTo>
                    <a:cubicBezTo>
                      <a:pt x="49" y="50"/>
                      <a:pt x="42" y="50"/>
                      <a:pt x="38" y="47"/>
                    </a:cubicBezTo>
                    <a:cubicBezTo>
                      <a:pt x="35" y="45"/>
                      <a:pt x="33" y="41"/>
                      <a:pt x="34" y="38"/>
                    </a:cubicBezTo>
                    <a:cubicBezTo>
                      <a:pt x="33" y="39"/>
                      <a:pt x="33" y="39"/>
                      <a:pt x="32" y="41"/>
                    </a:cubicBezTo>
                    <a:cubicBezTo>
                      <a:pt x="30" y="45"/>
                      <a:pt x="28" y="50"/>
                      <a:pt x="26" y="56"/>
                    </a:cubicBezTo>
                    <a:cubicBezTo>
                      <a:pt x="25" y="60"/>
                      <a:pt x="24" y="64"/>
                      <a:pt x="22" y="69"/>
                    </a:cubicBezTo>
                    <a:cubicBezTo>
                      <a:pt x="22" y="74"/>
                      <a:pt x="21" y="79"/>
                      <a:pt x="21" y="84"/>
                    </a:cubicBezTo>
                    <a:cubicBezTo>
                      <a:pt x="21" y="86"/>
                      <a:pt x="21" y="90"/>
                      <a:pt x="21" y="93"/>
                    </a:cubicBezTo>
                    <a:cubicBezTo>
                      <a:pt x="21" y="95"/>
                      <a:pt x="21" y="97"/>
                      <a:pt x="22" y="99"/>
                    </a:cubicBezTo>
                    <a:cubicBezTo>
                      <a:pt x="22" y="100"/>
                      <a:pt x="22" y="101"/>
                      <a:pt x="23" y="102"/>
                    </a:cubicBezTo>
                    <a:cubicBezTo>
                      <a:pt x="23" y="103"/>
                      <a:pt x="24" y="105"/>
                      <a:pt x="24" y="106"/>
                    </a:cubicBezTo>
                    <a:cubicBezTo>
                      <a:pt x="25" y="106"/>
                      <a:pt x="25" y="107"/>
                      <a:pt x="25" y="107"/>
                    </a:cubicBezTo>
                    <a:cubicBezTo>
                      <a:pt x="25" y="108"/>
                      <a:pt x="26" y="109"/>
                      <a:pt x="26" y="109"/>
                    </a:cubicBezTo>
                    <a:cubicBezTo>
                      <a:pt x="26" y="110"/>
                      <a:pt x="27" y="110"/>
                      <a:pt x="27" y="110"/>
                    </a:cubicBezTo>
                    <a:cubicBezTo>
                      <a:pt x="28" y="110"/>
                      <a:pt x="28" y="110"/>
                      <a:pt x="28" y="111"/>
                    </a:cubicBezTo>
                    <a:cubicBezTo>
                      <a:pt x="29" y="111"/>
                      <a:pt x="29" y="112"/>
                      <a:pt x="29" y="112"/>
                    </a:cubicBezTo>
                    <a:cubicBezTo>
                      <a:pt x="30" y="112"/>
                      <a:pt x="31" y="112"/>
                      <a:pt x="31" y="112"/>
                    </a:cubicBezTo>
                    <a:cubicBezTo>
                      <a:pt x="31" y="112"/>
                      <a:pt x="32" y="112"/>
                      <a:pt x="32" y="113"/>
                    </a:cubicBezTo>
                    <a:cubicBezTo>
                      <a:pt x="33" y="113"/>
                      <a:pt x="33" y="113"/>
                      <a:pt x="34" y="113"/>
                    </a:cubicBezTo>
                    <a:cubicBezTo>
                      <a:pt x="35" y="113"/>
                      <a:pt x="36" y="113"/>
                      <a:pt x="37" y="113"/>
                    </a:cubicBezTo>
                    <a:moveTo>
                      <a:pt x="23" y="131"/>
                    </a:moveTo>
                    <a:cubicBezTo>
                      <a:pt x="17" y="128"/>
                      <a:pt x="13" y="125"/>
                      <a:pt x="8" y="120"/>
                    </a:cubicBezTo>
                    <a:cubicBezTo>
                      <a:pt x="5" y="114"/>
                      <a:pt x="3" y="107"/>
                      <a:pt x="1" y="100"/>
                    </a:cubicBezTo>
                    <a:cubicBezTo>
                      <a:pt x="0" y="94"/>
                      <a:pt x="0" y="86"/>
                      <a:pt x="1" y="80"/>
                    </a:cubicBezTo>
                    <a:cubicBezTo>
                      <a:pt x="1" y="72"/>
                      <a:pt x="3" y="64"/>
                      <a:pt x="5" y="57"/>
                    </a:cubicBezTo>
                    <a:cubicBezTo>
                      <a:pt x="8" y="43"/>
                      <a:pt x="14" y="30"/>
                      <a:pt x="22" y="19"/>
                    </a:cubicBezTo>
                    <a:cubicBezTo>
                      <a:pt x="24" y="16"/>
                      <a:pt x="25" y="14"/>
                      <a:pt x="28" y="11"/>
                    </a:cubicBezTo>
                    <a:cubicBezTo>
                      <a:pt x="29" y="9"/>
                      <a:pt x="32" y="7"/>
                      <a:pt x="34" y="6"/>
                    </a:cubicBezTo>
                    <a:cubicBezTo>
                      <a:pt x="39" y="3"/>
                      <a:pt x="43" y="0"/>
                      <a:pt x="49" y="1"/>
                    </a:cubicBezTo>
                    <a:cubicBezTo>
                      <a:pt x="54" y="3"/>
                      <a:pt x="57" y="7"/>
                      <a:pt x="57" y="12"/>
                    </a:cubicBezTo>
                    <a:cubicBezTo>
                      <a:pt x="61" y="10"/>
                      <a:pt x="64" y="9"/>
                      <a:pt x="68" y="8"/>
                    </a:cubicBezTo>
                    <a:cubicBezTo>
                      <a:pt x="74" y="7"/>
                      <a:pt x="81" y="8"/>
                      <a:pt x="87" y="10"/>
                    </a:cubicBezTo>
                    <a:cubicBezTo>
                      <a:pt x="93" y="12"/>
                      <a:pt x="99" y="15"/>
                      <a:pt x="103" y="21"/>
                    </a:cubicBezTo>
                    <a:cubicBezTo>
                      <a:pt x="113" y="31"/>
                      <a:pt x="116" y="45"/>
                      <a:pt x="114" y="59"/>
                    </a:cubicBezTo>
                    <a:cubicBezTo>
                      <a:pt x="113" y="73"/>
                      <a:pt x="104" y="86"/>
                      <a:pt x="95" y="96"/>
                    </a:cubicBezTo>
                    <a:cubicBezTo>
                      <a:pt x="86" y="107"/>
                      <a:pt x="75" y="117"/>
                      <a:pt x="63" y="125"/>
                    </a:cubicBezTo>
                    <a:cubicBezTo>
                      <a:pt x="57" y="128"/>
                      <a:pt x="50" y="131"/>
                      <a:pt x="44" y="133"/>
                    </a:cubicBezTo>
                    <a:cubicBezTo>
                      <a:pt x="41" y="133"/>
                      <a:pt x="38" y="134"/>
                      <a:pt x="35" y="134"/>
                    </a:cubicBezTo>
                    <a:cubicBezTo>
                      <a:pt x="31" y="134"/>
                      <a:pt x="26" y="133"/>
                      <a:pt x="23" y="1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2"/>
              <p:cNvSpPr/>
              <p:nvPr/>
            </p:nvSpPr>
            <p:spPr>
              <a:xfrm>
                <a:off x="991440" y="3152520"/>
                <a:ext cx="56160" cy="6264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74" extrusionOk="0">
                    <a:moveTo>
                      <a:pt x="108" y="152"/>
                    </a:moveTo>
                    <a:lnTo>
                      <a:pt x="109" y="152"/>
                    </a:lnTo>
                    <a:cubicBezTo>
                      <a:pt x="109" y="150"/>
                      <a:pt x="109" y="149"/>
                      <a:pt x="109" y="149"/>
                    </a:cubicBezTo>
                    <a:lnTo>
                      <a:pt x="109" y="150"/>
                    </a:lnTo>
                    <a:cubicBezTo>
                      <a:pt x="109" y="149"/>
                      <a:pt x="109" y="148"/>
                      <a:pt x="109" y="147"/>
                    </a:cubicBezTo>
                    <a:lnTo>
                      <a:pt x="109" y="148"/>
                    </a:lnTo>
                    <a:cubicBezTo>
                      <a:pt x="108" y="145"/>
                      <a:pt x="108" y="142"/>
                      <a:pt x="107" y="138"/>
                    </a:cubicBezTo>
                    <a:cubicBezTo>
                      <a:pt x="107" y="139"/>
                      <a:pt x="108" y="139"/>
                      <a:pt x="108" y="140"/>
                    </a:cubicBezTo>
                    <a:cubicBezTo>
                      <a:pt x="107" y="136"/>
                      <a:pt x="106" y="134"/>
                      <a:pt x="106" y="130"/>
                    </a:cubicBezTo>
                    <a:cubicBezTo>
                      <a:pt x="105" y="127"/>
                      <a:pt x="104" y="124"/>
                      <a:pt x="103" y="121"/>
                    </a:cubicBezTo>
                    <a:cubicBezTo>
                      <a:pt x="103" y="119"/>
                      <a:pt x="102" y="117"/>
                      <a:pt x="101" y="116"/>
                    </a:cubicBezTo>
                    <a:cubicBezTo>
                      <a:pt x="101" y="117"/>
                      <a:pt x="100" y="117"/>
                      <a:pt x="100" y="118"/>
                    </a:cubicBezTo>
                    <a:cubicBezTo>
                      <a:pt x="99" y="120"/>
                      <a:pt x="98" y="121"/>
                      <a:pt x="97" y="123"/>
                    </a:cubicBezTo>
                    <a:cubicBezTo>
                      <a:pt x="97" y="124"/>
                      <a:pt x="96" y="125"/>
                      <a:pt x="96" y="127"/>
                    </a:cubicBezTo>
                    <a:cubicBezTo>
                      <a:pt x="95" y="128"/>
                      <a:pt x="95" y="129"/>
                      <a:pt x="94" y="130"/>
                    </a:cubicBezTo>
                    <a:cubicBezTo>
                      <a:pt x="94" y="131"/>
                      <a:pt x="94" y="132"/>
                      <a:pt x="94" y="134"/>
                    </a:cubicBezTo>
                    <a:lnTo>
                      <a:pt x="94" y="135"/>
                    </a:lnTo>
                    <a:cubicBezTo>
                      <a:pt x="94" y="136"/>
                      <a:pt x="94" y="136"/>
                      <a:pt x="94" y="136"/>
                    </a:cubicBezTo>
                    <a:cubicBezTo>
                      <a:pt x="95" y="138"/>
                      <a:pt x="95" y="139"/>
                      <a:pt x="96" y="140"/>
                    </a:cubicBezTo>
                    <a:cubicBezTo>
                      <a:pt x="96" y="141"/>
                      <a:pt x="96" y="142"/>
                      <a:pt x="97" y="143"/>
                    </a:cubicBezTo>
                    <a:cubicBezTo>
                      <a:pt x="97" y="144"/>
                      <a:pt x="97" y="145"/>
                      <a:pt x="98" y="145"/>
                    </a:cubicBezTo>
                    <a:cubicBezTo>
                      <a:pt x="99" y="146"/>
                      <a:pt x="99" y="147"/>
                      <a:pt x="100" y="147"/>
                    </a:cubicBezTo>
                    <a:cubicBezTo>
                      <a:pt x="100" y="148"/>
                      <a:pt x="101" y="149"/>
                      <a:pt x="101" y="149"/>
                    </a:cubicBezTo>
                    <a:cubicBezTo>
                      <a:pt x="102" y="149"/>
                      <a:pt x="103" y="150"/>
                      <a:pt x="104" y="151"/>
                    </a:cubicBezTo>
                    <a:lnTo>
                      <a:pt x="105" y="152"/>
                    </a:lnTo>
                    <a:cubicBezTo>
                      <a:pt x="106" y="152"/>
                      <a:pt x="106" y="152"/>
                      <a:pt x="106" y="152"/>
                    </a:cubicBezTo>
                    <a:lnTo>
                      <a:pt x="107" y="152"/>
                    </a:lnTo>
                    <a:lnTo>
                      <a:pt x="108" y="152"/>
                    </a:lnTo>
                    <a:moveTo>
                      <a:pt x="101" y="172"/>
                    </a:moveTo>
                    <a:cubicBezTo>
                      <a:pt x="96" y="171"/>
                      <a:pt x="90" y="167"/>
                      <a:pt x="86" y="163"/>
                    </a:cubicBezTo>
                    <a:cubicBezTo>
                      <a:pt x="82" y="158"/>
                      <a:pt x="78" y="152"/>
                      <a:pt x="76" y="146"/>
                    </a:cubicBezTo>
                    <a:cubicBezTo>
                      <a:pt x="74" y="140"/>
                      <a:pt x="74" y="135"/>
                      <a:pt x="74" y="128"/>
                    </a:cubicBezTo>
                    <a:cubicBezTo>
                      <a:pt x="75" y="121"/>
                      <a:pt x="78" y="114"/>
                      <a:pt x="82" y="108"/>
                    </a:cubicBezTo>
                    <a:cubicBezTo>
                      <a:pt x="85" y="103"/>
                      <a:pt x="89" y="99"/>
                      <a:pt x="93" y="94"/>
                    </a:cubicBezTo>
                    <a:cubicBezTo>
                      <a:pt x="92" y="89"/>
                      <a:pt x="89" y="83"/>
                      <a:pt x="87" y="78"/>
                    </a:cubicBezTo>
                    <a:cubicBezTo>
                      <a:pt x="84" y="69"/>
                      <a:pt x="81" y="61"/>
                      <a:pt x="79" y="52"/>
                    </a:cubicBezTo>
                    <a:cubicBezTo>
                      <a:pt x="78" y="46"/>
                      <a:pt x="76" y="40"/>
                      <a:pt x="76" y="35"/>
                    </a:cubicBezTo>
                    <a:cubicBezTo>
                      <a:pt x="69" y="41"/>
                      <a:pt x="62" y="49"/>
                      <a:pt x="56" y="56"/>
                    </a:cubicBezTo>
                    <a:cubicBezTo>
                      <a:pt x="51" y="61"/>
                      <a:pt x="47" y="65"/>
                      <a:pt x="42" y="69"/>
                    </a:cubicBezTo>
                    <a:cubicBezTo>
                      <a:pt x="37" y="75"/>
                      <a:pt x="30" y="80"/>
                      <a:pt x="24" y="84"/>
                    </a:cubicBezTo>
                    <a:cubicBezTo>
                      <a:pt x="19" y="87"/>
                      <a:pt x="12" y="92"/>
                      <a:pt x="6" y="87"/>
                    </a:cubicBezTo>
                    <a:cubicBezTo>
                      <a:pt x="2" y="85"/>
                      <a:pt x="0" y="82"/>
                      <a:pt x="1" y="77"/>
                    </a:cubicBezTo>
                    <a:cubicBezTo>
                      <a:pt x="1" y="76"/>
                      <a:pt x="1" y="76"/>
                      <a:pt x="1" y="75"/>
                    </a:cubicBezTo>
                    <a:cubicBezTo>
                      <a:pt x="2" y="71"/>
                      <a:pt x="7" y="68"/>
                      <a:pt x="11" y="68"/>
                    </a:cubicBezTo>
                    <a:cubicBezTo>
                      <a:pt x="12" y="67"/>
                      <a:pt x="14" y="66"/>
                      <a:pt x="15" y="65"/>
                    </a:cubicBezTo>
                    <a:cubicBezTo>
                      <a:pt x="19" y="62"/>
                      <a:pt x="23" y="58"/>
                      <a:pt x="27" y="55"/>
                    </a:cubicBezTo>
                    <a:cubicBezTo>
                      <a:pt x="31" y="52"/>
                      <a:pt x="34" y="49"/>
                      <a:pt x="37" y="46"/>
                    </a:cubicBezTo>
                    <a:cubicBezTo>
                      <a:pt x="40" y="43"/>
                      <a:pt x="43" y="40"/>
                      <a:pt x="46" y="37"/>
                    </a:cubicBezTo>
                    <a:cubicBezTo>
                      <a:pt x="51" y="32"/>
                      <a:pt x="56" y="26"/>
                      <a:pt x="61" y="21"/>
                    </a:cubicBezTo>
                    <a:lnTo>
                      <a:pt x="61" y="22"/>
                    </a:lnTo>
                    <a:cubicBezTo>
                      <a:pt x="62" y="19"/>
                      <a:pt x="64" y="17"/>
                      <a:pt x="66" y="15"/>
                    </a:cubicBezTo>
                    <a:cubicBezTo>
                      <a:pt x="68" y="13"/>
                      <a:pt x="69" y="12"/>
                      <a:pt x="71" y="10"/>
                    </a:cubicBezTo>
                    <a:cubicBezTo>
                      <a:pt x="72" y="8"/>
                      <a:pt x="73" y="7"/>
                      <a:pt x="74" y="5"/>
                    </a:cubicBezTo>
                    <a:cubicBezTo>
                      <a:pt x="75" y="4"/>
                      <a:pt x="76" y="3"/>
                      <a:pt x="78" y="2"/>
                    </a:cubicBezTo>
                    <a:cubicBezTo>
                      <a:pt x="81" y="0"/>
                      <a:pt x="85" y="0"/>
                      <a:pt x="88" y="1"/>
                    </a:cubicBezTo>
                    <a:cubicBezTo>
                      <a:pt x="90" y="2"/>
                      <a:pt x="91" y="2"/>
                      <a:pt x="92" y="4"/>
                    </a:cubicBezTo>
                    <a:cubicBezTo>
                      <a:pt x="94" y="5"/>
                      <a:pt x="94" y="7"/>
                      <a:pt x="95" y="8"/>
                    </a:cubicBezTo>
                    <a:cubicBezTo>
                      <a:pt x="96" y="9"/>
                      <a:pt x="96" y="11"/>
                      <a:pt x="96" y="13"/>
                    </a:cubicBezTo>
                    <a:cubicBezTo>
                      <a:pt x="96" y="15"/>
                      <a:pt x="96" y="17"/>
                      <a:pt x="96" y="19"/>
                    </a:cubicBezTo>
                    <a:cubicBezTo>
                      <a:pt x="96" y="24"/>
                      <a:pt x="96" y="29"/>
                      <a:pt x="96" y="33"/>
                    </a:cubicBezTo>
                    <a:cubicBezTo>
                      <a:pt x="97" y="37"/>
                      <a:pt x="97" y="41"/>
                      <a:pt x="98" y="46"/>
                    </a:cubicBezTo>
                    <a:cubicBezTo>
                      <a:pt x="100" y="53"/>
                      <a:pt x="101" y="59"/>
                      <a:pt x="104" y="66"/>
                    </a:cubicBezTo>
                    <a:cubicBezTo>
                      <a:pt x="106" y="71"/>
                      <a:pt x="107" y="75"/>
                      <a:pt x="110" y="80"/>
                    </a:cubicBezTo>
                    <a:cubicBezTo>
                      <a:pt x="111" y="79"/>
                      <a:pt x="113" y="77"/>
                      <a:pt x="115" y="75"/>
                    </a:cubicBezTo>
                    <a:cubicBezTo>
                      <a:pt x="122" y="69"/>
                      <a:pt x="130" y="63"/>
                      <a:pt x="138" y="57"/>
                    </a:cubicBezTo>
                    <a:cubicBezTo>
                      <a:pt x="142" y="54"/>
                      <a:pt x="148" y="55"/>
                      <a:pt x="151" y="59"/>
                    </a:cubicBezTo>
                    <a:cubicBezTo>
                      <a:pt x="155" y="63"/>
                      <a:pt x="153" y="69"/>
                      <a:pt x="149" y="72"/>
                    </a:cubicBezTo>
                    <a:cubicBezTo>
                      <a:pt x="139" y="81"/>
                      <a:pt x="129" y="90"/>
                      <a:pt x="118" y="99"/>
                    </a:cubicBezTo>
                    <a:cubicBezTo>
                      <a:pt x="118" y="99"/>
                      <a:pt x="117" y="99"/>
                      <a:pt x="117" y="100"/>
                    </a:cubicBezTo>
                    <a:cubicBezTo>
                      <a:pt x="118" y="104"/>
                      <a:pt x="120" y="108"/>
                      <a:pt x="121" y="113"/>
                    </a:cubicBezTo>
                    <a:cubicBezTo>
                      <a:pt x="122" y="115"/>
                      <a:pt x="122" y="117"/>
                      <a:pt x="124" y="120"/>
                    </a:cubicBezTo>
                    <a:cubicBezTo>
                      <a:pt x="124" y="122"/>
                      <a:pt x="125" y="124"/>
                      <a:pt x="125" y="127"/>
                    </a:cubicBezTo>
                    <a:cubicBezTo>
                      <a:pt x="127" y="136"/>
                      <a:pt x="131" y="146"/>
                      <a:pt x="128" y="156"/>
                    </a:cubicBezTo>
                    <a:cubicBezTo>
                      <a:pt x="128" y="161"/>
                      <a:pt x="125" y="166"/>
                      <a:pt x="120" y="169"/>
                    </a:cubicBezTo>
                    <a:cubicBezTo>
                      <a:pt x="117" y="172"/>
                      <a:pt x="113" y="173"/>
                      <a:pt x="108" y="173"/>
                    </a:cubicBezTo>
                    <a:cubicBezTo>
                      <a:pt x="106" y="173"/>
                      <a:pt x="104" y="173"/>
                      <a:pt x="101" y="17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2"/>
              <p:cNvSpPr/>
              <p:nvPr/>
            </p:nvSpPr>
            <p:spPr>
              <a:xfrm>
                <a:off x="1055520" y="3147120"/>
                <a:ext cx="54000" cy="957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66" extrusionOk="0">
                    <a:moveTo>
                      <a:pt x="40" y="245"/>
                    </a:moveTo>
                    <a:cubicBezTo>
                      <a:pt x="41" y="245"/>
                      <a:pt x="41" y="245"/>
                      <a:pt x="41" y="245"/>
                    </a:cubicBezTo>
                    <a:lnTo>
                      <a:pt x="42" y="245"/>
                    </a:lnTo>
                    <a:cubicBezTo>
                      <a:pt x="43" y="245"/>
                      <a:pt x="43" y="245"/>
                      <a:pt x="43" y="245"/>
                    </a:cubicBezTo>
                    <a:cubicBezTo>
                      <a:pt x="44" y="244"/>
                      <a:pt x="44" y="244"/>
                      <a:pt x="44" y="244"/>
                    </a:cubicBezTo>
                    <a:cubicBezTo>
                      <a:pt x="44" y="243"/>
                      <a:pt x="45" y="243"/>
                      <a:pt x="45" y="243"/>
                    </a:cubicBezTo>
                    <a:cubicBezTo>
                      <a:pt x="45" y="243"/>
                      <a:pt x="45" y="242"/>
                      <a:pt x="46" y="242"/>
                    </a:cubicBezTo>
                    <a:lnTo>
                      <a:pt x="45" y="243"/>
                    </a:lnTo>
                    <a:cubicBezTo>
                      <a:pt x="46" y="242"/>
                      <a:pt x="46" y="242"/>
                      <a:pt x="46" y="241"/>
                    </a:cubicBezTo>
                    <a:cubicBezTo>
                      <a:pt x="47" y="241"/>
                      <a:pt x="47" y="241"/>
                      <a:pt x="48" y="240"/>
                    </a:cubicBezTo>
                    <a:cubicBezTo>
                      <a:pt x="48" y="239"/>
                      <a:pt x="48" y="238"/>
                      <a:pt x="48" y="237"/>
                    </a:cubicBezTo>
                    <a:cubicBezTo>
                      <a:pt x="49" y="236"/>
                      <a:pt x="49" y="236"/>
                      <a:pt x="49" y="235"/>
                    </a:cubicBezTo>
                    <a:cubicBezTo>
                      <a:pt x="50" y="231"/>
                      <a:pt x="50" y="225"/>
                      <a:pt x="51" y="221"/>
                    </a:cubicBezTo>
                    <a:cubicBezTo>
                      <a:pt x="51" y="210"/>
                      <a:pt x="51" y="200"/>
                      <a:pt x="51" y="190"/>
                    </a:cubicBezTo>
                    <a:cubicBezTo>
                      <a:pt x="51" y="187"/>
                      <a:pt x="51" y="183"/>
                      <a:pt x="51" y="179"/>
                    </a:cubicBezTo>
                    <a:cubicBezTo>
                      <a:pt x="46" y="185"/>
                      <a:pt x="44" y="190"/>
                      <a:pt x="40" y="196"/>
                    </a:cubicBezTo>
                    <a:cubicBezTo>
                      <a:pt x="38" y="201"/>
                      <a:pt x="36" y="206"/>
                      <a:pt x="34" y="210"/>
                    </a:cubicBezTo>
                    <a:cubicBezTo>
                      <a:pt x="34" y="213"/>
                      <a:pt x="33" y="216"/>
                      <a:pt x="32" y="218"/>
                    </a:cubicBezTo>
                    <a:cubicBezTo>
                      <a:pt x="32" y="221"/>
                      <a:pt x="32" y="223"/>
                      <a:pt x="31" y="226"/>
                    </a:cubicBezTo>
                    <a:cubicBezTo>
                      <a:pt x="31" y="227"/>
                      <a:pt x="31" y="229"/>
                      <a:pt x="31" y="230"/>
                    </a:cubicBezTo>
                    <a:cubicBezTo>
                      <a:pt x="32" y="232"/>
                      <a:pt x="32" y="234"/>
                      <a:pt x="32" y="235"/>
                    </a:cubicBezTo>
                    <a:cubicBezTo>
                      <a:pt x="32" y="236"/>
                      <a:pt x="32" y="237"/>
                      <a:pt x="33" y="238"/>
                    </a:cubicBezTo>
                    <a:lnTo>
                      <a:pt x="34" y="239"/>
                    </a:lnTo>
                    <a:cubicBezTo>
                      <a:pt x="34" y="240"/>
                      <a:pt x="34" y="241"/>
                      <a:pt x="35" y="241"/>
                    </a:cubicBezTo>
                    <a:cubicBezTo>
                      <a:pt x="35" y="242"/>
                      <a:pt x="35" y="242"/>
                      <a:pt x="35" y="242"/>
                    </a:cubicBezTo>
                    <a:cubicBezTo>
                      <a:pt x="36" y="243"/>
                      <a:pt x="37" y="243"/>
                      <a:pt x="37" y="243"/>
                    </a:cubicBezTo>
                    <a:lnTo>
                      <a:pt x="37" y="244"/>
                    </a:lnTo>
                    <a:cubicBezTo>
                      <a:pt x="38" y="244"/>
                      <a:pt x="38" y="244"/>
                      <a:pt x="38" y="244"/>
                    </a:cubicBezTo>
                    <a:cubicBezTo>
                      <a:pt x="38" y="244"/>
                      <a:pt x="38" y="245"/>
                      <a:pt x="39" y="245"/>
                    </a:cubicBezTo>
                    <a:lnTo>
                      <a:pt x="40" y="245"/>
                    </a:lnTo>
                    <a:moveTo>
                      <a:pt x="31" y="263"/>
                    </a:moveTo>
                    <a:cubicBezTo>
                      <a:pt x="23" y="260"/>
                      <a:pt x="16" y="252"/>
                      <a:pt x="13" y="243"/>
                    </a:cubicBezTo>
                    <a:cubicBezTo>
                      <a:pt x="10" y="234"/>
                      <a:pt x="11" y="224"/>
                      <a:pt x="13" y="214"/>
                    </a:cubicBezTo>
                    <a:cubicBezTo>
                      <a:pt x="15" y="203"/>
                      <a:pt x="20" y="194"/>
                      <a:pt x="24" y="185"/>
                    </a:cubicBezTo>
                    <a:cubicBezTo>
                      <a:pt x="29" y="175"/>
                      <a:pt x="35" y="167"/>
                      <a:pt x="41" y="158"/>
                    </a:cubicBezTo>
                    <a:cubicBezTo>
                      <a:pt x="44" y="154"/>
                      <a:pt x="46" y="151"/>
                      <a:pt x="49" y="147"/>
                    </a:cubicBezTo>
                    <a:cubicBezTo>
                      <a:pt x="49" y="139"/>
                      <a:pt x="49" y="132"/>
                      <a:pt x="49" y="123"/>
                    </a:cubicBezTo>
                    <a:cubicBezTo>
                      <a:pt x="50" y="111"/>
                      <a:pt x="51" y="99"/>
                      <a:pt x="53" y="87"/>
                    </a:cubicBezTo>
                    <a:cubicBezTo>
                      <a:pt x="49" y="90"/>
                      <a:pt x="46" y="94"/>
                      <a:pt x="43" y="97"/>
                    </a:cubicBezTo>
                    <a:cubicBezTo>
                      <a:pt x="38" y="101"/>
                      <a:pt x="33" y="104"/>
                      <a:pt x="27" y="105"/>
                    </a:cubicBezTo>
                    <a:cubicBezTo>
                      <a:pt x="24" y="106"/>
                      <a:pt x="21" y="107"/>
                      <a:pt x="18" y="106"/>
                    </a:cubicBezTo>
                    <a:cubicBezTo>
                      <a:pt x="14" y="106"/>
                      <a:pt x="12" y="104"/>
                      <a:pt x="9" y="102"/>
                    </a:cubicBezTo>
                    <a:cubicBezTo>
                      <a:pt x="4" y="99"/>
                      <a:pt x="2" y="94"/>
                      <a:pt x="1" y="88"/>
                    </a:cubicBezTo>
                    <a:cubicBezTo>
                      <a:pt x="0" y="85"/>
                      <a:pt x="0" y="82"/>
                      <a:pt x="1" y="79"/>
                    </a:cubicBezTo>
                    <a:cubicBezTo>
                      <a:pt x="1" y="77"/>
                      <a:pt x="1" y="74"/>
                      <a:pt x="2" y="72"/>
                    </a:cubicBezTo>
                    <a:cubicBezTo>
                      <a:pt x="3" y="61"/>
                      <a:pt x="4" y="51"/>
                      <a:pt x="8" y="41"/>
                    </a:cubicBezTo>
                    <a:cubicBezTo>
                      <a:pt x="10" y="34"/>
                      <a:pt x="12" y="29"/>
                      <a:pt x="15" y="23"/>
                    </a:cubicBezTo>
                    <a:cubicBezTo>
                      <a:pt x="17" y="20"/>
                      <a:pt x="18" y="17"/>
                      <a:pt x="20" y="15"/>
                    </a:cubicBezTo>
                    <a:cubicBezTo>
                      <a:pt x="22" y="12"/>
                      <a:pt x="25" y="9"/>
                      <a:pt x="27" y="8"/>
                    </a:cubicBezTo>
                    <a:cubicBezTo>
                      <a:pt x="29" y="7"/>
                      <a:pt x="31" y="6"/>
                      <a:pt x="33" y="6"/>
                    </a:cubicBezTo>
                    <a:cubicBezTo>
                      <a:pt x="35" y="5"/>
                      <a:pt x="37" y="6"/>
                      <a:pt x="39" y="6"/>
                    </a:cubicBezTo>
                    <a:cubicBezTo>
                      <a:pt x="45" y="7"/>
                      <a:pt x="48" y="13"/>
                      <a:pt x="48" y="17"/>
                    </a:cubicBezTo>
                    <a:cubicBezTo>
                      <a:pt x="47" y="22"/>
                      <a:pt x="42" y="27"/>
                      <a:pt x="38" y="27"/>
                    </a:cubicBezTo>
                    <a:cubicBezTo>
                      <a:pt x="37" y="28"/>
                      <a:pt x="36" y="29"/>
                      <a:pt x="35" y="30"/>
                    </a:cubicBezTo>
                    <a:cubicBezTo>
                      <a:pt x="34" y="31"/>
                      <a:pt x="33" y="33"/>
                      <a:pt x="32" y="36"/>
                    </a:cubicBezTo>
                    <a:cubicBezTo>
                      <a:pt x="30" y="39"/>
                      <a:pt x="29" y="43"/>
                      <a:pt x="27" y="47"/>
                    </a:cubicBezTo>
                    <a:cubicBezTo>
                      <a:pt x="26" y="52"/>
                      <a:pt x="25" y="57"/>
                      <a:pt x="24" y="62"/>
                    </a:cubicBezTo>
                    <a:cubicBezTo>
                      <a:pt x="23" y="68"/>
                      <a:pt x="22" y="73"/>
                      <a:pt x="21" y="79"/>
                    </a:cubicBezTo>
                    <a:cubicBezTo>
                      <a:pt x="21" y="80"/>
                      <a:pt x="21" y="83"/>
                      <a:pt x="21" y="84"/>
                    </a:cubicBezTo>
                    <a:cubicBezTo>
                      <a:pt x="21" y="84"/>
                      <a:pt x="21" y="85"/>
                      <a:pt x="21" y="86"/>
                    </a:cubicBezTo>
                    <a:cubicBezTo>
                      <a:pt x="21" y="85"/>
                      <a:pt x="21" y="85"/>
                      <a:pt x="21" y="85"/>
                    </a:cubicBezTo>
                    <a:lnTo>
                      <a:pt x="21" y="86"/>
                    </a:lnTo>
                    <a:cubicBezTo>
                      <a:pt x="22" y="86"/>
                      <a:pt x="22" y="86"/>
                      <a:pt x="23" y="85"/>
                    </a:cubicBezTo>
                    <a:lnTo>
                      <a:pt x="24" y="85"/>
                    </a:ln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85"/>
                      <a:pt x="24" y="85"/>
                      <a:pt x="24" y="84"/>
                    </a:cubicBezTo>
                    <a:cubicBezTo>
                      <a:pt x="25" y="84"/>
                      <a:pt x="26" y="83"/>
                      <a:pt x="27" y="83"/>
                    </a:cubicBezTo>
                    <a:cubicBezTo>
                      <a:pt x="28" y="81"/>
                      <a:pt x="30" y="80"/>
                      <a:pt x="32" y="79"/>
                    </a:cubicBezTo>
                    <a:cubicBezTo>
                      <a:pt x="35" y="76"/>
                      <a:pt x="38" y="73"/>
                      <a:pt x="41" y="70"/>
                    </a:cubicBezTo>
                    <a:cubicBezTo>
                      <a:pt x="45" y="65"/>
                      <a:pt x="49" y="60"/>
                      <a:pt x="52" y="55"/>
                    </a:cubicBezTo>
                    <a:cubicBezTo>
                      <a:pt x="58" y="45"/>
                      <a:pt x="64" y="35"/>
                      <a:pt x="69" y="24"/>
                    </a:cubicBezTo>
                    <a:cubicBezTo>
                      <a:pt x="71" y="18"/>
                      <a:pt x="74" y="12"/>
                      <a:pt x="77" y="6"/>
                    </a:cubicBezTo>
                    <a:cubicBezTo>
                      <a:pt x="80" y="2"/>
                      <a:pt x="85" y="0"/>
                      <a:pt x="90" y="2"/>
                    </a:cubicBezTo>
                    <a:cubicBezTo>
                      <a:pt x="95" y="3"/>
                      <a:pt x="97" y="9"/>
                      <a:pt x="96" y="14"/>
                    </a:cubicBezTo>
                    <a:cubicBezTo>
                      <a:pt x="95" y="18"/>
                      <a:pt x="92" y="22"/>
                      <a:pt x="91" y="26"/>
                    </a:cubicBezTo>
                    <a:cubicBezTo>
                      <a:pt x="90" y="27"/>
                      <a:pt x="89" y="29"/>
                      <a:pt x="89" y="29"/>
                    </a:cubicBezTo>
                    <a:cubicBezTo>
                      <a:pt x="87" y="36"/>
                      <a:pt x="84" y="44"/>
                      <a:pt x="82" y="51"/>
                    </a:cubicBezTo>
                    <a:cubicBezTo>
                      <a:pt x="78" y="61"/>
                      <a:pt x="76" y="72"/>
                      <a:pt x="73" y="83"/>
                    </a:cubicBezTo>
                    <a:cubicBezTo>
                      <a:pt x="71" y="95"/>
                      <a:pt x="70" y="109"/>
                      <a:pt x="69" y="122"/>
                    </a:cubicBezTo>
                    <a:cubicBezTo>
                      <a:pt x="69" y="123"/>
                      <a:pt x="69" y="123"/>
                      <a:pt x="69" y="125"/>
                    </a:cubicBezTo>
                    <a:cubicBezTo>
                      <a:pt x="74" y="119"/>
                      <a:pt x="78" y="114"/>
                      <a:pt x="83" y="108"/>
                    </a:cubicBezTo>
                    <a:lnTo>
                      <a:pt x="83" y="109"/>
                    </a:lnTo>
                    <a:lnTo>
                      <a:pt x="83" y="108"/>
                    </a:lnTo>
                    <a:cubicBezTo>
                      <a:pt x="89" y="101"/>
                      <a:pt x="96" y="94"/>
                      <a:pt x="103" y="87"/>
                    </a:cubicBezTo>
                    <a:cubicBezTo>
                      <a:pt x="113" y="76"/>
                      <a:pt x="123" y="65"/>
                      <a:pt x="133" y="54"/>
                    </a:cubicBezTo>
                    <a:cubicBezTo>
                      <a:pt x="136" y="51"/>
                      <a:pt x="142" y="51"/>
                      <a:pt x="145" y="54"/>
                    </a:cubicBezTo>
                    <a:cubicBezTo>
                      <a:pt x="149" y="58"/>
                      <a:pt x="149" y="63"/>
                      <a:pt x="145" y="67"/>
                    </a:cubicBezTo>
                    <a:cubicBezTo>
                      <a:pt x="130" y="85"/>
                      <a:pt x="113" y="102"/>
                      <a:pt x="97" y="12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1" y="128"/>
                      <a:pt x="85" y="135"/>
                      <a:pt x="78" y="143"/>
                    </a:cubicBezTo>
                    <a:cubicBezTo>
                      <a:pt x="76" y="146"/>
                      <a:pt x="73" y="149"/>
                      <a:pt x="70" y="152"/>
                    </a:cubicBezTo>
                    <a:cubicBezTo>
                      <a:pt x="70" y="153"/>
                      <a:pt x="69" y="153"/>
                      <a:pt x="69" y="154"/>
                    </a:cubicBezTo>
                    <a:cubicBezTo>
                      <a:pt x="69" y="165"/>
                      <a:pt x="69" y="176"/>
                      <a:pt x="70" y="188"/>
                    </a:cubicBezTo>
                    <a:cubicBezTo>
                      <a:pt x="70" y="199"/>
                      <a:pt x="70" y="209"/>
                      <a:pt x="70" y="220"/>
                    </a:cubicBezTo>
                    <a:cubicBezTo>
                      <a:pt x="70" y="225"/>
                      <a:pt x="70" y="229"/>
                      <a:pt x="69" y="235"/>
                    </a:cubicBezTo>
                    <a:cubicBezTo>
                      <a:pt x="68" y="241"/>
                      <a:pt x="67" y="248"/>
                      <a:pt x="63" y="253"/>
                    </a:cubicBezTo>
                    <a:cubicBezTo>
                      <a:pt x="59" y="257"/>
                      <a:pt x="55" y="262"/>
                      <a:pt x="49" y="264"/>
                    </a:cubicBezTo>
                    <a:cubicBezTo>
                      <a:pt x="46" y="264"/>
                      <a:pt x="44" y="265"/>
                      <a:pt x="41" y="265"/>
                    </a:cubicBezTo>
                    <a:cubicBezTo>
                      <a:pt x="37" y="265"/>
                      <a:pt x="34" y="264"/>
                      <a:pt x="31" y="2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2"/>
              <p:cNvSpPr/>
              <p:nvPr/>
            </p:nvSpPr>
            <p:spPr>
              <a:xfrm>
                <a:off x="668520" y="3280680"/>
                <a:ext cx="41760" cy="439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22" extrusionOk="0">
                    <a:moveTo>
                      <a:pt x="97" y="119"/>
                    </a:moveTo>
                    <a:cubicBezTo>
                      <a:pt x="92" y="116"/>
                      <a:pt x="87" y="112"/>
                      <a:pt x="83" y="109"/>
                    </a:cubicBezTo>
                    <a:cubicBezTo>
                      <a:pt x="78" y="105"/>
                      <a:pt x="73" y="102"/>
                      <a:pt x="69" y="98"/>
                    </a:cubicBezTo>
                    <a:cubicBezTo>
                      <a:pt x="60" y="90"/>
                      <a:pt x="52" y="82"/>
                      <a:pt x="45" y="74"/>
                    </a:cubicBezTo>
                    <a:cubicBezTo>
                      <a:pt x="38" y="66"/>
                      <a:pt x="31" y="57"/>
                      <a:pt x="24" y="49"/>
                    </a:cubicBezTo>
                    <a:cubicBezTo>
                      <a:pt x="18" y="40"/>
                      <a:pt x="11" y="31"/>
                      <a:pt x="5" y="21"/>
                    </a:cubicBezTo>
                    <a:cubicBezTo>
                      <a:pt x="4" y="19"/>
                      <a:pt x="4" y="19"/>
                      <a:pt x="3" y="18"/>
                    </a:cubicBezTo>
                    <a:cubicBezTo>
                      <a:pt x="0" y="12"/>
                      <a:pt x="2" y="6"/>
                      <a:pt x="7" y="3"/>
                    </a:cubicBezTo>
                    <a:cubicBezTo>
                      <a:pt x="11" y="0"/>
                      <a:pt x="18" y="2"/>
                      <a:pt x="21" y="7"/>
                    </a:cubicBezTo>
                    <a:cubicBezTo>
                      <a:pt x="25" y="15"/>
                      <a:pt x="30" y="22"/>
                      <a:pt x="35" y="29"/>
                    </a:cubicBezTo>
                    <a:cubicBezTo>
                      <a:pt x="39" y="34"/>
                      <a:pt x="42" y="39"/>
                      <a:pt x="46" y="44"/>
                    </a:cubicBezTo>
                    <a:cubicBezTo>
                      <a:pt x="49" y="49"/>
                      <a:pt x="53" y="53"/>
                      <a:pt x="56" y="57"/>
                    </a:cubicBezTo>
                    <a:cubicBezTo>
                      <a:pt x="60" y="61"/>
                      <a:pt x="63" y="65"/>
                      <a:pt x="67" y="69"/>
                    </a:cubicBezTo>
                    <a:cubicBezTo>
                      <a:pt x="72" y="73"/>
                      <a:pt x="76" y="77"/>
                      <a:pt x="80" y="81"/>
                    </a:cubicBezTo>
                    <a:cubicBezTo>
                      <a:pt x="84" y="85"/>
                      <a:pt x="89" y="88"/>
                      <a:pt x="94" y="92"/>
                    </a:cubicBezTo>
                    <a:cubicBezTo>
                      <a:pt x="99" y="96"/>
                      <a:pt x="104" y="99"/>
                      <a:pt x="109" y="103"/>
                    </a:cubicBezTo>
                    <a:cubicBezTo>
                      <a:pt x="114" y="106"/>
                      <a:pt x="115" y="113"/>
                      <a:pt x="111" y="117"/>
                    </a:cubicBezTo>
                    <a:cubicBezTo>
                      <a:pt x="109" y="120"/>
                      <a:pt x="106" y="121"/>
                      <a:pt x="103" y="121"/>
                    </a:cubicBezTo>
                    <a:cubicBezTo>
                      <a:pt x="101" y="121"/>
                      <a:pt x="99" y="120"/>
                      <a:pt x="97" y="1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2"/>
              <p:cNvSpPr/>
              <p:nvPr/>
            </p:nvSpPr>
            <p:spPr>
              <a:xfrm>
                <a:off x="681840" y="3279600"/>
                <a:ext cx="43200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16" extrusionOk="0">
                    <a:moveTo>
                      <a:pt x="5" y="113"/>
                    </a:moveTo>
                    <a:cubicBezTo>
                      <a:pt x="1" y="109"/>
                      <a:pt x="0" y="103"/>
                      <a:pt x="3" y="99"/>
                    </a:cubicBezTo>
                    <a:cubicBezTo>
                      <a:pt x="8" y="92"/>
                      <a:pt x="14" y="85"/>
                      <a:pt x="19" y="79"/>
                    </a:cubicBezTo>
                    <a:cubicBezTo>
                      <a:pt x="19" y="78"/>
                      <a:pt x="20" y="78"/>
                      <a:pt x="20" y="78"/>
                    </a:cubicBezTo>
                    <a:cubicBezTo>
                      <a:pt x="31" y="66"/>
                      <a:pt x="42" y="53"/>
                      <a:pt x="54" y="41"/>
                    </a:cubicBezTo>
                    <a:cubicBezTo>
                      <a:pt x="60" y="34"/>
                      <a:pt x="67" y="28"/>
                      <a:pt x="73" y="22"/>
                    </a:cubicBezTo>
                    <a:cubicBezTo>
                      <a:pt x="78" y="17"/>
                      <a:pt x="83" y="13"/>
                      <a:pt x="88" y="8"/>
                    </a:cubicBezTo>
                    <a:cubicBezTo>
                      <a:pt x="92" y="6"/>
                      <a:pt x="96" y="2"/>
                      <a:pt x="100" y="1"/>
                    </a:cubicBezTo>
                    <a:cubicBezTo>
                      <a:pt x="103" y="0"/>
                      <a:pt x="105" y="0"/>
                      <a:pt x="107" y="0"/>
                    </a:cubicBezTo>
                    <a:cubicBezTo>
                      <a:pt x="108" y="0"/>
                      <a:pt x="109" y="0"/>
                      <a:pt x="109" y="0"/>
                    </a:cubicBezTo>
                    <a:cubicBezTo>
                      <a:pt x="114" y="1"/>
                      <a:pt x="119" y="6"/>
                      <a:pt x="118" y="13"/>
                    </a:cubicBezTo>
                    <a:cubicBezTo>
                      <a:pt x="117" y="18"/>
                      <a:pt x="111" y="22"/>
                      <a:pt x="106" y="21"/>
                    </a:cubicBezTo>
                    <a:cubicBezTo>
                      <a:pt x="105" y="22"/>
                      <a:pt x="104" y="22"/>
                      <a:pt x="103" y="23"/>
                    </a:cubicBezTo>
                    <a:cubicBezTo>
                      <a:pt x="100" y="25"/>
                      <a:pt x="96" y="28"/>
                      <a:pt x="93" y="31"/>
                    </a:cubicBezTo>
                    <a:cubicBezTo>
                      <a:pt x="88" y="35"/>
                      <a:pt x="83" y="39"/>
                      <a:pt x="79" y="44"/>
                    </a:cubicBezTo>
                    <a:cubicBezTo>
                      <a:pt x="74" y="49"/>
                      <a:pt x="68" y="55"/>
                      <a:pt x="63" y="60"/>
                    </a:cubicBezTo>
                    <a:cubicBezTo>
                      <a:pt x="53" y="70"/>
                      <a:pt x="43" y="81"/>
                      <a:pt x="33" y="92"/>
                    </a:cubicBezTo>
                    <a:lnTo>
                      <a:pt x="34" y="91"/>
                    </a:lnTo>
                    <a:cubicBezTo>
                      <a:pt x="28" y="98"/>
                      <a:pt x="23" y="104"/>
                      <a:pt x="18" y="111"/>
                    </a:cubicBezTo>
                    <a:cubicBezTo>
                      <a:pt x="16" y="113"/>
                      <a:pt x="14" y="115"/>
                      <a:pt x="11" y="115"/>
                    </a:cubicBezTo>
                    <a:cubicBezTo>
                      <a:pt x="8" y="115"/>
                      <a:pt x="7" y="114"/>
                      <a:pt x="5" y="1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2"/>
              <p:cNvSpPr/>
              <p:nvPr/>
            </p:nvSpPr>
            <p:spPr>
              <a:xfrm>
                <a:off x="705960" y="3288240"/>
                <a:ext cx="63720" cy="9432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62" extrusionOk="0">
                    <a:moveTo>
                      <a:pt x="7" y="260"/>
                    </a:moveTo>
                    <a:cubicBezTo>
                      <a:pt x="2" y="257"/>
                      <a:pt x="0" y="250"/>
                      <a:pt x="2" y="246"/>
                    </a:cubicBezTo>
                    <a:cubicBezTo>
                      <a:pt x="28" y="208"/>
                      <a:pt x="52" y="171"/>
                      <a:pt x="76" y="132"/>
                    </a:cubicBezTo>
                    <a:cubicBezTo>
                      <a:pt x="88" y="114"/>
                      <a:pt x="99" y="96"/>
                      <a:pt x="110" y="77"/>
                    </a:cubicBezTo>
                    <a:cubicBezTo>
                      <a:pt x="116" y="69"/>
                      <a:pt x="120" y="61"/>
                      <a:pt x="125" y="52"/>
                    </a:cubicBezTo>
                    <a:cubicBezTo>
                      <a:pt x="131" y="43"/>
                      <a:pt x="137" y="33"/>
                      <a:pt x="143" y="23"/>
                    </a:cubicBezTo>
                    <a:cubicBezTo>
                      <a:pt x="146" y="19"/>
                      <a:pt x="148" y="16"/>
                      <a:pt x="150" y="12"/>
                    </a:cubicBezTo>
                    <a:cubicBezTo>
                      <a:pt x="154" y="7"/>
                      <a:pt x="158" y="1"/>
                      <a:pt x="165" y="1"/>
                    </a:cubicBezTo>
                    <a:cubicBezTo>
                      <a:pt x="170" y="0"/>
                      <a:pt x="175" y="4"/>
                      <a:pt x="176" y="10"/>
                    </a:cubicBezTo>
                    <a:cubicBezTo>
                      <a:pt x="176" y="14"/>
                      <a:pt x="174" y="18"/>
                      <a:pt x="171" y="20"/>
                    </a:cubicBezTo>
                    <a:cubicBezTo>
                      <a:pt x="165" y="27"/>
                      <a:pt x="160" y="35"/>
                      <a:pt x="155" y="43"/>
                    </a:cubicBezTo>
                    <a:cubicBezTo>
                      <a:pt x="149" y="51"/>
                      <a:pt x="144" y="60"/>
                      <a:pt x="139" y="68"/>
                    </a:cubicBezTo>
                    <a:cubicBezTo>
                      <a:pt x="133" y="78"/>
                      <a:pt x="127" y="88"/>
                      <a:pt x="121" y="97"/>
                    </a:cubicBezTo>
                    <a:cubicBezTo>
                      <a:pt x="110" y="116"/>
                      <a:pt x="98" y="134"/>
                      <a:pt x="86" y="152"/>
                    </a:cubicBezTo>
                    <a:cubicBezTo>
                      <a:pt x="75" y="169"/>
                      <a:pt x="64" y="186"/>
                      <a:pt x="53" y="203"/>
                    </a:cubicBezTo>
                    <a:cubicBezTo>
                      <a:pt x="41" y="220"/>
                      <a:pt x="30" y="238"/>
                      <a:pt x="20" y="256"/>
                    </a:cubicBezTo>
                    <a:cubicBezTo>
                      <a:pt x="18" y="259"/>
                      <a:pt x="15" y="261"/>
                      <a:pt x="11" y="261"/>
                    </a:cubicBezTo>
                    <a:cubicBezTo>
                      <a:pt x="9" y="261"/>
                      <a:pt x="8" y="260"/>
                      <a:pt x="7" y="26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2"/>
              <p:cNvSpPr/>
              <p:nvPr/>
            </p:nvSpPr>
            <p:spPr>
              <a:xfrm>
                <a:off x="740520" y="3305160"/>
                <a:ext cx="4500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6" extrusionOk="0">
                    <a:moveTo>
                      <a:pt x="48" y="215"/>
                    </a:moveTo>
                    <a:cubicBezTo>
                      <a:pt x="42" y="214"/>
                      <a:pt x="39" y="207"/>
                      <a:pt x="41" y="201"/>
                    </a:cubicBezTo>
                    <a:cubicBezTo>
                      <a:pt x="43" y="196"/>
                      <a:pt x="45" y="190"/>
                      <a:pt x="47" y="185"/>
                    </a:cubicBezTo>
                    <a:cubicBezTo>
                      <a:pt x="53" y="165"/>
                      <a:pt x="59" y="144"/>
                      <a:pt x="67" y="123"/>
                    </a:cubicBezTo>
                    <a:cubicBezTo>
                      <a:pt x="67" y="122"/>
                      <a:pt x="68" y="119"/>
                      <a:pt x="69" y="117"/>
                    </a:cubicBezTo>
                    <a:cubicBezTo>
                      <a:pt x="64" y="120"/>
                      <a:pt x="59" y="123"/>
                      <a:pt x="54" y="126"/>
                    </a:cubicBezTo>
                    <a:cubicBezTo>
                      <a:pt x="47" y="130"/>
                      <a:pt x="40" y="134"/>
                      <a:pt x="32" y="138"/>
                    </a:cubicBezTo>
                    <a:cubicBezTo>
                      <a:pt x="26" y="140"/>
                      <a:pt x="20" y="143"/>
                      <a:pt x="13" y="142"/>
                    </a:cubicBezTo>
                    <a:cubicBezTo>
                      <a:pt x="10" y="142"/>
                      <a:pt x="8" y="141"/>
                      <a:pt x="6" y="139"/>
                    </a:cubicBezTo>
                    <a:cubicBezTo>
                      <a:pt x="4" y="137"/>
                      <a:pt x="2" y="134"/>
                      <a:pt x="1" y="132"/>
                    </a:cubicBezTo>
                    <a:cubicBezTo>
                      <a:pt x="0" y="127"/>
                      <a:pt x="1" y="123"/>
                      <a:pt x="3" y="119"/>
                    </a:cubicBezTo>
                    <a:cubicBezTo>
                      <a:pt x="4" y="116"/>
                      <a:pt x="6" y="114"/>
                      <a:pt x="6" y="112"/>
                    </a:cubicBezTo>
                    <a:cubicBezTo>
                      <a:pt x="8" y="107"/>
                      <a:pt x="10" y="103"/>
                      <a:pt x="12" y="98"/>
                    </a:cubicBezTo>
                    <a:cubicBezTo>
                      <a:pt x="15" y="90"/>
                      <a:pt x="19" y="81"/>
                      <a:pt x="23" y="73"/>
                    </a:cubicBezTo>
                    <a:cubicBezTo>
                      <a:pt x="27" y="64"/>
                      <a:pt x="31" y="56"/>
                      <a:pt x="36" y="47"/>
                    </a:cubicBezTo>
                    <a:cubicBezTo>
                      <a:pt x="39" y="41"/>
                      <a:pt x="43" y="35"/>
                      <a:pt x="47" y="29"/>
                    </a:cubicBezTo>
                    <a:cubicBezTo>
                      <a:pt x="50" y="24"/>
                      <a:pt x="54" y="18"/>
                      <a:pt x="59" y="14"/>
                    </a:cubicBezTo>
                    <a:cubicBezTo>
                      <a:pt x="63" y="10"/>
                      <a:pt x="67" y="6"/>
                      <a:pt x="73" y="3"/>
                    </a:cubicBezTo>
                    <a:cubicBezTo>
                      <a:pt x="78" y="0"/>
                      <a:pt x="84" y="2"/>
                      <a:pt x="87" y="7"/>
                    </a:cubicBezTo>
                    <a:cubicBezTo>
                      <a:pt x="90" y="11"/>
                      <a:pt x="88" y="18"/>
                      <a:pt x="84" y="21"/>
                    </a:cubicBezTo>
                    <a:cubicBezTo>
                      <a:pt x="82" y="22"/>
                      <a:pt x="81" y="23"/>
                      <a:pt x="80" y="24"/>
                    </a:cubicBezTo>
                    <a:cubicBezTo>
                      <a:pt x="78" y="25"/>
                      <a:pt x="75" y="27"/>
                      <a:pt x="74" y="28"/>
                    </a:cubicBezTo>
                    <a:cubicBezTo>
                      <a:pt x="73" y="29"/>
                      <a:pt x="71" y="31"/>
                      <a:pt x="70" y="32"/>
                    </a:cubicBezTo>
                    <a:cubicBezTo>
                      <a:pt x="67" y="35"/>
                      <a:pt x="66" y="38"/>
                      <a:pt x="63" y="41"/>
                    </a:cubicBezTo>
                    <a:lnTo>
                      <a:pt x="64" y="41"/>
                    </a:lnTo>
                    <a:cubicBezTo>
                      <a:pt x="57" y="51"/>
                      <a:pt x="50" y="62"/>
                      <a:pt x="45" y="73"/>
                    </a:cubicBezTo>
                    <a:cubicBezTo>
                      <a:pt x="40" y="81"/>
                      <a:pt x="37" y="89"/>
                      <a:pt x="33" y="98"/>
                    </a:cubicBezTo>
                    <a:cubicBezTo>
                      <a:pt x="31" y="105"/>
                      <a:pt x="28" y="112"/>
                      <a:pt x="25" y="119"/>
                    </a:cubicBezTo>
                    <a:cubicBezTo>
                      <a:pt x="28" y="118"/>
                      <a:pt x="30" y="116"/>
                      <a:pt x="33" y="115"/>
                    </a:cubicBezTo>
                    <a:cubicBezTo>
                      <a:pt x="38" y="112"/>
                      <a:pt x="43" y="109"/>
                      <a:pt x="49" y="106"/>
                    </a:cubicBezTo>
                    <a:cubicBezTo>
                      <a:pt x="54" y="103"/>
                      <a:pt x="60" y="99"/>
                      <a:pt x="66" y="96"/>
                    </a:cubicBezTo>
                    <a:cubicBezTo>
                      <a:pt x="68" y="94"/>
                      <a:pt x="71" y="92"/>
                      <a:pt x="74" y="90"/>
                    </a:cubicBezTo>
                    <a:cubicBezTo>
                      <a:pt x="76" y="88"/>
                      <a:pt x="78" y="86"/>
                      <a:pt x="81" y="84"/>
                    </a:cubicBezTo>
                    <a:cubicBezTo>
                      <a:pt x="82" y="83"/>
                      <a:pt x="83" y="82"/>
                      <a:pt x="84" y="81"/>
                    </a:cubicBezTo>
                    <a:cubicBezTo>
                      <a:pt x="84" y="80"/>
                      <a:pt x="85" y="78"/>
                      <a:pt x="85" y="77"/>
                    </a:cubicBezTo>
                    <a:cubicBezTo>
                      <a:pt x="88" y="71"/>
                      <a:pt x="92" y="65"/>
                      <a:pt x="96" y="58"/>
                    </a:cubicBezTo>
                    <a:cubicBezTo>
                      <a:pt x="97" y="56"/>
                      <a:pt x="99" y="53"/>
                      <a:pt x="101" y="51"/>
                    </a:cubicBezTo>
                    <a:cubicBezTo>
                      <a:pt x="103" y="49"/>
                      <a:pt x="105" y="46"/>
                      <a:pt x="108" y="45"/>
                    </a:cubicBezTo>
                    <a:cubicBezTo>
                      <a:pt x="111" y="44"/>
                      <a:pt x="114" y="43"/>
                      <a:pt x="117" y="45"/>
                    </a:cubicBezTo>
                    <a:cubicBezTo>
                      <a:pt x="121" y="46"/>
                      <a:pt x="123" y="49"/>
                      <a:pt x="124" y="53"/>
                    </a:cubicBezTo>
                    <a:cubicBezTo>
                      <a:pt x="124" y="55"/>
                      <a:pt x="124" y="58"/>
                      <a:pt x="123" y="60"/>
                    </a:cubicBezTo>
                    <a:cubicBezTo>
                      <a:pt x="123" y="62"/>
                      <a:pt x="122" y="64"/>
                      <a:pt x="121" y="65"/>
                    </a:cubicBezTo>
                    <a:cubicBezTo>
                      <a:pt x="120" y="67"/>
                      <a:pt x="119" y="70"/>
                      <a:pt x="117" y="72"/>
                    </a:cubicBezTo>
                    <a:cubicBezTo>
                      <a:pt x="114" y="77"/>
                      <a:pt x="111" y="81"/>
                      <a:pt x="107" y="85"/>
                    </a:cubicBezTo>
                    <a:cubicBezTo>
                      <a:pt x="105" y="88"/>
                      <a:pt x="103" y="90"/>
                      <a:pt x="101" y="92"/>
                    </a:cubicBezTo>
                    <a:cubicBezTo>
                      <a:pt x="100" y="95"/>
                      <a:pt x="99" y="97"/>
                      <a:pt x="98" y="99"/>
                    </a:cubicBezTo>
                    <a:cubicBezTo>
                      <a:pt x="96" y="104"/>
                      <a:pt x="94" y="108"/>
                      <a:pt x="92" y="112"/>
                    </a:cubicBezTo>
                    <a:cubicBezTo>
                      <a:pt x="89" y="120"/>
                      <a:pt x="85" y="129"/>
                      <a:pt x="82" y="138"/>
                    </a:cubicBezTo>
                    <a:cubicBezTo>
                      <a:pt x="75" y="161"/>
                      <a:pt x="68" y="185"/>
                      <a:pt x="61" y="208"/>
                    </a:cubicBezTo>
                    <a:cubicBezTo>
                      <a:pt x="59" y="212"/>
                      <a:pt x="56" y="215"/>
                      <a:pt x="51" y="215"/>
                    </a:cubicBezTo>
                    <a:cubicBezTo>
                      <a:pt x="50" y="215"/>
                      <a:pt x="49" y="215"/>
                      <a:pt x="48" y="2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2"/>
              <p:cNvSpPr/>
              <p:nvPr/>
            </p:nvSpPr>
            <p:spPr>
              <a:xfrm>
                <a:off x="881280" y="3288240"/>
                <a:ext cx="4212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6" extrusionOk="0">
                    <a:moveTo>
                      <a:pt x="98" y="152"/>
                    </a:moveTo>
                    <a:cubicBezTo>
                      <a:pt x="91" y="145"/>
                      <a:pt x="84" y="139"/>
                      <a:pt x="77" y="132"/>
                    </a:cubicBezTo>
                    <a:cubicBezTo>
                      <a:pt x="71" y="126"/>
                      <a:pt x="64" y="120"/>
                      <a:pt x="58" y="113"/>
                    </a:cubicBezTo>
                    <a:cubicBezTo>
                      <a:pt x="54" y="109"/>
                      <a:pt x="50" y="105"/>
                      <a:pt x="47" y="101"/>
                    </a:cubicBezTo>
                    <a:cubicBezTo>
                      <a:pt x="40" y="93"/>
                      <a:pt x="33" y="86"/>
                      <a:pt x="28" y="78"/>
                    </a:cubicBezTo>
                    <a:cubicBezTo>
                      <a:pt x="21" y="68"/>
                      <a:pt x="14" y="57"/>
                      <a:pt x="9" y="46"/>
                    </a:cubicBezTo>
                    <a:cubicBezTo>
                      <a:pt x="7" y="40"/>
                      <a:pt x="5" y="34"/>
                      <a:pt x="3" y="28"/>
                    </a:cubicBezTo>
                    <a:cubicBezTo>
                      <a:pt x="1" y="24"/>
                      <a:pt x="0" y="19"/>
                      <a:pt x="0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10"/>
                      <a:pt x="0" y="9"/>
                      <a:pt x="0" y="8"/>
                    </a:cubicBezTo>
                    <a:lnTo>
                      <a:pt x="0" y="9"/>
                    </a:lnTo>
                    <a:cubicBezTo>
                      <a:pt x="1" y="4"/>
                      <a:pt x="7" y="0"/>
                      <a:pt x="11" y="1"/>
                    </a:cubicBezTo>
                    <a:cubicBezTo>
                      <a:pt x="17" y="1"/>
                      <a:pt x="21" y="6"/>
                      <a:pt x="21" y="11"/>
                    </a:cubicBezTo>
                    <a:cubicBezTo>
                      <a:pt x="21" y="14"/>
                      <a:pt x="22" y="17"/>
                      <a:pt x="22" y="19"/>
                    </a:cubicBezTo>
                    <a:cubicBezTo>
                      <a:pt x="24" y="24"/>
                      <a:pt x="25" y="28"/>
                      <a:pt x="26" y="33"/>
                    </a:cubicBezTo>
                    <a:cubicBezTo>
                      <a:pt x="28" y="38"/>
                      <a:pt x="30" y="42"/>
                      <a:pt x="32" y="46"/>
                    </a:cubicBezTo>
                    <a:cubicBezTo>
                      <a:pt x="35" y="53"/>
                      <a:pt x="39" y="58"/>
                      <a:pt x="43" y="65"/>
                    </a:cubicBezTo>
                    <a:cubicBezTo>
                      <a:pt x="43" y="64"/>
                      <a:pt x="43" y="64"/>
                      <a:pt x="42" y="64"/>
                    </a:cubicBezTo>
                    <a:cubicBezTo>
                      <a:pt x="48" y="72"/>
                      <a:pt x="54" y="79"/>
                      <a:pt x="60" y="86"/>
                    </a:cubicBezTo>
                    <a:cubicBezTo>
                      <a:pt x="68" y="95"/>
                      <a:pt x="75" y="103"/>
                      <a:pt x="84" y="112"/>
                    </a:cubicBezTo>
                    <a:cubicBezTo>
                      <a:pt x="92" y="120"/>
                      <a:pt x="100" y="127"/>
                      <a:pt x="109" y="135"/>
                    </a:cubicBezTo>
                    <a:lnTo>
                      <a:pt x="108" y="135"/>
                    </a:lnTo>
                    <a:cubicBezTo>
                      <a:pt x="109" y="135"/>
                      <a:pt x="110" y="136"/>
                      <a:pt x="111" y="137"/>
                    </a:cubicBezTo>
                    <a:cubicBezTo>
                      <a:pt x="115" y="141"/>
                      <a:pt x="116" y="146"/>
                      <a:pt x="113" y="151"/>
                    </a:cubicBezTo>
                    <a:cubicBezTo>
                      <a:pt x="110" y="153"/>
                      <a:pt x="107" y="155"/>
                      <a:pt x="104" y="155"/>
                    </a:cubicBezTo>
                    <a:cubicBezTo>
                      <a:pt x="102" y="155"/>
                      <a:pt x="100" y="153"/>
                      <a:pt x="98" y="1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2"/>
              <p:cNvSpPr/>
              <p:nvPr/>
            </p:nvSpPr>
            <p:spPr>
              <a:xfrm>
                <a:off x="879840" y="3295800"/>
                <a:ext cx="56520" cy="6192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72" extrusionOk="0">
                    <a:moveTo>
                      <a:pt x="7" y="170"/>
                    </a:moveTo>
                    <a:cubicBezTo>
                      <a:pt x="2" y="168"/>
                      <a:pt x="0" y="162"/>
                      <a:pt x="3" y="158"/>
                    </a:cubicBezTo>
                    <a:cubicBezTo>
                      <a:pt x="15" y="138"/>
                      <a:pt x="28" y="120"/>
                      <a:pt x="42" y="101"/>
                    </a:cubicBezTo>
                    <a:cubicBezTo>
                      <a:pt x="55" y="83"/>
                      <a:pt x="70" y="66"/>
                      <a:pt x="85" y="49"/>
                    </a:cubicBezTo>
                    <a:cubicBezTo>
                      <a:pt x="90" y="42"/>
                      <a:pt x="96" y="36"/>
                      <a:pt x="102" y="30"/>
                    </a:cubicBezTo>
                    <a:cubicBezTo>
                      <a:pt x="108" y="22"/>
                      <a:pt x="115" y="15"/>
                      <a:pt x="123" y="10"/>
                    </a:cubicBezTo>
                    <a:cubicBezTo>
                      <a:pt x="129" y="4"/>
                      <a:pt x="138" y="0"/>
                      <a:pt x="146" y="1"/>
                    </a:cubicBezTo>
                    <a:cubicBezTo>
                      <a:pt x="152" y="3"/>
                      <a:pt x="156" y="7"/>
                      <a:pt x="156" y="14"/>
                    </a:cubicBezTo>
                    <a:cubicBezTo>
                      <a:pt x="155" y="20"/>
                      <a:pt x="148" y="24"/>
                      <a:pt x="142" y="22"/>
                    </a:cubicBezTo>
                    <a:lnTo>
                      <a:pt x="142" y="23"/>
                    </a:lnTo>
                    <a:cubicBezTo>
                      <a:pt x="141" y="23"/>
                      <a:pt x="141" y="23"/>
                      <a:pt x="141" y="24"/>
                    </a:cubicBezTo>
                    <a:cubicBezTo>
                      <a:pt x="139" y="24"/>
                      <a:pt x="138" y="25"/>
                      <a:pt x="136" y="26"/>
                    </a:cubicBezTo>
                    <a:cubicBezTo>
                      <a:pt x="134" y="28"/>
                      <a:pt x="131" y="30"/>
                      <a:pt x="128" y="32"/>
                    </a:cubicBezTo>
                    <a:lnTo>
                      <a:pt x="129" y="32"/>
                    </a:lnTo>
                    <a:cubicBezTo>
                      <a:pt x="118" y="41"/>
                      <a:pt x="110" y="51"/>
                      <a:pt x="100" y="61"/>
                    </a:cubicBezTo>
                    <a:cubicBezTo>
                      <a:pt x="97" y="65"/>
                      <a:pt x="93" y="69"/>
                      <a:pt x="90" y="73"/>
                    </a:cubicBezTo>
                    <a:cubicBezTo>
                      <a:pt x="84" y="80"/>
                      <a:pt x="78" y="87"/>
                      <a:pt x="72" y="95"/>
                    </a:cubicBezTo>
                    <a:cubicBezTo>
                      <a:pt x="65" y="103"/>
                      <a:pt x="59" y="111"/>
                      <a:pt x="53" y="119"/>
                    </a:cubicBezTo>
                    <a:cubicBezTo>
                      <a:pt x="47" y="126"/>
                      <a:pt x="42" y="134"/>
                      <a:pt x="37" y="141"/>
                    </a:cubicBezTo>
                    <a:cubicBezTo>
                      <a:pt x="30" y="150"/>
                      <a:pt x="25" y="159"/>
                      <a:pt x="19" y="168"/>
                    </a:cubicBezTo>
                    <a:cubicBezTo>
                      <a:pt x="17" y="170"/>
                      <a:pt x="14" y="171"/>
                      <a:pt x="11" y="171"/>
                    </a:cubicBezTo>
                    <a:cubicBezTo>
                      <a:pt x="9" y="171"/>
                      <a:pt x="8" y="171"/>
                      <a:pt x="7" y="1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2"/>
              <p:cNvSpPr/>
              <p:nvPr/>
            </p:nvSpPr>
            <p:spPr>
              <a:xfrm>
                <a:off x="449640" y="2802600"/>
                <a:ext cx="51120" cy="12960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360" extrusionOk="0">
                    <a:moveTo>
                      <a:pt x="67" y="338"/>
                    </a:moveTo>
                    <a:lnTo>
                      <a:pt x="68" y="338"/>
                    </a:lnTo>
                    <a:lnTo>
                      <a:pt x="69" y="338"/>
                    </a:lnTo>
                    <a:lnTo>
                      <a:pt x="70" y="337"/>
                    </a:lnTo>
                    <a:lnTo>
                      <a:pt x="71" y="337"/>
                    </a:lnTo>
                    <a:lnTo>
                      <a:pt x="70" y="337"/>
                    </a:lnTo>
                    <a:cubicBezTo>
                      <a:pt x="70" y="337"/>
                      <a:pt x="69" y="337"/>
                      <a:pt x="69" y="338"/>
                    </a:cubicBezTo>
                    <a:cubicBezTo>
                      <a:pt x="70" y="337"/>
                      <a:pt x="70" y="337"/>
                      <a:pt x="71" y="337"/>
                    </a:cubicBezTo>
                    <a:cubicBezTo>
                      <a:pt x="71" y="336"/>
                      <a:pt x="72" y="336"/>
                      <a:pt x="72" y="335"/>
                    </a:cubicBezTo>
                    <a:cubicBezTo>
                      <a:pt x="72" y="335"/>
                      <a:pt x="73" y="334"/>
                      <a:pt x="74" y="334"/>
                    </a:cubicBezTo>
                    <a:cubicBezTo>
                      <a:pt x="74" y="333"/>
                      <a:pt x="75" y="332"/>
                      <a:pt x="75" y="331"/>
                    </a:cubicBezTo>
                    <a:cubicBezTo>
                      <a:pt x="75" y="330"/>
                      <a:pt x="75" y="330"/>
                      <a:pt x="76" y="330"/>
                    </a:cubicBezTo>
                    <a:cubicBezTo>
                      <a:pt x="76" y="327"/>
                      <a:pt x="77" y="324"/>
                      <a:pt x="78" y="321"/>
                    </a:cubicBezTo>
                    <a:cubicBezTo>
                      <a:pt x="79" y="314"/>
                      <a:pt x="79" y="307"/>
                      <a:pt x="81" y="299"/>
                    </a:cubicBezTo>
                    <a:cubicBezTo>
                      <a:pt x="81" y="297"/>
                      <a:pt x="81" y="295"/>
                      <a:pt x="81" y="292"/>
                    </a:cubicBezTo>
                    <a:cubicBezTo>
                      <a:pt x="81" y="289"/>
                      <a:pt x="81" y="287"/>
                      <a:pt x="81" y="284"/>
                    </a:cubicBezTo>
                    <a:cubicBezTo>
                      <a:pt x="81" y="278"/>
                      <a:pt x="81" y="273"/>
                      <a:pt x="81" y="267"/>
                    </a:cubicBezTo>
                    <a:cubicBezTo>
                      <a:pt x="81" y="261"/>
                      <a:pt x="81" y="256"/>
                      <a:pt x="81" y="251"/>
                    </a:cubicBezTo>
                    <a:cubicBezTo>
                      <a:pt x="80" y="242"/>
                      <a:pt x="79" y="232"/>
                      <a:pt x="79" y="224"/>
                    </a:cubicBezTo>
                    <a:cubicBezTo>
                      <a:pt x="78" y="217"/>
                      <a:pt x="78" y="211"/>
                      <a:pt x="77" y="205"/>
                    </a:cubicBezTo>
                    <a:cubicBezTo>
                      <a:pt x="75" y="208"/>
                      <a:pt x="72" y="213"/>
                      <a:pt x="69" y="216"/>
                    </a:cubicBezTo>
                    <a:cubicBezTo>
                      <a:pt x="65" y="223"/>
                      <a:pt x="61" y="230"/>
                      <a:pt x="57" y="238"/>
                    </a:cubicBezTo>
                    <a:cubicBezTo>
                      <a:pt x="56" y="241"/>
                      <a:pt x="54" y="245"/>
                      <a:pt x="52" y="249"/>
                    </a:cubicBezTo>
                    <a:cubicBezTo>
                      <a:pt x="51" y="254"/>
                      <a:pt x="50" y="259"/>
                      <a:pt x="49" y="264"/>
                    </a:cubicBezTo>
                    <a:cubicBezTo>
                      <a:pt x="47" y="272"/>
                      <a:pt x="46" y="279"/>
                      <a:pt x="46" y="286"/>
                    </a:cubicBezTo>
                    <a:cubicBezTo>
                      <a:pt x="46" y="291"/>
                      <a:pt x="46" y="295"/>
                      <a:pt x="46" y="299"/>
                    </a:cubicBezTo>
                    <a:cubicBezTo>
                      <a:pt x="46" y="302"/>
                      <a:pt x="46" y="305"/>
                      <a:pt x="47" y="309"/>
                    </a:cubicBezTo>
                    <a:cubicBezTo>
                      <a:pt x="47" y="310"/>
                      <a:pt x="48" y="313"/>
                      <a:pt x="49" y="314"/>
                    </a:cubicBezTo>
                    <a:cubicBezTo>
                      <a:pt x="50" y="317"/>
                      <a:pt x="50" y="319"/>
                      <a:pt x="51" y="321"/>
                    </a:cubicBezTo>
                    <a:cubicBezTo>
                      <a:pt x="53" y="323"/>
                      <a:pt x="54" y="326"/>
                      <a:pt x="55" y="327"/>
                    </a:cubicBezTo>
                    <a:cubicBezTo>
                      <a:pt x="56" y="329"/>
                      <a:pt x="57" y="330"/>
                      <a:pt x="58" y="332"/>
                    </a:cubicBezTo>
                    <a:cubicBezTo>
                      <a:pt x="60" y="333"/>
                      <a:pt x="60" y="334"/>
                      <a:pt x="61" y="335"/>
                    </a:cubicBezTo>
                    <a:cubicBezTo>
                      <a:pt x="63" y="336"/>
                      <a:pt x="64" y="337"/>
                      <a:pt x="65" y="338"/>
                    </a:cubicBezTo>
                    <a:cubicBezTo>
                      <a:pt x="65" y="338"/>
                      <a:pt x="66" y="338"/>
                      <a:pt x="67" y="338"/>
                    </a:cubicBezTo>
                    <a:moveTo>
                      <a:pt x="65" y="359"/>
                    </a:moveTo>
                    <a:cubicBezTo>
                      <a:pt x="59" y="358"/>
                      <a:pt x="53" y="355"/>
                      <a:pt x="49" y="350"/>
                    </a:cubicBezTo>
                    <a:cubicBezTo>
                      <a:pt x="39" y="341"/>
                      <a:pt x="32" y="328"/>
                      <a:pt x="29" y="315"/>
                    </a:cubicBezTo>
                    <a:cubicBezTo>
                      <a:pt x="24" y="296"/>
                      <a:pt x="26" y="277"/>
                      <a:pt x="30" y="259"/>
                    </a:cubicBezTo>
                    <a:cubicBezTo>
                      <a:pt x="32" y="250"/>
                      <a:pt x="34" y="241"/>
                      <a:pt x="39" y="233"/>
                    </a:cubicBezTo>
                    <a:cubicBezTo>
                      <a:pt x="43" y="224"/>
                      <a:pt x="47" y="217"/>
                      <a:pt x="52" y="209"/>
                    </a:cubicBezTo>
                    <a:cubicBezTo>
                      <a:pt x="60" y="198"/>
                      <a:pt x="68" y="186"/>
                      <a:pt x="76" y="176"/>
                    </a:cubicBezTo>
                    <a:cubicBezTo>
                      <a:pt x="75" y="169"/>
                      <a:pt x="75" y="163"/>
                      <a:pt x="75" y="157"/>
                    </a:cubicBezTo>
                    <a:cubicBezTo>
                      <a:pt x="75" y="151"/>
                      <a:pt x="75" y="144"/>
                      <a:pt x="75" y="139"/>
                    </a:cubicBezTo>
                    <a:cubicBezTo>
                      <a:pt x="75" y="136"/>
                      <a:pt x="75" y="133"/>
                      <a:pt x="75" y="131"/>
                    </a:cubicBezTo>
                    <a:cubicBezTo>
                      <a:pt x="72" y="136"/>
                      <a:pt x="70" y="140"/>
                      <a:pt x="68" y="146"/>
                    </a:cubicBezTo>
                    <a:cubicBezTo>
                      <a:pt x="64" y="151"/>
                      <a:pt x="61" y="157"/>
                      <a:pt x="57" y="163"/>
                    </a:cubicBezTo>
                    <a:cubicBezTo>
                      <a:pt x="53" y="169"/>
                      <a:pt x="49" y="175"/>
                      <a:pt x="44" y="180"/>
                    </a:cubicBezTo>
                    <a:cubicBezTo>
                      <a:pt x="40" y="184"/>
                      <a:pt x="35" y="188"/>
                      <a:pt x="29" y="189"/>
                    </a:cubicBezTo>
                    <a:cubicBezTo>
                      <a:pt x="27" y="190"/>
                      <a:pt x="24" y="190"/>
                      <a:pt x="22" y="189"/>
                    </a:cubicBezTo>
                    <a:cubicBezTo>
                      <a:pt x="18" y="188"/>
                      <a:pt x="15" y="186"/>
                      <a:pt x="13" y="183"/>
                    </a:cubicBezTo>
                    <a:cubicBezTo>
                      <a:pt x="9" y="179"/>
                      <a:pt x="9" y="172"/>
                      <a:pt x="8" y="167"/>
                    </a:cubicBezTo>
                    <a:cubicBezTo>
                      <a:pt x="7" y="164"/>
                      <a:pt x="7" y="160"/>
                      <a:pt x="6" y="157"/>
                    </a:cubicBezTo>
                    <a:cubicBezTo>
                      <a:pt x="4" y="146"/>
                      <a:pt x="3" y="135"/>
                      <a:pt x="2" y="125"/>
                    </a:cubicBezTo>
                    <a:cubicBezTo>
                      <a:pt x="1" y="116"/>
                      <a:pt x="1" y="109"/>
                      <a:pt x="0" y="101"/>
                    </a:cubicBezTo>
                    <a:cubicBezTo>
                      <a:pt x="0" y="98"/>
                      <a:pt x="0" y="94"/>
                      <a:pt x="0" y="90"/>
                    </a:cubicBezTo>
                    <a:cubicBezTo>
                      <a:pt x="0" y="87"/>
                      <a:pt x="0" y="84"/>
                      <a:pt x="0" y="80"/>
                    </a:cubicBezTo>
                    <a:cubicBezTo>
                      <a:pt x="0" y="67"/>
                      <a:pt x="0" y="55"/>
                      <a:pt x="2" y="42"/>
                    </a:cubicBezTo>
                    <a:cubicBezTo>
                      <a:pt x="3" y="34"/>
                      <a:pt x="4" y="27"/>
                      <a:pt x="7" y="19"/>
                    </a:cubicBezTo>
                    <a:cubicBezTo>
                      <a:pt x="7" y="16"/>
                      <a:pt x="8" y="12"/>
                      <a:pt x="9" y="9"/>
                    </a:cubicBezTo>
                    <a:cubicBezTo>
                      <a:pt x="10" y="3"/>
                      <a:pt x="16" y="0"/>
                      <a:pt x="22" y="1"/>
                    </a:cubicBezTo>
                    <a:cubicBezTo>
                      <a:pt x="27" y="3"/>
                      <a:pt x="30" y="9"/>
                      <a:pt x="29" y="14"/>
                    </a:cubicBezTo>
                    <a:cubicBezTo>
                      <a:pt x="26" y="22"/>
                      <a:pt x="25" y="31"/>
                      <a:pt x="23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2" y="45"/>
                      <a:pt x="21" y="53"/>
                      <a:pt x="20" y="62"/>
                    </a:cubicBezTo>
                    <a:cubicBezTo>
                      <a:pt x="20" y="67"/>
                      <a:pt x="20" y="73"/>
                      <a:pt x="19" y="78"/>
                    </a:cubicBezTo>
                    <a:cubicBezTo>
                      <a:pt x="19" y="83"/>
                      <a:pt x="19" y="87"/>
                      <a:pt x="19" y="92"/>
                    </a:cubicBezTo>
                    <a:cubicBezTo>
                      <a:pt x="19" y="96"/>
                      <a:pt x="19" y="101"/>
                      <a:pt x="20" y="105"/>
                    </a:cubicBezTo>
                    <a:cubicBezTo>
                      <a:pt x="21" y="110"/>
                      <a:pt x="21" y="115"/>
                      <a:pt x="21" y="121"/>
                    </a:cubicBezTo>
                    <a:cubicBezTo>
                      <a:pt x="22" y="127"/>
                      <a:pt x="22" y="133"/>
                      <a:pt x="23" y="140"/>
                    </a:cubicBezTo>
                    <a:cubicBezTo>
                      <a:pt x="24" y="147"/>
                      <a:pt x="25" y="154"/>
                      <a:pt x="26" y="161"/>
                    </a:cubicBezTo>
                    <a:cubicBezTo>
                      <a:pt x="27" y="163"/>
                      <a:pt x="28" y="165"/>
                      <a:pt x="28" y="167"/>
                    </a:cubicBezTo>
                    <a:cubicBezTo>
                      <a:pt x="30" y="165"/>
                      <a:pt x="32" y="164"/>
                      <a:pt x="33" y="161"/>
                    </a:cubicBezTo>
                    <a:cubicBezTo>
                      <a:pt x="36" y="158"/>
                      <a:pt x="39" y="153"/>
                      <a:pt x="42" y="149"/>
                    </a:cubicBezTo>
                    <a:cubicBezTo>
                      <a:pt x="48" y="140"/>
                      <a:pt x="53" y="132"/>
                      <a:pt x="57" y="122"/>
                    </a:cubicBezTo>
                    <a:cubicBezTo>
                      <a:pt x="64" y="108"/>
                      <a:pt x="69" y="94"/>
                      <a:pt x="75" y="80"/>
                    </a:cubicBezTo>
                    <a:cubicBezTo>
                      <a:pt x="74" y="80"/>
                      <a:pt x="74" y="81"/>
                      <a:pt x="74" y="81"/>
                    </a:cubicBezTo>
                    <a:cubicBezTo>
                      <a:pt x="76" y="75"/>
                      <a:pt x="78" y="69"/>
                      <a:pt x="80" y="63"/>
                    </a:cubicBezTo>
                    <a:cubicBezTo>
                      <a:pt x="81" y="56"/>
                      <a:pt x="83" y="49"/>
                      <a:pt x="85" y="42"/>
                    </a:cubicBezTo>
                    <a:cubicBezTo>
                      <a:pt x="87" y="37"/>
                      <a:pt x="92" y="35"/>
                      <a:pt x="97" y="36"/>
                    </a:cubicBezTo>
                    <a:cubicBezTo>
                      <a:pt x="103" y="37"/>
                      <a:pt x="106" y="43"/>
                      <a:pt x="104" y="48"/>
                    </a:cubicBezTo>
                    <a:cubicBezTo>
                      <a:pt x="103" y="53"/>
                      <a:pt x="102" y="57"/>
                      <a:pt x="101" y="62"/>
                    </a:cubicBezTo>
                    <a:cubicBezTo>
                      <a:pt x="100" y="63"/>
                      <a:pt x="100" y="65"/>
                      <a:pt x="100" y="67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98" y="74"/>
                      <a:pt x="97" y="84"/>
                      <a:pt x="96" y="93"/>
                    </a:cubicBezTo>
                    <a:cubicBezTo>
                      <a:pt x="96" y="99"/>
                      <a:pt x="95" y="105"/>
                      <a:pt x="94" y="111"/>
                    </a:cubicBezTo>
                    <a:cubicBezTo>
                      <a:pt x="94" y="122"/>
                      <a:pt x="94" y="132"/>
                      <a:pt x="94" y="143"/>
                    </a:cubicBezTo>
                    <a:cubicBezTo>
                      <a:pt x="94" y="146"/>
                      <a:pt x="94" y="150"/>
                      <a:pt x="94" y="153"/>
                    </a:cubicBezTo>
                    <a:cubicBezTo>
                      <a:pt x="104" y="141"/>
                      <a:pt x="114" y="128"/>
                      <a:pt x="124" y="116"/>
                    </a:cubicBezTo>
                    <a:cubicBezTo>
                      <a:pt x="127" y="112"/>
                      <a:pt x="132" y="111"/>
                      <a:pt x="136" y="114"/>
                    </a:cubicBezTo>
                    <a:cubicBezTo>
                      <a:pt x="140" y="117"/>
                      <a:pt x="141" y="123"/>
                      <a:pt x="138" y="127"/>
                    </a:cubicBezTo>
                    <a:cubicBezTo>
                      <a:pt x="126" y="142"/>
                      <a:pt x="114" y="157"/>
                      <a:pt x="102" y="172"/>
                    </a:cubicBezTo>
                    <a:cubicBezTo>
                      <a:pt x="100" y="175"/>
                      <a:pt x="97" y="178"/>
                      <a:pt x="94" y="182"/>
                    </a:cubicBezTo>
                    <a:cubicBezTo>
                      <a:pt x="94" y="184"/>
                      <a:pt x="95" y="187"/>
                      <a:pt x="95" y="190"/>
                    </a:cubicBezTo>
                    <a:cubicBezTo>
                      <a:pt x="95" y="195"/>
                      <a:pt x="95" y="200"/>
                      <a:pt x="96" y="204"/>
                    </a:cubicBezTo>
                    <a:cubicBezTo>
                      <a:pt x="96" y="215"/>
                      <a:pt x="97" y="226"/>
                      <a:pt x="98" y="238"/>
                    </a:cubicBezTo>
                    <a:cubicBezTo>
                      <a:pt x="98" y="242"/>
                      <a:pt x="99" y="247"/>
                      <a:pt x="99" y="252"/>
                    </a:cubicBezTo>
                    <a:cubicBezTo>
                      <a:pt x="99" y="257"/>
                      <a:pt x="99" y="262"/>
                      <a:pt x="99" y="267"/>
                    </a:cubicBezTo>
                    <a:cubicBezTo>
                      <a:pt x="100" y="270"/>
                      <a:pt x="100" y="274"/>
                      <a:pt x="100" y="277"/>
                    </a:cubicBezTo>
                    <a:cubicBezTo>
                      <a:pt x="100" y="280"/>
                      <a:pt x="100" y="282"/>
                      <a:pt x="100" y="284"/>
                    </a:cubicBezTo>
                    <a:cubicBezTo>
                      <a:pt x="99" y="289"/>
                      <a:pt x="99" y="295"/>
                      <a:pt x="99" y="300"/>
                    </a:cubicBezTo>
                    <a:cubicBezTo>
                      <a:pt x="99" y="303"/>
                      <a:pt x="99" y="306"/>
                      <a:pt x="98" y="309"/>
                    </a:cubicBezTo>
                    <a:cubicBezTo>
                      <a:pt x="98" y="312"/>
                      <a:pt x="97" y="316"/>
                      <a:pt x="97" y="319"/>
                    </a:cubicBezTo>
                    <a:cubicBezTo>
                      <a:pt x="96" y="326"/>
                      <a:pt x="95" y="333"/>
                      <a:pt x="93" y="339"/>
                    </a:cubicBezTo>
                    <a:cubicBezTo>
                      <a:pt x="90" y="345"/>
                      <a:pt x="86" y="351"/>
                      <a:pt x="81" y="354"/>
                    </a:cubicBezTo>
                    <a:cubicBezTo>
                      <a:pt x="77" y="357"/>
                      <a:pt x="72" y="359"/>
                      <a:pt x="67" y="359"/>
                    </a:cubicBezTo>
                    <a:cubicBezTo>
                      <a:pt x="67" y="359"/>
                      <a:pt x="66" y="359"/>
                      <a:pt x="65" y="3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2"/>
              <p:cNvSpPr/>
              <p:nvPr/>
            </p:nvSpPr>
            <p:spPr>
              <a:xfrm>
                <a:off x="460080" y="2984760"/>
                <a:ext cx="27000" cy="72360"/>
              </a:xfrm>
              <a:custGeom>
                <a:avLst/>
                <a:gdLst/>
                <a:ahLst/>
                <a:cxnLst/>
                <a:rect l="l" t="t" r="r" b="b"/>
                <a:pathLst>
                  <a:path w="75" h="201" extrusionOk="0">
                    <a:moveTo>
                      <a:pt x="36" y="198"/>
                    </a:moveTo>
                    <a:cubicBezTo>
                      <a:pt x="34" y="196"/>
                      <a:pt x="32" y="193"/>
                      <a:pt x="32" y="190"/>
                    </a:cubicBezTo>
                    <a:cubicBezTo>
                      <a:pt x="31" y="177"/>
                      <a:pt x="32" y="165"/>
                      <a:pt x="32" y="153"/>
                    </a:cubicBezTo>
                    <a:cubicBezTo>
                      <a:pt x="32" y="142"/>
                      <a:pt x="33" y="132"/>
                      <a:pt x="34" y="122"/>
                    </a:cubicBezTo>
                    <a:cubicBezTo>
                      <a:pt x="35" y="116"/>
                      <a:pt x="35" y="110"/>
                      <a:pt x="36" y="104"/>
                    </a:cubicBezTo>
                    <a:cubicBezTo>
                      <a:pt x="36" y="99"/>
                      <a:pt x="37" y="93"/>
                      <a:pt x="38" y="88"/>
                    </a:cubicBezTo>
                    <a:cubicBezTo>
                      <a:pt x="36" y="90"/>
                      <a:pt x="35" y="92"/>
                      <a:pt x="35" y="94"/>
                    </a:cubicBezTo>
                    <a:cubicBezTo>
                      <a:pt x="32" y="98"/>
                      <a:pt x="31" y="102"/>
                      <a:pt x="28" y="106"/>
                    </a:cubicBezTo>
                    <a:cubicBezTo>
                      <a:pt x="26" y="110"/>
                      <a:pt x="23" y="115"/>
                      <a:pt x="21" y="120"/>
                    </a:cubicBezTo>
                    <a:cubicBezTo>
                      <a:pt x="18" y="124"/>
                      <a:pt x="12" y="126"/>
                      <a:pt x="8" y="124"/>
                    </a:cubicBezTo>
                    <a:cubicBezTo>
                      <a:pt x="3" y="122"/>
                      <a:pt x="0" y="117"/>
                      <a:pt x="1" y="111"/>
                    </a:cubicBezTo>
                    <a:cubicBezTo>
                      <a:pt x="2" y="109"/>
                      <a:pt x="3" y="108"/>
                      <a:pt x="4" y="107"/>
                    </a:cubicBezTo>
                    <a:cubicBezTo>
                      <a:pt x="6" y="103"/>
                      <a:pt x="8" y="99"/>
                      <a:pt x="11" y="95"/>
                    </a:cubicBezTo>
                    <a:cubicBezTo>
                      <a:pt x="13" y="90"/>
                      <a:pt x="15" y="86"/>
                      <a:pt x="18" y="82"/>
                    </a:cubicBezTo>
                    <a:cubicBezTo>
                      <a:pt x="23" y="73"/>
                      <a:pt x="28" y="64"/>
                      <a:pt x="33" y="54"/>
                    </a:cubicBezTo>
                    <a:cubicBezTo>
                      <a:pt x="34" y="51"/>
                      <a:pt x="36" y="48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9" y="40"/>
                      <a:pt x="42" y="35"/>
                      <a:pt x="45" y="29"/>
                    </a:cubicBezTo>
                    <a:cubicBezTo>
                      <a:pt x="46" y="25"/>
                      <a:pt x="47" y="22"/>
                      <a:pt x="49" y="18"/>
                    </a:cubicBezTo>
                    <a:cubicBezTo>
                      <a:pt x="49" y="17"/>
                      <a:pt x="50" y="15"/>
                      <a:pt x="50" y="14"/>
                    </a:cubicBezTo>
                    <a:cubicBezTo>
                      <a:pt x="51" y="12"/>
                      <a:pt x="52" y="11"/>
                      <a:pt x="52" y="10"/>
                    </a:cubicBezTo>
                    <a:cubicBezTo>
                      <a:pt x="52" y="8"/>
                      <a:pt x="53" y="7"/>
                      <a:pt x="54" y="5"/>
                    </a:cubicBezTo>
                    <a:cubicBezTo>
                      <a:pt x="57" y="1"/>
                      <a:pt x="63" y="0"/>
                      <a:pt x="67" y="2"/>
                    </a:cubicBezTo>
                    <a:cubicBezTo>
                      <a:pt x="72" y="4"/>
                      <a:pt x="74" y="9"/>
                      <a:pt x="73" y="14"/>
                    </a:cubicBezTo>
                    <a:cubicBezTo>
                      <a:pt x="71" y="21"/>
                      <a:pt x="70" y="28"/>
                      <a:pt x="68" y="35"/>
                    </a:cubicBezTo>
                    <a:cubicBezTo>
                      <a:pt x="66" y="43"/>
                      <a:pt x="64" y="50"/>
                      <a:pt x="63" y="57"/>
                    </a:cubicBezTo>
                    <a:cubicBezTo>
                      <a:pt x="61" y="65"/>
                      <a:pt x="60" y="72"/>
                      <a:pt x="59" y="81"/>
                    </a:cubicBezTo>
                    <a:cubicBezTo>
                      <a:pt x="58" y="83"/>
                      <a:pt x="57" y="86"/>
                      <a:pt x="57" y="89"/>
                    </a:cubicBezTo>
                    <a:cubicBezTo>
                      <a:pt x="56" y="94"/>
                      <a:pt x="56" y="99"/>
                      <a:pt x="55" y="104"/>
                    </a:cubicBezTo>
                    <a:cubicBezTo>
                      <a:pt x="54" y="113"/>
                      <a:pt x="53" y="120"/>
                      <a:pt x="53" y="128"/>
                    </a:cubicBezTo>
                    <a:cubicBezTo>
                      <a:pt x="52" y="135"/>
                      <a:pt x="52" y="142"/>
                      <a:pt x="52" y="149"/>
                    </a:cubicBezTo>
                    <a:cubicBezTo>
                      <a:pt x="51" y="154"/>
                      <a:pt x="51" y="159"/>
                      <a:pt x="51" y="164"/>
                    </a:cubicBezTo>
                    <a:cubicBezTo>
                      <a:pt x="51" y="171"/>
                      <a:pt x="51" y="177"/>
                      <a:pt x="52" y="183"/>
                    </a:cubicBezTo>
                    <a:cubicBezTo>
                      <a:pt x="52" y="185"/>
                      <a:pt x="52" y="187"/>
                      <a:pt x="52" y="188"/>
                    </a:cubicBezTo>
                    <a:cubicBezTo>
                      <a:pt x="53" y="194"/>
                      <a:pt x="49" y="199"/>
                      <a:pt x="43" y="200"/>
                    </a:cubicBezTo>
                    <a:lnTo>
                      <a:pt x="42" y="200"/>
                    </a:lnTo>
                    <a:cubicBezTo>
                      <a:pt x="40" y="200"/>
                      <a:pt x="38" y="199"/>
                      <a:pt x="36" y="1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2"/>
              <p:cNvSpPr/>
              <p:nvPr/>
            </p:nvSpPr>
            <p:spPr>
              <a:xfrm>
                <a:off x="460080" y="3283200"/>
                <a:ext cx="4572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0" extrusionOk="0">
                    <a:moveTo>
                      <a:pt x="35" y="196"/>
                    </a:moveTo>
                    <a:cubicBezTo>
                      <a:pt x="33" y="195"/>
                      <a:pt x="31" y="194"/>
                      <a:pt x="28" y="191"/>
                    </a:cubicBezTo>
                    <a:cubicBezTo>
                      <a:pt x="26" y="189"/>
                      <a:pt x="24" y="186"/>
                      <a:pt x="22" y="183"/>
                    </a:cubicBezTo>
                    <a:cubicBezTo>
                      <a:pt x="20" y="177"/>
                      <a:pt x="18" y="171"/>
                      <a:pt x="15" y="165"/>
                    </a:cubicBezTo>
                    <a:cubicBezTo>
                      <a:pt x="14" y="160"/>
                      <a:pt x="14" y="156"/>
                      <a:pt x="13" y="152"/>
                    </a:cubicBezTo>
                    <a:cubicBezTo>
                      <a:pt x="11" y="146"/>
                      <a:pt x="10" y="140"/>
                      <a:pt x="9" y="134"/>
                    </a:cubicBezTo>
                    <a:cubicBezTo>
                      <a:pt x="7" y="124"/>
                      <a:pt x="5" y="113"/>
                      <a:pt x="4" y="101"/>
                    </a:cubicBezTo>
                    <a:cubicBezTo>
                      <a:pt x="3" y="91"/>
                      <a:pt x="2" y="80"/>
                      <a:pt x="1" y="70"/>
                    </a:cubicBezTo>
                    <a:cubicBezTo>
                      <a:pt x="0" y="57"/>
                      <a:pt x="0" y="44"/>
                      <a:pt x="3" y="32"/>
                    </a:cubicBezTo>
                    <a:cubicBezTo>
                      <a:pt x="4" y="26"/>
                      <a:pt x="10" y="23"/>
                      <a:pt x="15" y="24"/>
                    </a:cubicBezTo>
                    <a:cubicBezTo>
                      <a:pt x="21" y="26"/>
                      <a:pt x="25" y="32"/>
                      <a:pt x="23" y="37"/>
                    </a:cubicBezTo>
                    <a:cubicBezTo>
                      <a:pt x="23" y="39"/>
                      <a:pt x="22" y="40"/>
                      <a:pt x="22" y="41"/>
                    </a:cubicBezTo>
                    <a:cubicBezTo>
                      <a:pt x="22" y="44"/>
                      <a:pt x="21" y="48"/>
                      <a:pt x="21" y="51"/>
                    </a:cubicBezTo>
                    <a:cubicBezTo>
                      <a:pt x="21" y="61"/>
                      <a:pt x="21" y="71"/>
                      <a:pt x="22" y="80"/>
                    </a:cubicBezTo>
                    <a:cubicBezTo>
                      <a:pt x="23" y="92"/>
                      <a:pt x="24" y="103"/>
                      <a:pt x="25" y="114"/>
                    </a:cubicBezTo>
                    <a:cubicBezTo>
                      <a:pt x="27" y="127"/>
                      <a:pt x="29" y="139"/>
                      <a:pt x="32" y="152"/>
                    </a:cubicBezTo>
                    <a:cubicBezTo>
                      <a:pt x="33" y="156"/>
                      <a:pt x="34" y="159"/>
                      <a:pt x="35" y="163"/>
                    </a:cubicBezTo>
                    <a:cubicBezTo>
                      <a:pt x="35" y="162"/>
                      <a:pt x="35" y="162"/>
                      <a:pt x="35" y="161"/>
                    </a:cubicBezTo>
                    <a:cubicBezTo>
                      <a:pt x="36" y="165"/>
                      <a:pt x="38" y="168"/>
                      <a:pt x="39" y="172"/>
                    </a:cubicBezTo>
                    <a:cubicBezTo>
                      <a:pt x="40" y="173"/>
                      <a:pt x="40" y="174"/>
                      <a:pt x="42" y="175"/>
                    </a:cubicBezTo>
                    <a:cubicBezTo>
                      <a:pt x="41" y="175"/>
                      <a:pt x="41" y="175"/>
                      <a:pt x="40" y="174"/>
                    </a:cubicBezTo>
                    <a:cubicBezTo>
                      <a:pt x="41" y="175"/>
                      <a:pt x="42" y="176"/>
                      <a:pt x="42" y="177"/>
                    </a:cubicBezTo>
                    <a:lnTo>
                      <a:pt x="42" y="176"/>
                    </a:lnTo>
                    <a:cubicBezTo>
                      <a:pt x="42" y="177"/>
                      <a:pt x="42" y="177"/>
                      <a:pt x="43" y="178"/>
                    </a:cubicBezTo>
                    <a:cubicBezTo>
                      <a:pt x="43" y="177"/>
                      <a:pt x="43" y="177"/>
                      <a:pt x="43" y="177"/>
                    </a:cubicBezTo>
                    <a:lnTo>
                      <a:pt x="43" y="178"/>
                    </a:lnTo>
                    <a:lnTo>
                      <a:pt x="44" y="178"/>
                    </a:lnTo>
                    <a:cubicBezTo>
                      <a:pt x="43" y="178"/>
                      <a:pt x="43" y="178"/>
                      <a:pt x="43" y="178"/>
                    </a:cubicBezTo>
                    <a:cubicBezTo>
                      <a:pt x="43" y="177"/>
                      <a:pt x="43" y="177"/>
                      <a:pt x="43" y="177"/>
                    </a:cubicBezTo>
                    <a:cubicBezTo>
                      <a:pt x="43" y="178"/>
                      <a:pt x="43" y="178"/>
                      <a:pt x="44" y="178"/>
                    </a:cubicBezTo>
                    <a:lnTo>
                      <a:pt x="45" y="178"/>
                    </a:lnTo>
                    <a:lnTo>
                      <a:pt x="45" y="179"/>
                    </a:lnTo>
                    <a:lnTo>
                      <a:pt x="46" y="179"/>
                    </a:lnTo>
                    <a:cubicBezTo>
                      <a:pt x="45" y="179"/>
                      <a:pt x="45" y="179"/>
                      <a:pt x="45" y="179"/>
                    </a:cubicBezTo>
                    <a:cubicBezTo>
                      <a:pt x="46" y="179"/>
                      <a:pt x="46" y="179"/>
                      <a:pt x="46" y="179"/>
                    </a:cubicBezTo>
                    <a:cubicBezTo>
                      <a:pt x="47" y="179"/>
                      <a:pt x="47" y="179"/>
                      <a:pt x="47" y="179"/>
                    </a:cubicBezTo>
                    <a:lnTo>
                      <a:pt x="46" y="179"/>
                    </a:lnTo>
                    <a:cubicBezTo>
                      <a:pt x="47" y="179"/>
                      <a:pt x="47" y="179"/>
                      <a:pt x="47" y="179"/>
                    </a:cubicBezTo>
                    <a:lnTo>
                      <a:pt x="46" y="179"/>
                    </a:lnTo>
                    <a:cubicBezTo>
                      <a:pt x="46" y="179"/>
                      <a:pt x="47" y="179"/>
                      <a:pt x="47" y="178"/>
                    </a:cubicBezTo>
                    <a:cubicBezTo>
                      <a:pt x="48" y="178"/>
                      <a:pt x="48" y="178"/>
                      <a:pt x="49" y="178"/>
                    </a:cubicBezTo>
                    <a:cubicBezTo>
                      <a:pt x="50" y="178"/>
                      <a:pt x="51" y="177"/>
                      <a:pt x="52" y="177"/>
                    </a:cubicBezTo>
                    <a:cubicBezTo>
                      <a:pt x="53" y="177"/>
                      <a:pt x="53" y="176"/>
                      <a:pt x="54" y="175"/>
                    </a:cubicBezTo>
                    <a:cubicBezTo>
                      <a:pt x="55" y="175"/>
                      <a:pt x="56" y="174"/>
                      <a:pt x="57" y="173"/>
                    </a:cubicBezTo>
                    <a:cubicBezTo>
                      <a:pt x="59" y="172"/>
                      <a:pt x="60" y="171"/>
                      <a:pt x="61" y="170"/>
                    </a:cubicBezTo>
                    <a:cubicBezTo>
                      <a:pt x="64" y="166"/>
                      <a:pt x="67" y="161"/>
                      <a:pt x="70" y="157"/>
                    </a:cubicBezTo>
                    <a:lnTo>
                      <a:pt x="70" y="158"/>
                    </a:lnTo>
                    <a:cubicBezTo>
                      <a:pt x="70" y="157"/>
                      <a:pt x="70" y="157"/>
                      <a:pt x="70" y="157"/>
                    </a:cubicBezTo>
                    <a:cubicBezTo>
                      <a:pt x="74" y="151"/>
                      <a:pt x="77" y="145"/>
                      <a:pt x="81" y="138"/>
                    </a:cubicBezTo>
                    <a:lnTo>
                      <a:pt x="80" y="139"/>
                    </a:lnTo>
                    <a:cubicBezTo>
                      <a:pt x="84" y="131"/>
                      <a:pt x="87" y="124"/>
                      <a:pt x="90" y="115"/>
                    </a:cubicBezTo>
                    <a:cubicBezTo>
                      <a:pt x="93" y="108"/>
                      <a:pt x="96" y="101"/>
                      <a:pt x="98" y="93"/>
                    </a:cubicBezTo>
                    <a:cubicBezTo>
                      <a:pt x="100" y="87"/>
                      <a:pt x="102" y="80"/>
                      <a:pt x="103" y="73"/>
                    </a:cubicBezTo>
                    <a:cubicBezTo>
                      <a:pt x="104" y="71"/>
                      <a:pt x="104" y="68"/>
                      <a:pt x="105" y="65"/>
                    </a:cubicBezTo>
                    <a:cubicBezTo>
                      <a:pt x="105" y="62"/>
                      <a:pt x="105" y="59"/>
                      <a:pt x="105" y="55"/>
                    </a:cubicBezTo>
                    <a:cubicBezTo>
                      <a:pt x="104" y="53"/>
                      <a:pt x="104" y="51"/>
                      <a:pt x="103" y="48"/>
                    </a:cubicBezTo>
                    <a:cubicBezTo>
                      <a:pt x="103" y="47"/>
                      <a:pt x="102" y="44"/>
                      <a:pt x="102" y="43"/>
                    </a:cubicBezTo>
                    <a:cubicBezTo>
                      <a:pt x="101" y="41"/>
                      <a:pt x="100" y="39"/>
                      <a:pt x="99" y="37"/>
                    </a:cubicBezTo>
                    <a:cubicBezTo>
                      <a:pt x="98" y="35"/>
                      <a:pt x="98" y="33"/>
                      <a:pt x="96" y="32"/>
                    </a:cubicBezTo>
                    <a:cubicBezTo>
                      <a:pt x="95" y="29"/>
                      <a:pt x="93" y="27"/>
                      <a:pt x="91" y="25"/>
                    </a:cubicBezTo>
                    <a:cubicBezTo>
                      <a:pt x="91" y="24"/>
                      <a:pt x="90" y="24"/>
                      <a:pt x="89" y="23"/>
                    </a:cubicBezTo>
                    <a:cubicBezTo>
                      <a:pt x="89" y="23"/>
                      <a:pt x="88" y="22"/>
                      <a:pt x="87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7" y="22"/>
                      <a:pt x="86" y="21"/>
                    </a:cubicBezTo>
                    <a:lnTo>
                      <a:pt x="85" y="21"/>
                    </a:lnTo>
                    <a:cubicBezTo>
                      <a:pt x="86" y="21"/>
                      <a:pt x="86" y="21"/>
                      <a:pt x="86" y="21"/>
                    </a:cubicBezTo>
                    <a:cubicBezTo>
                      <a:pt x="85" y="21"/>
                      <a:pt x="85" y="21"/>
                      <a:pt x="85" y="20"/>
                    </a:cubicBezTo>
                    <a:cubicBezTo>
                      <a:pt x="85" y="20"/>
                      <a:pt x="84" y="20"/>
                      <a:pt x="84" y="21"/>
                    </a:cubicBezTo>
                    <a:cubicBezTo>
                      <a:pt x="83" y="21"/>
                      <a:pt x="82" y="21"/>
                      <a:pt x="81" y="21"/>
                    </a:cubicBezTo>
                    <a:cubicBezTo>
                      <a:pt x="82" y="21"/>
                      <a:pt x="82" y="21"/>
                      <a:pt x="82" y="21"/>
                    </a:cubicBezTo>
                    <a:lnTo>
                      <a:pt x="81" y="21"/>
                    </a:lnTo>
                    <a:cubicBezTo>
                      <a:pt x="82" y="21"/>
                      <a:pt x="82" y="21"/>
                      <a:pt x="82" y="21"/>
                    </a:cubicBezTo>
                    <a:lnTo>
                      <a:pt x="81" y="21"/>
                    </a:lnTo>
                    <a:cubicBezTo>
                      <a:pt x="81" y="22"/>
                      <a:pt x="80" y="22"/>
                      <a:pt x="79" y="22"/>
                    </a:cubicBezTo>
                    <a:lnTo>
                      <a:pt x="78" y="23"/>
                    </a:lnTo>
                    <a:cubicBezTo>
                      <a:pt x="77" y="24"/>
                      <a:pt x="75" y="25"/>
                      <a:pt x="74" y="26"/>
                    </a:cubicBezTo>
                    <a:cubicBezTo>
                      <a:pt x="73" y="27"/>
                      <a:pt x="72" y="28"/>
                      <a:pt x="71" y="29"/>
                    </a:cubicBezTo>
                    <a:cubicBezTo>
                      <a:pt x="69" y="32"/>
                      <a:pt x="67" y="34"/>
                      <a:pt x="65" y="36"/>
                    </a:cubicBezTo>
                    <a:cubicBezTo>
                      <a:pt x="61" y="43"/>
                      <a:pt x="59" y="49"/>
                      <a:pt x="55" y="55"/>
                    </a:cubicBezTo>
                    <a:cubicBezTo>
                      <a:pt x="54" y="57"/>
                      <a:pt x="53" y="59"/>
                      <a:pt x="52" y="61"/>
                    </a:cubicBezTo>
                    <a:cubicBezTo>
                      <a:pt x="50" y="66"/>
                      <a:pt x="45" y="69"/>
                      <a:pt x="39" y="66"/>
                    </a:cubicBezTo>
                    <a:cubicBezTo>
                      <a:pt x="35" y="65"/>
                      <a:pt x="32" y="58"/>
                      <a:pt x="34" y="54"/>
                    </a:cubicBezTo>
                    <a:cubicBezTo>
                      <a:pt x="38" y="46"/>
                      <a:pt x="41" y="38"/>
                      <a:pt x="46" y="30"/>
                    </a:cubicBezTo>
                    <a:cubicBezTo>
                      <a:pt x="52" y="19"/>
                      <a:pt x="61" y="7"/>
                      <a:pt x="74" y="2"/>
                    </a:cubicBezTo>
                    <a:cubicBezTo>
                      <a:pt x="79" y="0"/>
                      <a:pt x="85" y="0"/>
                      <a:pt x="91" y="1"/>
                    </a:cubicBezTo>
                    <a:cubicBezTo>
                      <a:pt x="93" y="2"/>
                      <a:pt x="96" y="4"/>
                      <a:pt x="98" y="5"/>
                    </a:cubicBezTo>
                    <a:cubicBezTo>
                      <a:pt x="101" y="7"/>
                      <a:pt x="103" y="9"/>
                      <a:pt x="106" y="12"/>
                    </a:cubicBezTo>
                    <a:cubicBezTo>
                      <a:pt x="110" y="17"/>
                      <a:pt x="114" y="23"/>
                      <a:pt x="117" y="29"/>
                    </a:cubicBezTo>
                    <a:cubicBezTo>
                      <a:pt x="120" y="35"/>
                      <a:pt x="122" y="43"/>
                      <a:pt x="123" y="50"/>
                    </a:cubicBezTo>
                    <a:cubicBezTo>
                      <a:pt x="126" y="73"/>
                      <a:pt x="118" y="96"/>
                      <a:pt x="110" y="117"/>
                    </a:cubicBezTo>
                    <a:cubicBezTo>
                      <a:pt x="107" y="124"/>
                      <a:pt x="105" y="130"/>
                      <a:pt x="102" y="136"/>
                    </a:cubicBezTo>
                    <a:cubicBezTo>
                      <a:pt x="97" y="150"/>
                      <a:pt x="90" y="163"/>
                      <a:pt x="82" y="174"/>
                    </a:cubicBezTo>
                    <a:cubicBezTo>
                      <a:pt x="78" y="180"/>
                      <a:pt x="74" y="185"/>
                      <a:pt x="70" y="189"/>
                    </a:cubicBezTo>
                    <a:cubicBezTo>
                      <a:pt x="64" y="194"/>
                      <a:pt x="59" y="196"/>
                      <a:pt x="52" y="198"/>
                    </a:cubicBezTo>
                    <a:cubicBezTo>
                      <a:pt x="50" y="199"/>
                      <a:pt x="48" y="199"/>
                      <a:pt x="46" y="199"/>
                    </a:cubicBezTo>
                    <a:cubicBezTo>
                      <a:pt x="42" y="199"/>
                      <a:pt x="39" y="198"/>
                      <a:pt x="35" y="1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2"/>
              <p:cNvSpPr/>
              <p:nvPr/>
            </p:nvSpPr>
            <p:spPr>
              <a:xfrm>
                <a:off x="113400" y="2978640"/>
                <a:ext cx="856800" cy="48168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1338" extrusionOk="0">
                    <a:moveTo>
                      <a:pt x="97" y="1336"/>
                    </a:moveTo>
                    <a:cubicBezTo>
                      <a:pt x="75" y="1335"/>
                      <a:pt x="53" y="1332"/>
                      <a:pt x="31" y="1328"/>
                    </a:cubicBezTo>
                    <a:cubicBezTo>
                      <a:pt x="32" y="1328"/>
                      <a:pt x="32" y="1328"/>
                      <a:pt x="32" y="1328"/>
                    </a:cubicBezTo>
                    <a:cubicBezTo>
                      <a:pt x="25" y="1327"/>
                      <a:pt x="17" y="1325"/>
                      <a:pt x="9" y="1323"/>
                    </a:cubicBezTo>
                    <a:cubicBezTo>
                      <a:pt x="4" y="1322"/>
                      <a:pt x="0" y="1316"/>
                      <a:pt x="2" y="1310"/>
                    </a:cubicBezTo>
                    <a:cubicBezTo>
                      <a:pt x="3" y="1305"/>
                      <a:pt x="9" y="1301"/>
                      <a:pt x="15" y="1302"/>
                    </a:cubicBezTo>
                    <a:cubicBezTo>
                      <a:pt x="25" y="1305"/>
                      <a:pt x="36" y="1308"/>
                      <a:pt x="46" y="1309"/>
                    </a:cubicBezTo>
                    <a:lnTo>
                      <a:pt x="45" y="1309"/>
                    </a:lnTo>
                    <a:cubicBezTo>
                      <a:pt x="54" y="1311"/>
                      <a:pt x="64" y="1313"/>
                      <a:pt x="73" y="1314"/>
                    </a:cubicBezTo>
                    <a:cubicBezTo>
                      <a:pt x="78" y="1315"/>
                      <a:pt x="83" y="1315"/>
                      <a:pt x="89" y="1316"/>
                    </a:cubicBezTo>
                    <a:cubicBezTo>
                      <a:pt x="94" y="1316"/>
                      <a:pt x="99" y="1316"/>
                      <a:pt x="104" y="1316"/>
                    </a:cubicBezTo>
                    <a:cubicBezTo>
                      <a:pt x="103" y="1316"/>
                      <a:pt x="103" y="1316"/>
                      <a:pt x="102" y="1316"/>
                    </a:cubicBezTo>
                    <a:cubicBezTo>
                      <a:pt x="109" y="1316"/>
                      <a:pt x="116" y="1317"/>
                      <a:pt x="122" y="1316"/>
                    </a:cubicBezTo>
                    <a:cubicBezTo>
                      <a:pt x="128" y="1316"/>
                      <a:pt x="135" y="1316"/>
                      <a:pt x="141" y="1316"/>
                    </a:cubicBezTo>
                    <a:lnTo>
                      <a:pt x="140" y="1316"/>
                    </a:lnTo>
                    <a:cubicBezTo>
                      <a:pt x="151" y="1315"/>
                      <a:pt x="162" y="1314"/>
                      <a:pt x="174" y="1313"/>
                    </a:cubicBezTo>
                    <a:cubicBezTo>
                      <a:pt x="185" y="1312"/>
                      <a:pt x="196" y="1309"/>
                      <a:pt x="208" y="1308"/>
                    </a:cubicBezTo>
                    <a:cubicBezTo>
                      <a:pt x="213" y="1307"/>
                      <a:pt x="218" y="1305"/>
                      <a:pt x="223" y="1304"/>
                    </a:cubicBezTo>
                    <a:cubicBezTo>
                      <a:pt x="226" y="1303"/>
                      <a:pt x="229" y="1302"/>
                      <a:pt x="232" y="1302"/>
                    </a:cubicBezTo>
                    <a:cubicBezTo>
                      <a:pt x="236" y="1301"/>
                      <a:pt x="238" y="1300"/>
                      <a:pt x="242" y="1298"/>
                    </a:cubicBezTo>
                    <a:cubicBezTo>
                      <a:pt x="257" y="1293"/>
                      <a:pt x="272" y="1287"/>
                      <a:pt x="286" y="1280"/>
                    </a:cubicBezTo>
                    <a:cubicBezTo>
                      <a:pt x="301" y="1274"/>
                      <a:pt x="317" y="1268"/>
                      <a:pt x="332" y="1261"/>
                    </a:cubicBezTo>
                    <a:cubicBezTo>
                      <a:pt x="363" y="1247"/>
                      <a:pt x="394" y="1233"/>
                      <a:pt x="424" y="1218"/>
                    </a:cubicBezTo>
                    <a:cubicBezTo>
                      <a:pt x="424" y="1218"/>
                      <a:pt x="424" y="1219"/>
                      <a:pt x="423" y="1219"/>
                    </a:cubicBezTo>
                    <a:cubicBezTo>
                      <a:pt x="428" y="1216"/>
                      <a:pt x="434" y="1213"/>
                      <a:pt x="439" y="1210"/>
                    </a:cubicBezTo>
                    <a:cubicBezTo>
                      <a:pt x="446" y="1207"/>
                      <a:pt x="452" y="1203"/>
                      <a:pt x="458" y="1199"/>
                    </a:cubicBezTo>
                    <a:cubicBezTo>
                      <a:pt x="470" y="1193"/>
                      <a:pt x="480" y="1185"/>
                      <a:pt x="491" y="1178"/>
                    </a:cubicBezTo>
                    <a:cubicBezTo>
                      <a:pt x="509" y="1166"/>
                      <a:pt x="527" y="1152"/>
                      <a:pt x="546" y="1140"/>
                    </a:cubicBezTo>
                    <a:cubicBezTo>
                      <a:pt x="565" y="1127"/>
                      <a:pt x="585" y="1115"/>
                      <a:pt x="605" y="1102"/>
                    </a:cubicBezTo>
                    <a:cubicBezTo>
                      <a:pt x="625" y="1089"/>
                      <a:pt x="644" y="1076"/>
                      <a:pt x="664" y="1064"/>
                    </a:cubicBezTo>
                    <a:cubicBezTo>
                      <a:pt x="682" y="1052"/>
                      <a:pt x="702" y="1041"/>
                      <a:pt x="720" y="1029"/>
                    </a:cubicBezTo>
                    <a:cubicBezTo>
                      <a:pt x="721" y="1027"/>
                      <a:pt x="723" y="1027"/>
                      <a:pt x="723" y="1026"/>
                    </a:cubicBezTo>
                    <a:cubicBezTo>
                      <a:pt x="726" y="1025"/>
                      <a:pt x="728" y="1023"/>
                      <a:pt x="729" y="1022"/>
                    </a:cubicBezTo>
                    <a:cubicBezTo>
                      <a:pt x="748" y="1009"/>
                      <a:pt x="767" y="994"/>
                      <a:pt x="785" y="979"/>
                    </a:cubicBezTo>
                    <a:cubicBezTo>
                      <a:pt x="804" y="962"/>
                      <a:pt x="824" y="945"/>
                      <a:pt x="845" y="929"/>
                    </a:cubicBezTo>
                    <a:cubicBezTo>
                      <a:pt x="854" y="921"/>
                      <a:pt x="864" y="914"/>
                      <a:pt x="874" y="907"/>
                    </a:cubicBezTo>
                    <a:cubicBezTo>
                      <a:pt x="884" y="900"/>
                      <a:pt x="894" y="894"/>
                      <a:pt x="903" y="887"/>
                    </a:cubicBezTo>
                    <a:cubicBezTo>
                      <a:pt x="913" y="880"/>
                      <a:pt x="923" y="873"/>
                      <a:pt x="933" y="866"/>
                    </a:cubicBezTo>
                    <a:cubicBezTo>
                      <a:pt x="943" y="859"/>
                      <a:pt x="954" y="852"/>
                      <a:pt x="963" y="844"/>
                    </a:cubicBezTo>
                    <a:cubicBezTo>
                      <a:pt x="979" y="833"/>
                      <a:pt x="994" y="821"/>
                      <a:pt x="1009" y="808"/>
                    </a:cubicBezTo>
                    <a:cubicBezTo>
                      <a:pt x="1015" y="803"/>
                      <a:pt x="1021" y="798"/>
                      <a:pt x="1026" y="793"/>
                    </a:cubicBezTo>
                    <a:cubicBezTo>
                      <a:pt x="1032" y="787"/>
                      <a:pt x="1037" y="782"/>
                      <a:pt x="1043" y="776"/>
                    </a:cubicBezTo>
                    <a:cubicBezTo>
                      <a:pt x="1053" y="766"/>
                      <a:pt x="1062" y="754"/>
                      <a:pt x="1074" y="745"/>
                    </a:cubicBezTo>
                    <a:cubicBezTo>
                      <a:pt x="1097" y="724"/>
                      <a:pt x="1124" y="709"/>
                      <a:pt x="1150" y="692"/>
                    </a:cubicBezTo>
                    <a:cubicBezTo>
                      <a:pt x="1160" y="685"/>
                      <a:pt x="1170" y="678"/>
                      <a:pt x="1179" y="670"/>
                    </a:cubicBezTo>
                    <a:cubicBezTo>
                      <a:pt x="1189" y="662"/>
                      <a:pt x="1199" y="654"/>
                      <a:pt x="1208" y="646"/>
                    </a:cubicBezTo>
                    <a:cubicBezTo>
                      <a:pt x="1218" y="638"/>
                      <a:pt x="1227" y="630"/>
                      <a:pt x="1237" y="622"/>
                    </a:cubicBezTo>
                    <a:cubicBezTo>
                      <a:pt x="1247" y="614"/>
                      <a:pt x="1256" y="606"/>
                      <a:pt x="1266" y="598"/>
                    </a:cubicBezTo>
                    <a:cubicBezTo>
                      <a:pt x="1277" y="588"/>
                      <a:pt x="1289" y="577"/>
                      <a:pt x="1300" y="567"/>
                    </a:cubicBezTo>
                    <a:cubicBezTo>
                      <a:pt x="1310" y="557"/>
                      <a:pt x="1319" y="546"/>
                      <a:pt x="1329" y="536"/>
                    </a:cubicBezTo>
                    <a:cubicBezTo>
                      <a:pt x="1341" y="522"/>
                      <a:pt x="1352" y="508"/>
                      <a:pt x="1364" y="494"/>
                    </a:cubicBezTo>
                    <a:cubicBezTo>
                      <a:pt x="1375" y="479"/>
                      <a:pt x="1389" y="465"/>
                      <a:pt x="1402" y="452"/>
                    </a:cubicBezTo>
                    <a:cubicBezTo>
                      <a:pt x="1409" y="445"/>
                      <a:pt x="1416" y="438"/>
                      <a:pt x="1423" y="432"/>
                    </a:cubicBezTo>
                    <a:cubicBezTo>
                      <a:pt x="1430" y="426"/>
                      <a:pt x="1437" y="420"/>
                      <a:pt x="1444" y="413"/>
                    </a:cubicBezTo>
                    <a:cubicBezTo>
                      <a:pt x="1458" y="402"/>
                      <a:pt x="1472" y="390"/>
                      <a:pt x="1486" y="378"/>
                    </a:cubicBezTo>
                    <a:cubicBezTo>
                      <a:pt x="1495" y="370"/>
                      <a:pt x="1504" y="362"/>
                      <a:pt x="1513" y="353"/>
                    </a:cubicBezTo>
                    <a:cubicBezTo>
                      <a:pt x="1521" y="345"/>
                      <a:pt x="1529" y="338"/>
                      <a:pt x="1537" y="331"/>
                    </a:cubicBezTo>
                    <a:cubicBezTo>
                      <a:pt x="1557" y="315"/>
                      <a:pt x="1576" y="302"/>
                      <a:pt x="1597" y="288"/>
                    </a:cubicBezTo>
                    <a:cubicBezTo>
                      <a:pt x="1606" y="281"/>
                      <a:pt x="1615" y="275"/>
                      <a:pt x="1625" y="268"/>
                    </a:cubicBezTo>
                    <a:cubicBezTo>
                      <a:pt x="1636" y="261"/>
                      <a:pt x="1646" y="254"/>
                      <a:pt x="1656" y="248"/>
                    </a:cubicBezTo>
                    <a:cubicBezTo>
                      <a:pt x="1666" y="242"/>
                      <a:pt x="1676" y="236"/>
                      <a:pt x="1687" y="231"/>
                    </a:cubicBezTo>
                    <a:cubicBezTo>
                      <a:pt x="1698" y="225"/>
                      <a:pt x="1709" y="219"/>
                      <a:pt x="1720" y="214"/>
                    </a:cubicBezTo>
                    <a:cubicBezTo>
                      <a:pt x="1734" y="208"/>
                      <a:pt x="1747" y="202"/>
                      <a:pt x="1761" y="195"/>
                    </a:cubicBezTo>
                    <a:cubicBezTo>
                      <a:pt x="1781" y="184"/>
                      <a:pt x="1802" y="172"/>
                      <a:pt x="1823" y="161"/>
                    </a:cubicBezTo>
                    <a:cubicBezTo>
                      <a:pt x="1844" y="148"/>
                      <a:pt x="1867" y="137"/>
                      <a:pt x="1889" y="126"/>
                    </a:cubicBezTo>
                    <a:cubicBezTo>
                      <a:pt x="1900" y="120"/>
                      <a:pt x="1910" y="116"/>
                      <a:pt x="1921" y="111"/>
                    </a:cubicBezTo>
                    <a:cubicBezTo>
                      <a:pt x="1932" y="106"/>
                      <a:pt x="1943" y="102"/>
                      <a:pt x="1954" y="99"/>
                    </a:cubicBezTo>
                    <a:cubicBezTo>
                      <a:pt x="1966" y="95"/>
                      <a:pt x="1978" y="91"/>
                      <a:pt x="1990" y="88"/>
                    </a:cubicBezTo>
                    <a:cubicBezTo>
                      <a:pt x="2002" y="85"/>
                      <a:pt x="2015" y="81"/>
                      <a:pt x="2027" y="78"/>
                    </a:cubicBezTo>
                    <a:cubicBezTo>
                      <a:pt x="2052" y="71"/>
                      <a:pt x="2076" y="65"/>
                      <a:pt x="2101" y="58"/>
                    </a:cubicBezTo>
                    <a:cubicBezTo>
                      <a:pt x="2125" y="51"/>
                      <a:pt x="2150" y="44"/>
                      <a:pt x="2175" y="38"/>
                    </a:cubicBezTo>
                    <a:cubicBezTo>
                      <a:pt x="2186" y="35"/>
                      <a:pt x="2197" y="32"/>
                      <a:pt x="2209" y="29"/>
                    </a:cubicBezTo>
                    <a:cubicBezTo>
                      <a:pt x="2221" y="27"/>
                      <a:pt x="2232" y="24"/>
                      <a:pt x="2243" y="22"/>
                    </a:cubicBezTo>
                    <a:cubicBezTo>
                      <a:pt x="2269" y="17"/>
                      <a:pt x="2293" y="12"/>
                      <a:pt x="2318" y="7"/>
                    </a:cubicBezTo>
                    <a:cubicBezTo>
                      <a:pt x="2326" y="5"/>
                      <a:pt x="2333" y="3"/>
                      <a:pt x="2341" y="2"/>
                    </a:cubicBezTo>
                    <a:cubicBezTo>
                      <a:pt x="2347" y="1"/>
                      <a:pt x="2353" y="0"/>
                      <a:pt x="2359" y="0"/>
                    </a:cubicBezTo>
                    <a:cubicBezTo>
                      <a:pt x="2363" y="0"/>
                      <a:pt x="2366" y="1"/>
                      <a:pt x="2370" y="1"/>
                    </a:cubicBezTo>
                    <a:cubicBezTo>
                      <a:pt x="2376" y="3"/>
                      <a:pt x="2379" y="9"/>
                      <a:pt x="2378" y="14"/>
                    </a:cubicBezTo>
                    <a:cubicBezTo>
                      <a:pt x="2376" y="19"/>
                      <a:pt x="2371" y="24"/>
                      <a:pt x="2365" y="22"/>
                    </a:cubicBezTo>
                    <a:cubicBezTo>
                      <a:pt x="2364" y="22"/>
                      <a:pt x="2363" y="21"/>
                      <a:pt x="2362" y="21"/>
                    </a:cubicBezTo>
                    <a:cubicBezTo>
                      <a:pt x="2361" y="21"/>
                      <a:pt x="2359" y="21"/>
                      <a:pt x="2359" y="21"/>
                    </a:cubicBezTo>
                    <a:cubicBezTo>
                      <a:pt x="2357" y="21"/>
                      <a:pt x="2356" y="21"/>
                      <a:pt x="2355" y="21"/>
                    </a:cubicBezTo>
                    <a:cubicBezTo>
                      <a:pt x="2343" y="22"/>
                      <a:pt x="2330" y="24"/>
                      <a:pt x="2319" y="27"/>
                    </a:cubicBezTo>
                    <a:cubicBezTo>
                      <a:pt x="2308" y="29"/>
                      <a:pt x="2297" y="31"/>
                      <a:pt x="2286" y="33"/>
                    </a:cubicBezTo>
                    <a:cubicBezTo>
                      <a:pt x="2265" y="38"/>
                      <a:pt x="2245" y="42"/>
                      <a:pt x="2224" y="46"/>
                    </a:cubicBezTo>
                    <a:lnTo>
                      <a:pt x="2225" y="46"/>
                    </a:lnTo>
                    <a:cubicBezTo>
                      <a:pt x="2214" y="48"/>
                      <a:pt x="2204" y="50"/>
                      <a:pt x="2193" y="53"/>
                    </a:cubicBezTo>
                    <a:cubicBezTo>
                      <a:pt x="2181" y="56"/>
                      <a:pt x="2169" y="59"/>
                      <a:pt x="2158" y="62"/>
                    </a:cubicBezTo>
                    <a:cubicBezTo>
                      <a:pt x="2135" y="68"/>
                      <a:pt x="2113" y="75"/>
                      <a:pt x="2091" y="81"/>
                    </a:cubicBezTo>
                    <a:cubicBezTo>
                      <a:pt x="2069" y="87"/>
                      <a:pt x="2047" y="93"/>
                      <a:pt x="2025" y="99"/>
                    </a:cubicBezTo>
                    <a:cubicBezTo>
                      <a:pt x="2014" y="102"/>
                      <a:pt x="2002" y="105"/>
                      <a:pt x="1991" y="108"/>
                    </a:cubicBezTo>
                    <a:cubicBezTo>
                      <a:pt x="1985" y="109"/>
                      <a:pt x="1980" y="111"/>
                      <a:pt x="1974" y="113"/>
                    </a:cubicBezTo>
                    <a:cubicBezTo>
                      <a:pt x="1968" y="114"/>
                      <a:pt x="1962" y="117"/>
                      <a:pt x="1956" y="119"/>
                    </a:cubicBezTo>
                    <a:cubicBezTo>
                      <a:pt x="1947" y="121"/>
                      <a:pt x="1938" y="125"/>
                      <a:pt x="1928" y="129"/>
                    </a:cubicBezTo>
                    <a:cubicBezTo>
                      <a:pt x="1919" y="133"/>
                      <a:pt x="1910" y="137"/>
                      <a:pt x="1901" y="141"/>
                    </a:cubicBezTo>
                    <a:cubicBezTo>
                      <a:pt x="1869" y="158"/>
                      <a:pt x="1837" y="174"/>
                      <a:pt x="1807" y="193"/>
                    </a:cubicBezTo>
                    <a:cubicBezTo>
                      <a:pt x="1799" y="197"/>
                      <a:pt x="1791" y="201"/>
                      <a:pt x="1784" y="205"/>
                    </a:cubicBezTo>
                    <a:cubicBezTo>
                      <a:pt x="1776" y="210"/>
                      <a:pt x="1767" y="214"/>
                      <a:pt x="1759" y="218"/>
                    </a:cubicBezTo>
                    <a:cubicBezTo>
                      <a:pt x="1751" y="222"/>
                      <a:pt x="1744" y="225"/>
                      <a:pt x="1735" y="229"/>
                    </a:cubicBezTo>
                    <a:cubicBezTo>
                      <a:pt x="1727" y="233"/>
                      <a:pt x="1719" y="237"/>
                      <a:pt x="1711" y="240"/>
                    </a:cubicBezTo>
                    <a:cubicBezTo>
                      <a:pt x="1699" y="247"/>
                      <a:pt x="1688" y="253"/>
                      <a:pt x="1677" y="259"/>
                    </a:cubicBezTo>
                    <a:cubicBezTo>
                      <a:pt x="1665" y="265"/>
                      <a:pt x="1653" y="273"/>
                      <a:pt x="1642" y="280"/>
                    </a:cubicBezTo>
                    <a:lnTo>
                      <a:pt x="1643" y="280"/>
                    </a:lnTo>
                    <a:cubicBezTo>
                      <a:pt x="1642" y="280"/>
                      <a:pt x="1642" y="280"/>
                      <a:pt x="1642" y="281"/>
                    </a:cubicBezTo>
                    <a:cubicBezTo>
                      <a:pt x="1625" y="292"/>
                      <a:pt x="1607" y="304"/>
                      <a:pt x="1590" y="317"/>
                    </a:cubicBezTo>
                    <a:cubicBezTo>
                      <a:pt x="1582" y="322"/>
                      <a:pt x="1573" y="329"/>
                      <a:pt x="1565" y="335"/>
                    </a:cubicBezTo>
                    <a:cubicBezTo>
                      <a:pt x="1557" y="341"/>
                      <a:pt x="1550" y="347"/>
                      <a:pt x="1543" y="353"/>
                    </a:cubicBezTo>
                    <a:cubicBezTo>
                      <a:pt x="1535" y="360"/>
                      <a:pt x="1528" y="367"/>
                      <a:pt x="1520" y="374"/>
                    </a:cubicBezTo>
                    <a:cubicBezTo>
                      <a:pt x="1511" y="383"/>
                      <a:pt x="1501" y="392"/>
                      <a:pt x="1492" y="400"/>
                    </a:cubicBezTo>
                    <a:cubicBezTo>
                      <a:pt x="1483" y="408"/>
                      <a:pt x="1474" y="415"/>
                      <a:pt x="1465" y="422"/>
                    </a:cubicBezTo>
                    <a:cubicBezTo>
                      <a:pt x="1455" y="430"/>
                      <a:pt x="1446" y="437"/>
                      <a:pt x="1437" y="445"/>
                    </a:cubicBezTo>
                    <a:cubicBezTo>
                      <a:pt x="1438" y="445"/>
                      <a:pt x="1438" y="445"/>
                      <a:pt x="1438" y="445"/>
                    </a:cubicBezTo>
                    <a:lnTo>
                      <a:pt x="1437" y="445"/>
                    </a:lnTo>
                    <a:cubicBezTo>
                      <a:pt x="1430" y="452"/>
                      <a:pt x="1422" y="459"/>
                      <a:pt x="1415" y="467"/>
                    </a:cubicBezTo>
                    <a:cubicBezTo>
                      <a:pt x="1407" y="475"/>
                      <a:pt x="1399" y="483"/>
                      <a:pt x="1392" y="491"/>
                    </a:cubicBezTo>
                    <a:cubicBezTo>
                      <a:pt x="1384" y="501"/>
                      <a:pt x="1377" y="510"/>
                      <a:pt x="1369" y="519"/>
                    </a:cubicBezTo>
                    <a:cubicBezTo>
                      <a:pt x="1361" y="529"/>
                      <a:pt x="1353" y="539"/>
                      <a:pt x="1345" y="548"/>
                    </a:cubicBezTo>
                    <a:cubicBezTo>
                      <a:pt x="1329" y="567"/>
                      <a:pt x="1312" y="583"/>
                      <a:pt x="1294" y="600"/>
                    </a:cubicBezTo>
                    <a:cubicBezTo>
                      <a:pt x="1277" y="616"/>
                      <a:pt x="1258" y="631"/>
                      <a:pt x="1240" y="647"/>
                    </a:cubicBezTo>
                    <a:cubicBezTo>
                      <a:pt x="1222" y="662"/>
                      <a:pt x="1204" y="677"/>
                      <a:pt x="1185" y="691"/>
                    </a:cubicBezTo>
                    <a:cubicBezTo>
                      <a:pt x="1175" y="700"/>
                      <a:pt x="1164" y="707"/>
                      <a:pt x="1152" y="715"/>
                    </a:cubicBezTo>
                    <a:cubicBezTo>
                      <a:pt x="1141" y="722"/>
                      <a:pt x="1129" y="729"/>
                      <a:pt x="1118" y="736"/>
                    </a:cubicBezTo>
                    <a:cubicBezTo>
                      <a:pt x="1109" y="743"/>
                      <a:pt x="1100" y="750"/>
                      <a:pt x="1091" y="758"/>
                    </a:cubicBezTo>
                    <a:cubicBezTo>
                      <a:pt x="1082" y="765"/>
                      <a:pt x="1075" y="773"/>
                      <a:pt x="1067" y="781"/>
                    </a:cubicBezTo>
                    <a:cubicBezTo>
                      <a:pt x="1059" y="789"/>
                      <a:pt x="1051" y="798"/>
                      <a:pt x="1042" y="805"/>
                    </a:cubicBezTo>
                    <a:cubicBezTo>
                      <a:pt x="1033" y="814"/>
                      <a:pt x="1023" y="822"/>
                      <a:pt x="1014" y="831"/>
                    </a:cubicBezTo>
                    <a:cubicBezTo>
                      <a:pt x="1005" y="838"/>
                      <a:pt x="995" y="846"/>
                      <a:pt x="986" y="853"/>
                    </a:cubicBezTo>
                    <a:cubicBezTo>
                      <a:pt x="966" y="868"/>
                      <a:pt x="946" y="882"/>
                      <a:pt x="926" y="896"/>
                    </a:cubicBezTo>
                    <a:cubicBezTo>
                      <a:pt x="905" y="910"/>
                      <a:pt x="885" y="924"/>
                      <a:pt x="866" y="939"/>
                    </a:cubicBezTo>
                    <a:cubicBezTo>
                      <a:pt x="846" y="953"/>
                      <a:pt x="827" y="970"/>
                      <a:pt x="808" y="985"/>
                    </a:cubicBezTo>
                    <a:cubicBezTo>
                      <a:pt x="789" y="1001"/>
                      <a:pt x="771" y="1017"/>
                      <a:pt x="751" y="1031"/>
                    </a:cubicBezTo>
                    <a:cubicBezTo>
                      <a:pt x="746" y="1034"/>
                      <a:pt x="740" y="1039"/>
                      <a:pt x="734" y="1042"/>
                    </a:cubicBezTo>
                    <a:cubicBezTo>
                      <a:pt x="734" y="1043"/>
                      <a:pt x="734" y="1043"/>
                      <a:pt x="733" y="1043"/>
                    </a:cubicBezTo>
                    <a:cubicBezTo>
                      <a:pt x="728" y="1047"/>
                      <a:pt x="724" y="1050"/>
                      <a:pt x="720" y="1052"/>
                    </a:cubicBezTo>
                    <a:cubicBezTo>
                      <a:pt x="710" y="1059"/>
                      <a:pt x="701" y="1065"/>
                      <a:pt x="691" y="1071"/>
                    </a:cubicBezTo>
                    <a:cubicBezTo>
                      <a:pt x="669" y="1084"/>
                      <a:pt x="647" y="1098"/>
                      <a:pt x="626" y="1112"/>
                    </a:cubicBezTo>
                    <a:cubicBezTo>
                      <a:pt x="602" y="1127"/>
                      <a:pt x="578" y="1142"/>
                      <a:pt x="554" y="1158"/>
                    </a:cubicBezTo>
                    <a:cubicBezTo>
                      <a:pt x="534" y="1172"/>
                      <a:pt x="515" y="1187"/>
                      <a:pt x="494" y="1200"/>
                    </a:cubicBezTo>
                    <a:cubicBezTo>
                      <a:pt x="474" y="1213"/>
                      <a:pt x="453" y="1226"/>
                      <a:pt x="432" y="1236"/>
                    </a:cubicBezTo>
                    <a:cubicBezTo>
                      <a:pt x="409" y="1248"/>
                      <a:pt x="385" y="1259"/>
                      <a:pt x="361" y="1270"/>
                    </a:cubicBezTo>
                    <a:cubicBezTo>
                      <a:pt x="338" y="1280"/>
                      <a:pt x="315" y="1290"/>
                      <a:pt x="292" y="1300"/>
                    </a:cubicBezTo>
                    <a:cubicBezTo>
                      <a:pt x="272" y="1308"/>
                      <a:pt x="252" y="1317"/>
                      <a:pt x="231" y="1323"/>
                    </a:cubicBezTo>
                    <a:cubicBezTo>
                      <a:pt x="209" y="1329"/>
                      <a:pt x="187" y="1332"/>
                      <a:pt x="165" y="1334"/>
                    </a:cubicBezTo>
                    <a:cubicBezTo>
                      <a:pt x="149" y="1336"/>
                      <a:pt x="133" y="1337"/>
                      <a:pt x="117" y="1337"/>
                    </a:cubicBezTo>
                    <a:cubicBezTo>
                      <a:pt x="110" y="1337"/>
                      <a:pt x="104" y="1337"/>
                      <a:pt x="97" y="133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2"/>
              <p:cNvSpPr/>
              <p:nvPr/>
            </p:nvSpPr>
            <p:spPr>
              <a:xfrm>
                <a:off x="45000" y="2976120"/>
                <a:ext cx="756720" cy="34164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949" extrusionOk="0">
                    <a:moveTo>
                      <a:pt x="7" y="946"/>
                    </a:moveTo>
                    <a:cubicBezTo>
                      <a:pt x="2" y="944"/>
                      <a:pt x="0" y="937"/>
                      <a:pt x="3" y="932"/>
                    </a:cubicBezTo>
                    <a:cubicBezTo>
                      <a:pt x="6" y="927"/>
                      <a:pt x="10" y="922"/>
                      <a:pt x="14" y="917"/>
                    </a:cubicBezTo>
                    <a:cubicBezTo>
                      <a:pt x="19" y="911"/>
                      <a:pt x="24" y="905"/>
                      <a:pt x="29" y="899"/>
                    </a:cubicBezTo>
                    <a:cubicBezTo>
                      <a:pt x="39" y="889"/>
                      <a:pt x="49" y="878"/>
                      <a:pt x="58" y="867"/>
                    </a:cubicBezTo>
                    <a:cubicBezTo>
                      <a:pt x="66" y="858"/>
                      <a:pt x="74" y="849"/>
                      <a:pt x="81" y="840"/>
                    </a:cubicBezTo>
                    <a:cubicBezTo>
                      <a:pt x="88" y="832"/>
                      <a:pt x="94" y="823"/>
                      <a:pt x="100" y="814"/>
                    </a:cubicBezTo>
                    <a:cubicBezTo>
                      <a:pt x="107" y="805"/>
                      <a:pt x="114" y="797"/>
                      <a:pt x="120" y="787"/>
                    </a:cubicBezTo>
                    <a:cubicBezTo>
                      <a:pt x="127" y="779"/>
                      <a:pt x="134" y="770"/>
                      <a:pt x="141" y="761"/>
                    </a:cubicBezTo>
                    <a:cubicBezTo>
                      <a:pt x="154" y="744"/>
                      <a:pt x="169" y="728"/>
                      <a:pt x="184" y="713"/>
                    </a:cubicBezTo>
                    <a:cubicBezTo>
                      <a:pt x="199" y="697"/>
                      <a:pt x="215" y="682"/>
                      <a:pt x="231" y="667"/>
                    </a:cubicBezTo>
                    <a:cubicBezTo>
                      <a:pt x="247" y="652"/>
                      <a:pt x="261" y="636"/>
                      <a:pt x="276" y="621"/>
                    </a:cubicBezTo>
                    <a:cubicBezTo>
                      <a:pt x="292" y="605"/>
                      <a:pt x="307" y="589"/>
                      <a:pt x="323" y="574"/>
                    </a:cubicBezTo>
                    <a:cubicBezTo>
                      <a:pt x="339" y="558"/>
                      <a:pt x="355" y="542"/>
                      <a:pt x="371" y="526"/>
                    </a:cubicBezTo>
                    <a:cubicBezTo>
                      <a:pt x="387" y="511"/>
                      <a:pt x="402" y="495"/>
                      <a:pt x="418" y="480"/>
                    </a:cubicBezTo>
                    <a:cubicBezTo>
                      <a:pt x="430" y="468"/>
                      <a:pt x="442" y="456"/>
                      <a:pt x="455" y="445"/>
                    </a:cubicBezTo>
                    <a:cubicBezTo>
                      <a:pt x="469" y="434"/>
                      <a:pt x="482" y="423"/>
                      <a:pt x="495" y="411"/>
                    </a:cubicBezTo>
                    <a:cubicBezTo>
                      <a:pt x="512" y="396"/>
                      <a:pt x="528" y="381"/>
                      <a:pt x="545" y="367"/>
                    </a:cubicBezTo>
                    <a:cubicBezTo>
                      <a:pt x="561" y="353"/>
                      <a:pt x="578" y="339"/>
                      <a:pt x="595" y="325"/>
                    </a:cubicBezTo>
                    <a:cubicBezTo>
                      <a:pt x="604" y="318"/>
                      <a:pt x="612" y="312"/>
                      <a:pt x="621" y="305"/>
                    </a:cubicBezTo>
                    <a:cubicBezTo>
                      <a:pt x="629" y="298"/>
                      <a:pt x="637" y="291"/>
                      <a:pt x="645" y="285"/>
                    </a:cubicBezTo>
                    <a:cubicBezTo>
                      <a:pt x="662" y="270"/>
                      <a:pt x="678" y="256"/>
                      <a:pt x="696" y="243"/>
                    </a:cubicBezTo>
                    <a:cubicBezTo>
                      <a:pt x="712" y="230"/>
                      <a:pt x="729" y="219"/>
                      <a:pt x="746" y="208"/>
                    </a:cubicBezTo>
                    <a:cubicBezTo>
                      <a:pt x="763" y="198"/>
                      <a:pt x="782" y="188"/>
                      <a:pt x="801" y="178"/>
                    </a:cubicBezTo>
                    <a:cubicBezTo>
                      <a:pt x="819" y="169"/>
                      <a:pt x="837" y="159"/>
                      <a:pt x="856" y="149"/>
                    </a:cubicBezTo>
                    <a:cubicBezTo>
                      <a:pt x="865" y="144"/>
                      <a:pt x="875" y="139"/>
                      <a:pt x="885" y="134"/>
                    </a:cubicBezTo>
                    <a:cubicBezTo>
                      <a:pt x="894" y="128"/>
                      <a:pt x="903" y="122"/>
                      <a:pt x="912" y="116"/>
                    </a:cubicBezTo>
                    <a:cubicBezTo>
                      <a:pt x="930" y="104"/>
                      <a:pt x="947" y="91"/>
                      <a:pt x="966" y="79"/>
                    </a:cubicBezTo>
                    <a:cubicBezTo>
                      <a:pt x="974" y="73"/>
                      <a:pt x="983" y="68"/>
                      <a:pt x="993" y="64"/>
                    </a:cubicBezTo>
                    <a:cubicBezTo>
                      <a:pt x="1003" y="59"/>
                      <a:pt x="1013" y="54"/>
                      <a:pt x="1023" y="51"/>
                    </a:cubicBezTo>
                    <a:cubicBezTo>
                      <a:pt x="1043" y="43"/>
                      <a:pt x="1063" y="36"/>
                      <a:pt x="1083" y="31"/>
                    </a:cubicBezTo>
                    <a:cubicBezTo>
                      <a:pt x="1104" y="26"/>
                      <a:pt x="1124" y="22"/>
                      <a:pt x="1145" y="18"/>
                    </a:cubicBezTo>
                    <a:cubicBezTo>
                      <a:pt x="1166" y="14"/>
                      <a:pt x="1187" y="10"/>
                      <a:pt x="1207" y="7"/>
                    </a:cubicBezTo>
                    <a:cubicBezTo>
                      <a:pt x="1230" y="4"/>
                      <a:pt x="1251" y="1"/>
                      <a:pt x="1273" y="0"/>
                    </a:cubicBezTo>
                    <a:cubicBezTo>
                      <a:pt x="1295" y="0"/>
                      <a:pt x="1316" y="0"/>
                      <a:pt x="1337" y="1"/>
                    </a:cubicBezTo>
                    <a:cubicBezTo>
                      <a:pt x="1358" y="2"/>
                      <a:pt x="1379" y="6"/>
                      <a:pt x="1400" y="10"/>
                    </a:cubicBezTo>
                    <a:cubicBezTo>
                      <a:pt x="1411" y="11"/>
                      <a:pt x="1421" y="13"/>
                      <a:pt x="1431" y="14"/>
                    </a:cubicBezTo>
                    <a:cubicBezTo>
                      <a:pt x="1441" y="16"/>
                      <a:pt x="1451" y="18"/>
                      <a:pt x="1461" y="21"/>
                    </a:cubicBezTo>
                    <a:cubicBezTo>
                      <a:pt x="1482" y="25"/>
                      <a:pt x="1503" y="31"/>
                      <a:pt x="1524" y="36"/>
                    </a:cubicBezTo>
                    <a:cubicBezTo>
                      <a:pt x="1545" y="42"/>
                      <a:pt x="1565" y="47"/>
                      <a:pt x="1584" y="53"/>
                    </a:cubicBezTo>
                    <a:cubicBezTo>
                      <a:pt x="1605" y="60"/>
                      <a:pt x="1625" y="68"/>
                      <a:pt x="1643" y="79"/>
                    </a:cubicBezTo>
                    <a:cubicBezTo>
                      <a:pt x="1661" y="89"/>
                      <a:pt x="1678" y="99"/>
                      <a:pt x="1697" y="109"/>
                    </a:cubicBezTo>
                    <a:cubicBezTo>
                      <a:pt x="1716" y="118"/>
                      <a:pt x="1734" y="127"/>
                      <a:pt x="1752" y="137"/>
                    </a:cubicBezTo>
                    <a:cubicBezTo>
                      <a:pt x="1760" y="142"/>
                      <a:pt x="1769" y="147"/>
                      <a:pt x="1777" y="151"/>
                    </a:cubicBezTo>
                    <a:cubicBezTo>
                      <a:pt x="1786" y="156"/>
                      <a:pt x="1795" y="161"/>
                      <a:pt x="1805" y="166"/>
                    </a:cubicBezTo>
                    <a:cubicBezTo>
                      <a:pt x="1821" y="176"/>
                      <a:pt x="1837" y="187"/>
                      <a:pt x="1852" y="198"/>
                    </a:cubicBezTo>
                    <a:cubicBezTo>
                      <a:pt x="1869" y="209"/>
                      <a:pt x="1887" y="219"/>
                      <a:pt x="1904" y="230"/>
                    </a:cubicBezTo>
                    <a:cubicBezTo>
                      <a:pt x="1921" y="242"/>
                      <a:pt x="1937" y="255"/>
                      <a:pt x="1954" y="267"/>
                    </a:cubicBezTo>
                    <a:cubicBezTo>
                      <a:pt x="1963" y="272"/>
                      <a:pt x="1971" y="278"/>
                      <a:pt x="1979" y="285"/>
                    </a:cubicBezTo>
                    <a:cubicBezTo>
                      <a:pt x="1988" y="290"/>
                      <a:pt x="1996" y="296"/>
                      <a:pt x="2005" y="303"/>
                    </a:cubicBezTo>
                    <a:cubicBezTo>
                      <a:pt x="2012" y="310"/>
                      <a:pt x="2019" y="317"/>
                      <a:pt x="2026" y="324"/>
                    </a:cubicBezTo>
                    <a:cubicBezTo>
                      <a:pt x="2034" y="332"/>
                      <a:pt x="2041" y="339"/>
                      <a:pt x="2049" y="347"/>
                    </a:cubicBezTo>
                    <a:cubicBezTo>
                      <a:pt x="2055" y="352"/>
                      <a:pt x="2062" y="358"/>
                      <a:pt x="2068" y="363"/>
                    </a:cubicBezTo>
                    <a:cubicBezTo>
                      <a:pt x="2074" y="369"/>
                      <a:pt x="2081" y="374"/>
                      <a:pt x="2087" y="379"/>
                    </a:cubicBezTo>
                    <a:lnTo>
                      <a:pt x="2087" y="378"/>
                    </a:lnTo>
                    <a:cubicBezTo>
                      <a:pt x="2088" y="380"/>
                      <a:pt x="2090" y="381"/>
                      <a:pt x="2092" y="383"/>
                    </a:cubicBezTo>
                    <a:lnTo>
                      <a:pt x="2094" y="384"/>
                    </a:lnTo>
                    <a:cubicBezTo>
                      <a:pt x="2099" y="387"/>
                      <a:pt x="2101" y="392"/>
                      <a:pt x="2099" y="398"/>
                    </a:cubicBezTo>
                    <a:cubicBezTo>
                      <a:pt x="2097" y="403"/>
                      <a:pt x="2090" y="406"/>
                      <a:pt x="2084" y="403"/>
                    </a:cubicBezTo>
                    <a:cubicBezTo>
                      <a:pt x="2080" y="401"/>
                      <a:pt x="2076" y="399"/>
                      <a:pt x="2072" y="395"/>
                    </a:cubicBezTo>
                    <a:cubicBezTo>
                      <a:pt x="2070" y="393"/>
                      <a:pt x="2068" y="391"/>
                      <a:pt x="2066" y="389"/>
                    </a:cubicBezTo>
                    <a:cubicBezTo>
                      <a:pt x="2053" y="379"/>
                      <a:pt x="2041" y="369"/>
                      <a:pt x="2029" y="358"/>
                    </a:cubicBezTo>
                    <a:cubicBezTo>
                      <a:pt x="2023" y="352"/>
                      <a:pt x="2017" y="346"/>
                      <a:pt x="2011" y="339"/>
                    </a:cubicBezTo>
                    <a:cubicBezTo>
                      <a:pt x="2005" y="333"/>
                      <a:pt x="1999" y="327"/>
                      <a:pt x="1992" y="321"/>
                    </a:cubicBezTo>
                    <a:cubicBezTo>
                      <a:pt x="1985" y="315"/>
                      <a:pt x="1977" y="310"/>
                      <a:pt x="1969" y="304"/>
                    </a:cubicBezTo>
                    <a:cubicBezTo>
                      <a:pt x="1960" y="297"/>
                      <a:pt x="1950" y="290"/>
                      <a:pt x="1941" y="284"/>
                    </a:cubicBezTo>
                    <a:cubicBezTo>
                      <a:pt x="1924" y="272"/>
                      <a:pt x="1907" y="258"/>
                      <a:pt x="1889" y="247"/>
                    </a:cubicBezTo>
                    <a:lnTo>
                      <a:pt x="1890" y="247"/>
                    </a:lnTo>
                    <a:cubicBezTo>
                      <a:pt x="1873" y="236"/>
                      <a:pt x="1856" y="226"/>
                      <a:pt x="1840" y="216"/>
                    </a:cubicBezTo>
                    <a:cubicBezTo>
                      <a:pt x="1830" y="209"/>
                      <a:pt x="1820" y="202"/>
                      <a:pt x="1810" y="196"/>
                    </a:cubicBezTo>
                    <a:cubicBezTo>
                      <a:pt x="1804" y="191"/>
                      <a:pt x="1797" y="187"/>
                      <a:pt x="1790" y="183"/>
                    </a:cubicBezTo>
                    <a:cubicBezTo>
                      <a:pt x="1781" y="179"/>
                      <a:pt x="1773" y="174"/>
                      <a:pt x="1765" y="170"/>
                    </a:cubicBezTo>
                    <a:cubicBezTo>
                      <a:pt x="1749" y="161"/>
                      <a:pt x="1732" y="151"/>
                      <a:pt x="1716" y="143"/>
                    </a:cubicBezTo>
                    <a:cubicBezTo>
                      <a:pt x="1700" y="134"/>
                      <a:pt x="1683" y="126"/>
                      <a:pt x="1667" y="117"/>
                    </a:cubicBezTo>
                    <a:cubicBezTo>
                      <a:pt x="1650" y="108"/>
                      <a:pt x="1635" y="99"/>
                      <a:pt x="1618" y="90"/>
                    </a:cubicBezTo>
                    <a:cubicBezTo>
                      <a:pt x="1611" y="87"/>
                      <a:pt x="1604" y="84"/>
                      <a:pt x="1597" y="81"/>
                    </a:cubicBezTo>
                    <a:cubicBezTo>
                      <a:pt x="1588" y="78"/>
                      <a:pt x="1580" y="74"/>
                      <a:pt x="1572" y="71"/>
                    </a:cubicBezTo>
                    <a:cubicBezTo>
                      <a:pt x="1561" y="68"/>
                      <a:pt x="1549" y="65"/>
                      <a:pt x="1538" y="61"/>
                    </a:cubicBezTo>
                    <a:cubicBezTo>
                      <a:pt x="1527" y="59"/>
                      <a:pt x="1515" y="56"/>
                      <a:pt x="1504" y="53"/>
                    </a:cubicBezTo>
                    <a:cubicBezTo>
                      <a:pt x="1481" y="47"/>
                      <a:pt x="1457" y="41"/>
                      <a:pt x="1434" y="36"/>
                    </a:cubicBezTo>
                    <a:cubicBezTo>
                      <a:pt x="1435" y="36"/>
                      <a:pt x="1435" y="37"/>
                      <a:pt x="1435" y="37"/>
                    </a:cubicBezTo>
                    <a:cubicBezTo>
                      <a:pt x="1433" y="36"/>
                      <a:pt x="1431" y="36"/>
                      <a:pt x="1428" y="35"/>
                    </a:cubicBezTo>
                    <a:lnTo>
                      <a:pt x="1429" y="36"/>
                    </a:lnTo>
                    <a:cubicBezTo>
                      <a:pt x="1414" y="33"/>
                      <a:pt x="1398" y="31"/>
                      <a:pt x="1383" y="28"/>
                    </a:cubicBezTo>
                    <a:cubicBezTo>
                      <a:pt x="1368" y="25"/>
                      <a:pt x="1352" y="23"/>
                      <a:pt x="1336" y="22"/>
                    </a:cubicBezTo>
                    <a:cubicBezTo>
                      <a:pt x="1337" y="22"/>
                      <a:pt x="1337" y="22"/>
                      <a:pt x="1337" y="22"/>
                    </a:cubicBezTo>
                    <a:cubicBezTo>
                      <a:pt x="1312" y="21"/>
                      <a:pt x="1286" y="21"/>
                      <a:pt x="1260" y="22"/>
                    </a:cubicBezTo>
                    <a:cubicBezTo>
                      <a:pt x="1248" y="23"/>
                      <a:pt x="1235" y="24"/>
                      <a:pt x="1222" y="26"/>
                    </a:cubicBezTo>
                    <a:cubicBezTo>
                      <a:pt x="1209" y="28"/>
                      <a:pt x="1196" y="30"/>
                      <a:pt x="1184" y="32"/>
                    </a:cubicBezTo>
                    <a:cubicBezTo>
                      <a:pt x="1158" y="36"/>
                      <a:pt x="1134" y="42"/>
                      <a:pt x="1110" y="47"/>
                    </a:cubicBezTo>
                    <a:cubicBezTo>
                      <a:pt x="1099" y="49"/>
                      <a:pt x="1087" y="52"/>
                      <a:pt x="1076" y="54"/>
                    </a:cubicBezTo>
                    <a:cubicBezTo>
                      <a:pt x="1065" y="57"/>
                      <a:pt x="1055" y="61"/>
                      <a:pt x="1045" y="64"/>
                    </a:cubicBezTo>
                    <a:cubicBezTo>
                      <a:pt x="1037" y="67"/>
                      <a:pt x="1030" y="70"/>
                      <a:pt x="1022" y="73"/>
                    </a:cubicBezTo>
                    <a:cubicBezTo>
                      <a:pt x="1013" y="77"/>
                      <a:pt x="1005" y="81"/>
                      <a:pt x="997" y="85"/>
                    </a:cubicBezTo>
                    <a:cubicBezTo>
                      <a:pt x="987" y="90"/>
                      <a:pt x="977" y="96"/>
                      <a:pt x="967" y="102"/>
                    </a:cubicBezTo>
                    <a:cubicBezTo>
                      <a:pt x="950" y="114"/>
                      <a:pt x="932" y="127"/>
                      <a:pt x="914" y="140"/>
                    </a:cubicBezTo>
                    <a:cubicBezTo>
                      <a:pt x="896" y="152"/>
                      <a:pt x="876" y="162"/>
                      <a:pt x="857" y="172"/>
                    </a:cubicBezTo>
                    <a:cubicBezTo>
                      <a:pt x="838" y="181"/>
                      <a:pt x="819" y="191"/>
                      <a:pt x="800" y="201"/>
                    </a:cubicBezTo>
                    <a:cubicBezTo>
                      <a:pt x="790" y="207"/>
                      <a:pt x="780" y="212"/>
                      <a:pt x="770" y="218"/>
                    </a:cubicBezTo>
                    <a:cubicBezTo>
                      <a:pt x="761" y="223"/>
                      <a:pt x="751" y="229"/>
                      <a:pt x="742" y="235"/>
                    </a:cubicBezTo>
                    <a:cubicBezTo>
                      <a:pt x="739" y="237"/>
                      <a:pt x="736" y="239"/>
                      <a:pt x="732" y="241"/>
                    </a:cubicBezTo>
                    <a:cubicBezTo>
                      <a:pt x="717" y="252"/>
                      <a:pt x="702" y="264"/>
                      <a:pt x="687" y="275"/>
                    </a:cubicBezTo>
                    <a:cubicBezTo>
                      <a:pt x="680" y="282"/>
                      <a:pt x="671" y="289"/>
                      <a:pt x="663" y="295"/>
                    </a:cubicBezTo>
                    <a:cubicBezTo>
                      <a:pt x="656" y="302"/>
                      <a:pt x="649" y="307"/>
                      <a:pt x="642" y="313"/>
                    </a:cubicBezTo>
                    <a:cubicBezTo>
                      <a:pt x="627" y="326"/>
                      <a:pt x="611" y="338"/>
                      <a:pt x="596" y="351"/>
                    </a:cubicBezTo>
                    <a:cubicBezTo>
                      <a:pt x="580" y="363"/>
                      <a:pt x="565" y="376"/>
                      <a:pt x="550" y="389"/>
                    </a:cubicBezTo>
                    <a:cubicBezTo>
                      <a:pt x="536" y="401"/>
                      <a:pt x="523" y="413"/>
                      <a:pt x="509" y="425"/>
                    </a:cubicBezTo>
                    <a:cubicBezTo>
                      <a:pt x="495" y="438"/>
                      <a:pt x="481" y="450"/>
                      <a:pt x="467" y="461"/>
                    </a:cubicBezTo>
                    <a:lnTo>
                      <a:pt x="466" y="462"/>
                    </a:lnTo>
                    <a:cubicBezTo>
                      <a:pt x="459" y="468"/>
                      <a:pt x="451" y="475"/>
                      <a:pt x="444" y="482"/>
                    </a:cubicBezTo>
                    <a:cubicBezTo>
                      <a:pt x="435" y="490"/>
                      <a:pt x="427" y="498"/>
                      <a:pt x="419" y="507"/>
                    </a:cubicBezTo>
                    <a:cubicBezTo>
                      <a:pt x="404" y="522"/>
                      <a:pt x="389" y="536"/>
                      <a:pt x="373" y="551"/>
                    </a:cubicBezTo>
                    <a:cubicBezTo>
                      <a:pt x="357" y="568"/>
                      <a:pt x="340" y="584"/>
                      <a:pt x="324" y="600"/>
                    </a:cubicBezTo>
                    <a:cubicBezTo>
                      <a:pt x="308" y="616"/>
                      <a:pt x="293" y="632"/>
                      <a:pt x="278" y="648"/>
                    </a:cubicBezTo>
                    <a:cubicBezTo>
                      <a:pt x="270" y="655"/>
                      <a:pt x="263" y="663"/>
                      <a:pt x="255" y="670"/>
                    </a:cubicBezTo>
                    <a:cubicBezTo>
                      <a:pt x="247" y="679"/>
                      <a:pt x="237" y="688"/>
                      <a:pt x="229" y="696"/>
                    </a:cubicBezTo>
                    <a:cubicBezTo>
                      <a:pt x="212" y="712"/>
                      <a:pt x="195" y="729"/>
                      <a:pt x="180" y="745"/>
                    </a:cubicBezTo>
                    <a:cubicBezTo>
                      <a:pt x="175" y="751"/>
                      <a:pt x="170" y="756"/>
                      <a:pt x="166" y="761"/>
                    </a:cubicBezTo>
                    <a:cubicBezTo>
                      <a:pt x="160" y="768"/>
                      <a:pt x="155" y="775"/>
                      <a:pt x="149" y="782"/>
                    </a:cubicBezTo>
                    <a:cubicBezTo>
                      <a:pt x="140" y="793"/>
                      <a:pt x="131" y="805"/>
                      <a:pt x="123" y="817"/>
                    </a:cubicBezTo>
                    <a:cubicBezTo>
                      <a:pt x="114" y="829"/>
                      <a:pt x="105" y="841"/>
                      <a:pt x="96" y="852"/>
                    </a:cubicBezTo>
                    <a:cubicBezTo>
                      <a:pt x="85" y="865"/>
                      <a:pt x="74" y="879"/>
                      <a:pt x="63" y="892"/>
                    </a:cubicBezTo>
                    <a:cubicBezTo>
                      <a:pt x="59" y="896"/>
                      <a:pt x="56" y="899"/>
                      <a:pt x="53" y="903"/>
                    </a:cubicBezTo>
                    <a:lnTo>
                      <a:pt x="53" y="902"/>
                    </a:lnTo>
                    <a:cubicBezTo>
                      <a:pt x="48" y="909"/>
                      <a:pt x="42" y="915"/>
                      <a:pt x="36" y="922"/>
                    </a:cubicBezTo>
                    <a:cubicBezTo>
                      <a:pt x="32" y="928"/>
                      <a:pt x="26" y="934"/>
                      <a:pt x="22" y="941"/>
                    </a:cubicBezTo>
                    <a:lnTo>
                      <a:pt x="21" y="942"/>
                    </a:lnTo>
                    <a:cubicBezTo>
                      <a:pt x="19" y="946"/>
                      <a:pt x="15" y="948"/>
                      <a:pt x="12" y="948"/>
                    </a:cubicBezTo>
                    <a:cubicBezTo>
                      <a:pt x="10" y="948"/>
                      <a:pt x="8" y="948"/>
                      <a:pt x="7" y="9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2"/>
              <p:cNvSpPr/>
              <p:nvPr/>
            </p:nvSpPr>
            <p:spPr>
              <a:xfrm>
                <a:off x="520920" y="3000600"/>
                <a:ext cx="10836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5" extrusionOk="0">
                    <a:moveTo>
                      <a:pt x="18" y="34"/>
                    </a:moveTo>
                    <a:cubicBezTo>
                      <a:pt x="15" y="34"/>
                      <a:pt x="12" y="34"/>
                      <a:pt x="9" y="33"/>
                    </a:cubicBezTo>
                    <a:cubicBezTo>
                      <a:pt x="4" y="32"/>
                      <a:pt x="0" y="26"/>
                      <a:pt x="1" y="20"/>
                    </a:cubicBezTo>
                    <a:cubicBezTo>
                      <a:pt x="3" y="15"/>
                      <a:pt x="8" y="12"/>
                      <a:pt x="14" y="13"/>
                    </a:cubicBezTo>
                    <a:lnTo>
                      <a:pt x="13" y="13"/>
                    </a:lnTo>
                    <a:cubicBezTo>
                      <a:pt x="15" y="13"/>
                      <a:pt x="16" y="13"/>
                      <a:pt x="17" y="13"/>
                    </a:cubicBezTo>
                    <a:lnTo>
                      <a:pt x="16" y="13"/>
                    </a:lnTo>
                    <a:cubicBezTo>
                      <a:pt x="32" y="13"/>
                      <a:pt x="47" y="13"/>
                      <a:pt x="63" y="13"/>
                    </a:cubicBezTo>
                    <a:cubicBezTo>
                      <a:pt x="79" y="12"/>
                      <a:pt x="95" y="10"/>
                      <a:pt x="110" y="9"/>
                    </a:cubicBezTo>
                    <a:cubicBezTo>
                      <a:pt x="111" y="9"/>
                      <a:pt x="112" y="9"/>
                      <a:pt x="112" y="9"/>
                    </a:cubicBezTo>
                    <a:lnTo>
                      <a:pt x="111" y="9"/>
                    </a:lnTo>
                    <a:cubicBezTo>
                      <a:pt x="112" y="9"/>
                      <a:pt x="113" y="9"/>
                      <a:pt x="114" y="9"/>
                    </a:cubicBezTo>
                    <a:lnTo>
                      <a:pt x="113" y="9"/>
                    </a:lnTo>
                    <a:cubicBezTo>
                      <a:pt x="114" y="9"/>
                      <a:pt x="115" y="9"/>
                      <a:pt x="116" y="9"/>
                    </a:cubicBezTo>
                    <a:cubicBezTo>
                      <a:pt x="117" y="9"/>
                      <a:pt x="117" y="9"/>
                      <a:pt x="118" y="9"/>
                    </a:cubicBezTo>
                    <a:cubicBezTo>
                      <a:pt x="117" y="9"/>
                      <a:pt x="117" y="9"/>
                      <a:pt x="117" y="9"/>
                    </a:cubicBezTo>
                    <a:cubicBezTo>
                      <a:pt x="118" y="9"/>
                      <a:pt x="120" y="9"/>
                      <a:pt x="122" y="8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8"/>
                      <a:pt x="123" y="8"/>
                      <a:pt x="124" y="8"/>
                    </a:cubicBezTo>
                    <a:cubicBezTo>
                      <a:pt x="125" y="8"/>
                      <a:pt x="125" y="8"/>
                      <a:pt x="126" y="8"/>
                    </a:cubicBezTo>
                    <a:cubicBezTo>
                      <a:pt x="127" y="8"/>
                      <a:pt x="127" y="7"/>
                      <a:pt x="128" y="7"/>
                    </a:cubicBezTo>
                    <a:lnTo>
                      <a:pt x="128" y="8"/>
                    </a:lnTo>
                    <a:cubicBezTo>
                      <a:pt x="149" y="6"/>
                      <a:pt x="171" y="5"/>
                      <a:pt x="192" y="5"/>
                    </a:cubicBezTo>
                    <a:cubicBezTo>
                      <a:pt x="204" y="5"/>
                      <a:pt x="214" y="5"/>
                      <a:pt x="225" y="5"/>
                    </a:cubicBezTo>
                    <a:cubicBezTo>
                      <a:pt x="236" y="4"/>
                      <a:pt x="248" y="3"/>
                      <a:pt x="259" y="3"/>
                    </a:cubicBezTo>
                    <a:cubicBezTo>
                      <a:pt x="260" y="3"/>
                      <a:pt x="260" y="3"/>
                      <a:pt x="260" y="3"/>
                    </a:cubicBezTo>
                    <a:cubicBezTo>
                      <a:pt x="270" y="2"/>
                      <a:pt x="279" y="1"/>
                      <a:pt x="289" y="0"/>
                    </a:cubicBezTo>
                    <a:cubicBezTo>
                      <a:pt x="295" y="0"/>
                      <a:pt x="300" y="5"/>
                      <a:pt x="300" y="10"/>
                    </a:cubicBezTo>
                    <a:cubicBezTo>
                      <a:pt x="300" y="16"/>
                      <a:pt x="295" y="21"/>
                      <a:pt x="289" y="21"/>
                    </a:cubicBezTo>
                    <a:cubicBezTo>
                      <a:pt x="278" y="21"/>
                      <a:pt x="267" y="22"/>
                      <a:pt x="255" y="23"/>
                    </a:cubicBezTo>
                    <a:cubicBezTo>
                      <a:pt x="244" y="24"/>
                      <a:pt x="234" y="24"/>
                      <a:pt x="223" y="24"/>
                    </a:cubicBezTo>
                    <a:cubicBezTo>
                      <a:pt x="212" y="24"/>
                      <a:pt x="201" y="24"/>
                      <a:pt x="189" y="24"/>
                    </a:cubicBezTo>
                    <a:cubicBezTo>
                      <a:pt x="179" y="25"/>
                      <a:pt x="169" y="25"/>
                      <a:pt x="158" y="26"/>
                    </a:cubicBezTo>
                    <a:cubicBezTo>
                      <a:pt x="148" y="26"/>
                      <a:pt x="138" y="27"/>
                      <a:pt x="128" y="27"/>
                    </a:cubicBezTo>
                    <a:cubicBezTo>
                      <a:pt x="129" y="27"/>
                      <a:pt x="130" y="27"/>
                      <a:pt x="130" y="27"/>
                    </a:cubicBezTo>
                    <a:cubicBezTo>
                      <a:pt x="124" y="28"/>
                      <a:pt x="117" y="28"/>
                      <a:pt x="111" y="29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06" y="30"/>
                      <a:pt x="100" y="30"/>
                      <a:pt x="94" y="31"/>
                    </a:cubicBezTo>
                    <a:cubicBezTo>
                      <a:pt x="94" y="31"/>
                      <a:pt x="95" y="31"/>
                      <a:pt x="95" y="30"/>
                    </a:cubicBezTo>
                    <a:cubicBezTo>
                      <a:pt x="94" y="31"/>
                      <a:pt x="93" y="31"/>
                      <a:pt x="92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2" y="31"/>
                      <a:pt x="91" y="31"/>
                      <a:pt x="89" y="31"/>
                    </a:cubicBezTo>
                    <a:cubicBezTo>
                      <a:pt x="88" y="31"/>
                      <a:pt x="87" y="31"/>
                      <a:pt x="86" y="31"/>
                    </a:cubicBezTo>
                    <a:cubicBezTo>
                      <a:pt x="85" y="31"/>
                      <a:pt x="83" y="31"/>
                      <a:pt x="81" y="31"/>
                    </a:cubicBezTo>
                    <a:cubicBezTo>
                      <a:pt x="82" y="31"/>
                      <a:pt x="82" y="31"/>
                      <a:pt x="83" y="31"/>
                    </a:cubicBezTo>
                    <a:cubicBezTo>
                      <a:pt x="82" y="31"/>
                      <a:pt x="81" y="31"/>
                      <a:pt x="81" y="31"/>
                    </a:cubicBezTo>
                    <a:cubicBezTo>
                      <a:pt x="68" y="32"/>
                      <a:pt x="57" y="33"/>
                      <a:pt x="44" y="33"/>
                    </a:cubicBezTo>
                    <a:cubicBezTo>
                      <a:pt x="39" y="34"/>
                      <a:pt x="33" y="34"/>
                      <a:pt x="27" y="34"/>
                    </a:cubicBezTo>
                    <a:cubicBezTo>
                      <a:pt x="24" y="34"/>
                      <a:pt x="21" y="34"/>
                      <a:pt x="18" y="3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2"/>
              <p:cNvSpPr/>
              <p:nvPr/>
            </p:nvSpPr>
            <p:spPr>
              <a:xfrm>
                <a:off x="568800" y="2983680"/>
                <a:ext cx="5940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02" extrusionOk="0">
                    <a:moveTo>
                      <a:pt x="67" y="96"/>
                    </a:moveTo>
                    <a:cubicBezTo>
                      <a:pt x="65" y="90"/>
                      <a:pt x="67" y="84"/>
                      <a:pt x="72" y="82"/>
                    </a:cubicBezTo>
                    <a:cubicBezTo>
                      <a:pt x="84" y="78"/>
                      <a:pt x="96" y="73"/>
                      <a:pt x="107" y="68"/>
                    </a:cubicBezTo>
                    <a:cubicBezTo>
                      <a:pt x="113" y="66"/>
                      <a:pt x="118" y="64"/>
                      <a:pt x="124" y="62"/>
                    </a:cubicBezTo>
                    <a:cubicBezTo>
                      <a:pt x="126" y="61"/>
                      <a:pt x="128" y="60"/>
                      <a:pt x="130" y="60"/>
                    </a:cubicBezTo>
                    <a:cubicBezTo>
                      <a:pt x="125" y="58"/>
                      <a:pt x="120" y="56"/>
                      <a:pt x="115" y="54"/>
                    </a:cubicBezTo>
                    <a:cubicBezTo>
                      <a:pt x="97" y="48"/>
                      <a:pt x="78" y="43"/>
                      <a:pt x="60" y="37"/>
                    </a:cubicBezTo>
                    <a:cubicBezTo>
                      <a:pt x="51" y="34"/>
                      <a:pt x="42" y="32"/>
                      <a:pt x="33" y="29"/>
                    </a:cubicBezTo>
                    <a:cubicBezTo>
                      <a:pt x="25" y="27"/>
                      <a:pt x="16" y="25"/>
                      <a:pt x="8" y="21"/>
                    </a:cubicBezTo>
                    <a:cubicBezTo>
                      <a:pt x="2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6" y="2"/>
                    </a:cubicBezTo>
                    <a:cubicBezTo>
                      <a:pt x="16" y="2"/>
                      <a:pt x="17" y="2"/>
                      <a:pt x="18" y="2"/>
                    </a:cubicBezTo>
                    <a:cubicBezTo>
                      <a:pt x="22" y="4"/>
                      <a:pt x="25" y="6"/>
                      <a:pt x="29" y="7"/>
                    </a:cubicBezTo>
                    <a:cubicBezTo>
                      <a:pt x="50" y="13"/>
                      <a:pt x="71" y="20"/>
                      <a:pt x="92" y="26"/>
                    </a:cubicBezTo>
                    <a:cubicBezTo>
                      <a:pt x="103" y="29"/>
                      <a:pt x="113" y="33"/>
                      <a:pt x="124" y="36"/>
                    </a:cubicBezTo>
                    <a:cubicBezTo>
                      <a:pt x="129" y="38"/>
                      <a:pt x="135" y="40"/>
                      <a:pt x="140" y="41"/>
                    </a:cubicBezTo>
                    <a:cubicBezTo>
                      <a:pt x="145" y="43"/>
                      <a:pt x="150" y="45"/>
                      <a:pt x="155" y="48"/>
                    </a:cubicBezTo>
                    <a:cubicBezTo>
                      <a:pt x="158" y="49"/>
                      <a:pt x="160" y="51"/>
                      <a:pt x="162" y="54"/>
                    </a:cubicBezTo>
                    <a:cubicBezTo>
                      <a:pt x="164" y="57"/>
                      <a:pt x="164" y="62"/>
                      <a:pt x="162" y="65"/>
                    </a:cubicBezTo>
                    <a:cubicBezTo>
                      <a:pt x="159" y="71"/>
                      <a:pt x="152" y="73"/>
                      <a:pt x="146" y="75"/>
                    </a:cubicBezTo>
                    <a:cubicBezTo>
                      <a:pt x="138" y="78"/>
                      <a:pt x="131" y="81"/>
                      <a:pt x="123" y="83"/>
                    </a:cubicBezTo>
                    <a:cubicBezTo>
                      <a:pt x="109" y="89"/>
                      <a:pt x="94" y="95"/>
                      <a:pt x="80" y="101"/>
                    </a:cubicBezTo>
                    <a:cubicBezTo>
                      <a:pt x="79" y="101"/>
                      <a:pt x="78" y="101"/>
                      <a:pt x="77" y="101"/>
                    </a:cubicBezTo>
                    <a:cubicBezTo>
                      <a:pt x="73" y="101"/>
                      <a:pt x="69" y="99"/>
                      <a:pt x="67" y="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2"/>
              <p:cNvSpPr/>
              <p:nvPr/>
            </p:nvSpPr>
            <p:spPr>
              <a:xfrm>
                <a:off x="518400" y="3039120"/>
                <a:ext cx="162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6" extrusionOk="0">
                    <a:moveTo>
                      <a:pt x="2" y="29"/>
                    </a:moveTo>
                    <a:cubicBezTo>
                      <a:pt x="0" y="23"/>
                      <a:pt x="3" y="16"/>
                      <a:pt x="9" y="14"/>
                    </a:cubicBezTo>
                    <a:cubicBezTo>
                      <a:pt x="12" y="13"/>
                      <a:pt x="15" y="13"/>
                      <a:pt x="19" y="13"/>
                    </a:cubicBezTo>
                    <a:cubicBezTo>
                      <a:pt x="22" y="13"/>
                      <a:pt x="26" y="12"/>
                      <a:pt x="30" y="12"/>
                    </a:cubicBezTo>
                    <a:cubicBezTo>
                      <a:pt x="38" y="12"/>
                      <a:pt x="46" y="11"/>
                      <a:pt x="54" y="11"/>
                    </a:cubicBezTo>
                    <a:cubicBezTo>
                      <a:pt x="53" y="11"/>
                      <a:pt x="53" y="11"/>
                      <a:pt x="53" y="11"/>
                    </a:cubicBezTo>
                    <a:lnTo>
                      <a:pt x="54" y="11"/>
                    </a:lnTo>
                    <a:lnTo>
                      <a:pt x="55" y="11"/>
                    </a:lnTo>
                    <a:lnTo>
                      <a:pt x="54" y="11"/>
                    </a:lnTo>
                    <a:cubicBezTo>
                      <a:pt x="56" y="11"/>
                      <a:pt x="57" y="10"/>
                      <a:pt x="57" y="10"/>
                    </a:cubicBezTo>
                    <a:cubicBezTo>
                      <a:pt x="58" y="10"/>
                      <a:pt x="58" y="10"/>
                      <a:pt x="59" y="10"/>
                    </a:cubicBezTo>
                    <a:lnTo>
                      <a:pt x="60" y="10"/>
                    </a:lnTo>
                    <a:cubicBezTo>
                      <a:pt x="61" y="10"/>
                      <a:pt x="62" y="10"/>
                      <a:pt x="63" y="10"/>
                    </a:cubicBezTo>
                    <a:cubicBezTo>
                      <a:pt x="63" y="10"/>
                      <a:pt x="64" y="9"/>
                      <a:pt x="65" y="9"/>
                    </a:cubicBezTo>
                    <a:lnTo>
                      <a:pt x="64" y="9"/>
                    </a:lnTo>
                    <a:cubicBezTo>
                      <a:pt x="65" y="9"/>
                      <a:pt x="65" y="9"/>
                      <a:pt x="65" y="9"/>
                    </a:cubicBezTo>
                    <a:lnTo>
                      <a:pt x="66" y="9"/>
                    </a:lnTo>
                    <a:cubicBezTo>
                      <a:pt x="67" y="9"/>
                      <a:pt x="68" y="9"/>
                      <a:pt x="68" y="9"/>
                    </a:cubicBezTo>
                    <a:cubicBezTo>
                      <a:pt x="69" y="9"/>
                      <a:pt x="70" y="9"/>
                      <a:pt x="70" y="9"/>
                    </a:cubicBezTo>
                    <a:lnTo>
                      <a:pt x="71" y="9"/>
                    </a:lnTo>
                    <a:cubicBezTo>
                      <a:pt x="92" y="7"/>
                      <a:pt x="114" y="6"/>
                      <a:pt x="135" y="6"/>
                    </a:cubicBezTo>
                    <a:cubicBezTo>
                      <a:pt x="157" y="5"/>
                      <a:pt x="178" y="4"/>
                      <a:pt x="199" y="3"/>
                    </a:cubicBezTo>
                    <a:cubicBezTo>
                      <a:pt x="243" y="1"/>
                      <a:pt x="286" y="0"/>
                      <a:pt x="329" y="1"/>
                    </a:cubicBezTo>
                    <a:cubicBezTo>
                      <a:pt x="344" y="1"/>
                      <a:pt x="359" y="1"/>
                      <a:pt x="373" y="2"/>
                    </a:cubicBezTo>
                    <a:lnTo>
                      <a:pt x="372" y="2"/>
                    </a:lnTo>
                    <a:cubicBezTo>
                      <a:pt x="373" y="2"/>
                      <a:pt x="374" y="2"/>
                      <a:pt x="374" y="2"/>
                    </a:cubicBezTo>
                    <a:lnTo>
                      <a:pt x="373" y="2"/>
                    </a:lnTo>
                    <a:cubicBezTo>
                      <a:pt x="377" y="2"/>
                      <a:pt x="382" y="2"/>
                      <a:pt x="386" y="2"/>
                    </a:cubicBezTo>
                    <a:cubicBezTo>
                      <a:pt x="387" y="2"/>
                      <a:pt x="387" y="3"/>
                      <a:pt x="387" y="3"/>
                    </a:cubicBezTo>
                    <a:cubicBezTo>
                      <a:pt x="394" y="3"/>
                      <a:pt x="402" y="4"/>
                      <a:pt x="410" y="4"/>
                    </a:cubicBezTo>
                    <a:lnTo>
                      <a:pt x="411" y="4"/>
                    </a:lnTo>
                    <a:lnTo>
                      <a:pt x="410" y="4"/>
                    </a:lnTo>
                    <a:cubicBezTo>
                      <a:pt x="413" y="4"/>
                      <a:pt x="416" y="4"/>
                      <a:pt x="419" y="5"/>
                    </a:cubicBezTo>
                    <a:lnTo>
                      <a:pt x="420" y="5"/>
                    </a:lnTo>
                    <a:cubicBezTo>
                      <a:pt x="426" y="5"/>
                      <a:pt x="432" y="5"/>
                      <a:pt x="438" y="5"/>
                    </a:cubicBezTo>
                    <a:cubicBezTo>
                      <a:pt x="444" y="5"/>
                      <a:pt x="448" y="9"/>
                      <a:pt x="448" y="15"/>
                    </a:cubicBezTo>
                    <a:cubicBezTo>
                      <a:pt x="449" y="20"/>
                      <a:pt x="444" y="25"/>
                      <a:pt x="438" y="25"/>
                    </a:cubicBezTo>
                    <a:cubicBezTo>
                      <a:pt x="421" y="24"/>
                      <a:pt x="404" y="23"/>
                      <a:pt x="387" y="22"/>
                    </a:cubicBezTo>
                    <a:cubicBezTo>
                      <a:pt x="381" y="22"/>
                      <a:pt x="375" y="21"/>
                      <a:pt x="370" y="20"/>
                    </a:cubicBezTo>
                    <a:cubicBezTo>
                      <a:pt x="349" y="20"/>
                      <a:pt x="328" y="19"/>
                      <a:pt x="306" y="19"/>
                    </a:cubicBezTo>
                    <a:cubicBezTo>
                      <a:pt x="283" y="19"/>
                      <a:pt x="261" y="19"/>
                      <a:pt x="239" y="20"/>
                    </a:cubicBezTo>
                    <a:cubicBezTo>
                      <a:pt x="217" y="21"/>
                      <a:pt x="195" y="22"/>
                      <a:pt x="174" y="23"/>
                    </a:cubicBezTo>
                    <a:cubicBezTo>
                      <a:pt x="153" y="25"/>
                      <a:pt x="133" y="25"/>
                      <a:pt x="112" y="26"/>
                    </a:cubicBezTo>
                    <a:cubicBezTo>
                      <a:pt x="106" y="27"/>
                      <a:pt x="100" y="27"/>
                      <a:pt x="94" y="27"/>
                    </a:cubicBezTo>
                    <a:cubicBezTo>
                      <a:pt x="86" y="28"/>
                      <a:pt x="79" y="29"/>
                      <a:pt x="72" y="29"/>
                    </a:cubicBezTo>
                    <a:cubicBezTo>
                      <a:pt x="63" y="30"/>
                      <a:pt x="52" y="31"/>
                      <a:pt x="42" y="32"/>
                    </a:cubicBezTo>
                    <a:cubicBezTo>
                      <a:pt x="38" y="32"/>
                      <a:pt x="33" y="33"/>
                      <a:pt x="29" y="33"/>
                    </a:cubicBezTo>
                    <a:cubicBezTo>
                      <a:pt x="24" y="33"/>
                      <a:pt x="19" y="34"/>
                      <a:pt x="15" y="34"/>
                    </a:cubicBezTo>
                    <a:cubicBezTo>
                      <a:pt x="14" y="35"/>
                      <a:pt x="13" y="35"/>
                      <a:pt x="12" y="35"/>
                    </a:cubicBezTo>
                    <a:cubicBezTo>
                      <a:pt x="8" y="35"/>
                      <a:pt x="4" y="33"/>
                      <a:pt x="2" y="2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2"/>
              <p:cNvSpPr/>
              <p:nvPr/>
            </p:nvSpPr>
            <p:spPr>
              <a:xfrm>
                <a:off x="618120" y="3027240"/>
                <a:ext cx="8352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05" extrusionOk="0">
                    <a:moveTo>
                      <a:pt x="104" y="98"/>
                    </a:moveTo>
                    <a:cubicBezTo>
                      <a:pt x="103" y="93"/>
                      <a:pt x="105" y="86"/>
                      <a:pt x="110" y="84"/>
                    </a:cubicBezTo>
                    <a:cubicBezTo>
                      <a:pt x="125" y="79"/>
                      <a:pt x="139" y="71"/>
                      <a:pt x="153" y="65"/>
                    </a:cubicBezTo>
                    <a:cubicBezTo>
                      <a:pt x="165" y="58"/>
                      <a:pt x="178" y="52"/>
                      <a:pt x="191" y="46"/>
                    </a:cubicBezTo>
                    <a:cubicBezTo>
                      <a:pt x="180" y="46"/>
                      <a:pt x="170" y="45"/>
                      <a:pt x="160" y="45"/>
                    </a:cubicBezTo>
                    <a:cubicBezTo>
                      <a:pt x="148" y="44"/>
                      <a:pt x="137" y="44"/>
                      <a:pt x="125" y="42"/>
                    </a:cubicBezTo>
                    <a:cubicBezTo>
                      <a:pt x="115" y="42"/>
                      <a:pt x="104" y="40"/>
                      <a:pt x="93" y="38"/>
                    </a:cubicBezTo>
                    <a:cubicBezTo>
                      <a:pt x="82" y="37"/>
                      <a:pt x="71" y="34"/>
                      <a:pt x="60" y="32"/>
                    </a:cubicBezTo>
                    <a:cubicBezTo>
                      <a:pt x="48" y="30"/>
                      <a:pt x="36" y="27"/>
                      <a:pt x="23" y="24"/>
                    </a:cubicBezTo>
                    <a:cubicBezTo>
                      <a:pt x="22" y="24"/>
                      <a:pt x="20" y="23"/>
                      <a:pt x="19" y="23"/>
                    </a:cubicBezTo>
                    <a:cubicBezTo>
                      <a:pt x="14" y="27"/>
                      <a:pt x="7" y="26"/>
                      <a:pt x="4" y="21"/>
                    </a:cubicBezTo>
                    <a:cubicBezTo>
                      <a:pt x="1" y="17"/>
                      <a:pt x="0" y="12"/>
                      <a:pt x="2" y="7"/>
                    </a:cubicBezTo>
                    <a:cubicBezTo>
                      <a:pt x="6" y="0"/>
                      <a:pt x="15" y="2"/>
                      <a:pt x="22" y="3"/>
                    </a:cubicBezTo>
                    <a:cubicBezTo>
                      <a:pt x="30" y="4"/>
                      <a:pt x="37" y="6"/>
                      <a:pt x="44" y="8"/>
                    </a:cubicBezTo>
                    <a:cubicBezTo>
                      <a:pt x="58" y="11"/>
                      <a:pt x="71" y="14"/>
                      <a:pt x="84" y="17"/>
                    </a:cubicBezTo>
                    <a:cubicBezTo>
                      <a:pt x="96" y="19"/>
                      <a:pt x="108" y="21"/>
                      <a:pt x="119" y="22"/>
                    </a:cubicBezTo>
                    <a:cubicBezTo>
                      <a:pt x="132" y="24"/>
                      <a:pt x="143" y="24"/>
                      <a:pt x="156" y="25"/>
                    </a:cubicBezTo>
                    <a:lnTo>
                      <a:pt x="155" y="25"/>
                    </a:lnTo>
                    <a:cubicBezTo>
                      <a:pt x="156" y="25"/>
                      <a:pt x="156" y="25"/>
                      <a:pt x="156" y="25"/>
                    </a:cubicBezTo>
                    <a:cubicBezTo>
                      <a:pt x="173" y="26"/>
                      <a:pt x="189" y="26"/>
                      <a:pt x="206" y="27"/>
                    </a:cubicBezTo>
                    <a:cubicBezTo>
                      <a:pt x="210" y="27"/>
                      <a:pt x="213" y="27"/>
                      <a:pt x="217" y="27"/>
                    </a:cubicBezTo>
                    <a:cubicBezTo>
                      <a:pt x="220" y="28"/>
                      <a:pt x="224" y="29"/>
                      <a:pt x="227" y="31"/>
                    </a:cubicBezTo>
                    <a:cubicBezTo>
                      <a:pt x="228" y="32"/>
                      <a:pt x="229" y="34"/>
                      <a:pt x="230" y="35"/>
                    </a:cubicBezTo>
                    <a:cubicBezTo>
                      <a:pt x="230" y="37"/>
                      <a:pt x="231" y="39"/>
                      <a:pt x="230" y="42"/>
                    </a:cubicBezTo>
                    <a:cubicBezTo>
                      <a:pt x="230" y="49"/>
                      <a:pt x="223" y="53"/>
                      <a:pt x="217" y="56"/>
                    </a:cubicBezTo>
                    <a:cubicBezTo>
                      <a:pt x="213" y="58"/>
                      <a:pt x="209" y="60"/>
                      <a:pt x="205" y="62"/>
                    </a:cubicBezTo>
                    <a:cubicBezTo>
                      <a:pt x="206" y="62"/>
                      <a:pt x="206" y="62"/>
                      <a:pt x="206" y="61"/>
                    </a:cubicBezTo>
                    <a:cubicBezTo>
                      <a:pt x="187" y="71"/>
                      <a:pt x="167" y="80"/>
                      <a:pt x="147" y="90"/>
                    </a:cubicBezTo>
                    <a:cubicBezTo>
                      <a:pt x="146" y="91"/>
                      <a:pt x="144" y="91"/>
                      <a:pt x="142" y="93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35" y="96"/>
                      <a:pt x="127" y="100"/>
                      <a:pt x="118" y="104"/>
                    </a:cubicBezTo>
                    <a:cubicBezTo>
                      <a:pt x="117" y="104"/>
                      <a:pt x="116" y="104"/>
                      <a:pt x="114" y="104"/>
                    </a:cubicBezTo>
                    <a:cubicBezTo>
                      <a:pt x="110" y="104"/>
                      <a:pt x="106" y="102"/>
                      <a:pt x="104" y="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2"/>
              <p:cNvSpPr/>
              <p:nvPr/>
            </p:nvSpPr>
            <p:spPr>
              <a:xfrm>
                <a:off x="522720" y="3080160"/>
                <a:ext cx="15876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" extrusionOk="0">
                    <a:moveTo>
                      <a:pt x="145" y="32"/>
                    </a:moveTo>
                    <a:cubicBezTo>
                      <a:pt x="136" y="32"/>
                      <a:pt x="126" y="32"/>
                      <a:pt x="117" y="31"/>
                    </a:cubicBezTo>
                    <a:cubicBezTo>
                      <a:pt x="108" y="31"/>
                      <a:pt x="100" y="31"/>
                      <a:pt x="91" y="31"/>
                    </a:cubicBezTo>
                    <a:cubicBezTo>
                      <a:pt x="82" y="30"/>
                      <a:pt x="73" y="29"/>
                      <a:pt x="65" y="29"/>
                    </a:cubicBezTo>
                    <a:lnTo>
                      <a:pt x="66" y="29"/>
                    </a:lnTo>
                    <a:cubicBezTo>
                      <a:pt x="56" y="28"/>
                      <a:pt x="46" y="28"/>
                      <a:pt x="37" y="27"/>
                    </a:cubicBezTo>
                    <a:cubicBezTo>
                      <a:pt x="28" y="26"/>
                      <a:pt x="19" y="26"/>
                      <a:pt x="9" y="24"/>
                    </a:cubicBezTo>
                    <a:cubicBezTo>
                      <a:pt x="3" y="22"/>
                      <a:pt x="0" y="17"/>
                      <a:pt x="2" y="11"/>
                    </a:cubicBezTo>
                    <a:cubicBezTo>
                      <a:pt x="3" y="6"/>
                      <a:pt x="9" y="2"/>
                      <a:pt x="14" y="4"/>
                    </a:cubicBezTo>
                    <a:cubicBezTo>
                      <a:pt x="16" y="4"/>
                      <a:pt x="17" y="4"/>
                      <a:pt x="19" y="4"/>
                    </a:cubicBezTo>
                    <a:cubicBezTo>
                      <a:pt x="31" y="7"/>
                      <a:pt x="42" y="7"/>
                      <a:pt x="53" y="8"/>
                    </a:cubicBezTo>
                    <a:cubicBezTo>
                      <a:pt x="66" y="9"/>
                      <a:pt x="78" y="10"/>
                      <a:pt x="90" y="11"/>
                    </a:cubicBezTo>
                    <a:lnTo>
                      <a:pt x="91" y="11"/>
                    </a:lnTo>
                    <a:cubicBezTo>
                      <a:pt x="92" y="11"/>
                      <a:pt x="93" y="11"/>
                      <a:pt x="93" y="11"/>
                    </a:cubicBezTo>
                    <a:lnTo>
                      <a:pt x="92" y="11"/>
                    </a:lnTo>
                    <a:cubicBezTo>
                      <a:pt x="98" y="11"/>
                      <a:pt x="105" y="11"/>
                      <a:pt x="112" y="12"/>
                    </a:cubicBezTo>
                    <a:cubicBezTo>
                      <a:pt x="113" y="12"/>
                      <a:pt x="114" y="12"/>
                      <a:pt x="115" y="12"/>
                    </a:cubicBezTo>
                    <a:lnTo>
                      <a:pt x="116" y="12"/>
                    </a:lnTo>
                    <a:lnTo>
                      <a:pt x="117" y="12"/>
                    </a:lnTo>
                    <a:lnTo>
                      <a:pt x="116" y="12"/>
                    </a:lnTo>
                    <a:cubicBezTo>
                      <a:pt x="122" y="13"/>
                      <a:pt x="127" y="13"/>
                      <a:pt x="133" y="13"/>
                    </a:cubicBezTo>
                    <a:cubicBezTo>
                      <a:pt x="137" y="13"/>
                      <a:pt x="141" y="13"/>
                      <a:pt x="146" y="13"/>
                    </a:cubicBezTo>
                    <a:cubicBezTo>
                      <a:pt x="157" y="13"/>
                      <a:pt x="167" y="13"/>
                      <a:pt x="178" y="13"/>
                    </a:cubicBezTo>
                    <a:cubicBezTo>
                      <a:pt x="189" y="12"/>
                      <a:pt x="200" y="12"/>
                      <a:pt x="212" y="11"/>
                    </a:cubicBezTo>
                    <a:cubicBezTo>
                      <a:pt x="223" y="10"/>
                      <a:pt x="235" y="10"/>
                      <a:pt x="246" y="9"/>
                    </a:cubicBezTo>
                    <a:cubicBezTo>
                      <a:pt x="267" y="7"/>
                      <a:pt x="288" y="6"/>
                      <a:pt x="309" y="4"/>
                    </a:cubicBezTo>
                    <a:cubicBezTo>
                      <a:pt x="330" y="3"/>
                      <a:pt x="351" y="2"/>
                      <a:pt x="373" y="1"/>
                    </a:cubicBezTo>
                    <a:cubicBezTo>
                      <a:pt x="391" y="1"/>
                      <a:pt x="411" y="1"/>
                      <a:pt x="429" y="0"/>
                    </a:cubicBezTo>
                    <a:cubicBezTo>
                      <a:pt x="435" y="0"/>
                      <a:pt x="440" y="4"/>
                      <a:pt x="440" y="10"/>
                    </a:cubicBezTo>
                    <a:cubicBezTo>
                      <a:pt x="440" y="15"/>
                      <a:pt x="435" y="20"/>
                      <a:pt x="430" y="20"/>
                    </a:cubicBezTo>
                    <a:cubicBezTo>
                      <a:pt x="408" y="20"/>
                      <a:pt x="385" y="20"/>
                      <a:pt x="363" y="20"/>
                    </a:cubicBezTo>
                    <a:cubicBezTo>
                      <a:pt x="342" y="21"/>
                      <a:pt x="320" y="22"/>
                      <a:pt x="299" y="24"/>
                    </a:cubicBezTo>
                    <a:cubicBezTo>
                      <a:pt x="277" y="25"/>
                      <a:pt x="254" y="26"/>
                      <a:pt x="231" y="28"/>
                    </a:cubicBezTo>
                    <a:cubicBezTo>
                      <a:pt x="211" y="30"/>
                      <a:pt x="192" y="31"/>
                      <a:pt x="172" y="31"/>
                    </a:cubicBezTo>
                    <a:cubicBezTo>
                      <a:pt x="164" y="32"/>
                      <a:pt x="156" y="32"/>
                      <a:pt x="148" y="32"/>
                    </a:cubicBezTo>
                    <a:cubicBezTo>
                      <a:pt x="147" y="32"/>
                      <a:pt x="146" y="32"/>
                      <a:pt x="145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2"/>
              <p:cNvSpPr/>
              <p:nvPr/>
            </p:nvSpPr>
            <p:spPr>
              <a:xfrm>
                <a:off x="631800" y="3065400"/>
                <a:ext cx="66240" cy="3708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03" extrusionOk="0">
                    <a:moveTo>
                      <a:pt x="73" y="98"/>
                    </a:moveTo>
                    <a:cubicBezTo>
                      <a:pt x="69" y="94"/>
                      <a:pt x="70" y="87"/>
                      <a:pt x="74" y="84"/>
                    </a:cubicBezTo>
                    <a:cubicBezTo>
                      <a:pt x="81" y="79"/>
                      <a:pt x="89" y="74"/>
                      <a:pt x="97" y="71"/>
                    </a:cubicBezTo>
                    <a:cubicBezTo>
                      <a:pt x="104" y="67"/>
                      <a:pt x="111" y="65"/>
                      <a:pt x="118" y="61"/>
                    </a:cubicBezTo>
                    <a:cubicBezTo>
                      <a:pt x="127" y="56"/>
                      <a:pt x="137" y="52"/>
                      <a:pt x="147" y="48"/>
                    </a:cubicBezTo>
                    <a:cubicBezTo>
                      <a:pt x="141" y="47"/>
                      <a:pt x="135" y="45"/>
                      <a:pt x="129" y="44"/>
                    </a:cubicBezTo>
                    <a:cubicBezTo>
                      <a:pt x="117" y="41"/>
                      <a:pt x="105" y="39"/>
                      <a:pt x="93" y="36"/>
                    </a:cubicBezTo>
                    <a:lnTo>
                      <a:pt x="93" y="37"/>
                    </a:lnTo>
                    <a:cubicBezTo>
                      <a:pt x="92" y="36"/>
                      <a:pt x="92" y="36"/>
                      <a:pt x="91" y="36"/>
                    </a:cubicBezTo>
                    <a:cubicBezTo>
                      <a:pt x="86" y="35"/>
                      <a:pt x="80" y="34"/>
                      <a:pt x="74" y="33"/>
                    </a:cubicBezTo>
                    <a:cubicBezTo>
                      <a:pt x="74" y="33"/>
                      <a:pt x="75" y="33"/>
                      <a:pt x="76" y="33"/>
                    </a:cubicBezTo>
                    <a:cubicBezTo>
                      <a:pt x="70" y="32"/>
                      <a:pt x="65" y="31"/>
                      <a:pt x="60" y="30"/>
                    </a:cubicBezTo>
                    <a:lnTo>
                      <a:pt x="59" y="30"/>
                    </a:lnTo>
                    <a:cubicBezTo>
                      <a:pt x="44" y="27"/>
                      <a:pt x="28" y="24"/>
                      <a:pt x="12" y="21"/>
                    </a:cubicBezTo>
                    <a:lnTo>
                      <a:pt x="13" y="21"/>
                    </a:ln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3" y="19"/>
                      <a:pt x="0" y="12"/>
                      <a:pt x="2" y="6"/>
                    </a:cubicBezTo>
                    <a:cubicBezTo>
                      <a:pt x="4" y="3"/>
                      <a:pt x="8" y="0"/>
                      <a:pt x="12" y="0"/>
                    </a:cubicBezTo>
                    <a:cubicBezTo>
                      <a:pt x="15" y="0"/>
                      <a:pt x="18" y="1"/>
                      <a:pt x="21" y="2"/>
                    </a:cubicBezTo>
                    <a:cubicBezTo>
                      <a:pt x="27" y="3"/>
                      <a:pt x="32" y="4"/>
                      <a:pt x="37" y="5"/>
                    </a:cubicBezTo>
                    <a:cubicBezTo>
                      <a:pt x="48" y="7"/>
                      <a:pt x="59" y="10"/>
                      <a:pt x="71" y="12"/>
                    </a:cubicBezTo>
                    <a:cubicBezTo>
                      <a:pt x="93" y="16"/>
                      <a:pt x="114" y="20"/>
                      <a:pt x="135" y="25"/>
                    </a:cubicBezTo>
                    <a:cubicBezTo>
                      <a:pt x="146" y="27"/>
                      <a:pt x="155" y="29"/>
                      <a:pt x="166" y="31"/>
                    </a:cubicBezTo>
                    <a:cubicBezTo>
                      <a:pt x="169" y="33"/>
                      <a:pt x="172" y="33"/>
                      <a:pt x="176" y="35"/>
                    </a:cubicBezTo>
                    <a:cubicBezTo>
                      <a:pt x="181" y="38"/>
                      <a:pt x="183" y="45"/>
                      <a:pt x="181" y="50"/>
                    </a:cubicBezTo>
                    <a:cubicBezTo>
                      <a:pt x="179" y="55"/>
                      <a:pt x="174" y="58"/>
                      <a:pt x="169" y="61"/>
                    </a:cubicBezTo>
                    <a:cubicBezTo>
                      <a:pt x="167" y="62"/>
                      <a:pt x="164" y="63"/>
                      <a:pt x="161" y="64"/>
                    </a:cubicBezTo>
                    <a:cubicBezTo>
                      <a:pt x="142" y="73"/>
                      <a:pt x="123" y="81"/>
                      <a:pt x="104" y="91"/>
                    </a:cubicBezTo>
                    <a:lnTo>
                      <a:pt x="104" y="90"/>
                    </a:lnTo>
                    <a:cubicBezTo>
                      <a:pt x="103" y="91"/>
                      <a:pt x="102" y="91"/>
                      <a:pt x="102" y="91"/>
                    </a:cubicBezTo>
                    <a:cubicBezTo>
                      <a:pt x="102" y="91"/>
                      <a:pt x="101" y="91"/>
                      <a:pt x="101" y="92"/>
                    </a:cubicBezTo>
                    <a:lnTo>
                      <a:pt x="101" y="91"/>
                    </a:lnTo>
                    <a:cubicBezTo>
                      <a:pt x="101" y="92"/>
                      <a:pt x="101" y="92"/>
                      <a:pt x="101" y="92"/>
                    </a:cubicBezTo>
                    <a:cubicBezTo>
                      <a:pt x="97" y="94"/>
                      <a:pt x="93" y="96"/>
                      <a:pt x="89" y="99"/>
                    </a:cubicBezTo>
                    <a:cubicBezTo>
                      <a:pt x="88" y="100"/>
                      <a:pt x="88" y="100"/>
                      <a:pt x="87" y="100"/>
                    </a:cubicBezTo>
                    <a:cubicBezTo>
                      <a:pt x="86" y="102"/>
                      <a:pt x="83" y="102"/>
                      <a:pt x="81" y="102"/>
                    </a:cubicBezTo>
                    <a:cubicBezTo>
                      <a:pt x="78" y="102"/>
                      <a:pt x="74" y="101"/>
                      <a:pt x="73" y="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2"/>
              <p:cNvSpPr/>
              <p:nvPr/>
            </p:nvSpPr>
            <p:spPr>
              <a:xfrm>
                <a:off x="521640" y="3119400"/>
                <a:ext cx="12708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0" extrusionOk="0">
                    <a:moveTo>
                      <a:pt x="43" y="27"/>
                    </a:moveTo>
                    <a:cubicBezTo>
                      <a:pt x="34" y="26"/>
                      <a:pt x="24" y="25"/>
                      <a:pt x="16" y="23"/>
                    </a:cubicBezTo>
                    <a:cubicBezTo>
                      <a:pt x="13" y="22"/>
                      <a:pt x="10" y="22"/>
                      <a:pt x="7" y="21"/>
                    </a:cubicBezTo>
                    <a:cubicBezTo>
                      <a:pt x="3" y="19"/>
                      <a:pt x="0" y="15"/>
                      <a:pt x="0" y="11"/>
                    </a:cubicBezTo>
                    <a:cubicBezTo>
                      <a:pt x="0" y="5"/>
                      <a:pt x="3" y="1"/>
                      <a:pt x="9" y="0"/>
                    </a:cubicBezTo>
                    <a:cubicBezTo>
                      <a:pt x="11" y="0"/>
                      <a:pt x="13" y="0"/>
                      <a:pt x="16" y="1"/>
                    </a:cubicBezTo>
                    <a:cubicBezTo>
                      <a:pt x="20" y="3"/>
                      <a:pt x="24" y="4"/>
                      <a:pt x="28" y="5"/>
                    </a:cubicBezTo>
                    <a:cubicBezTo>
                      <a:pt x="40" y="7"/>
                      <a:pt x="53" y="8"/>
                      <a:pt x="66" y="9"/>
                    </a:cubicBezTo>
                    <a:lnTo>
                      <a:pt x="65" y="9"/>
                    </a:lnTo>
                    <a:cubicBezTo>
                      <a:pt x="86" y="10"/>
                      <a:pt x="107" y="10"/>
                      <a:pt x="128" y="9"/>
                    </a:cubicBezTo>
                    <a:cubicBezTo>
                      <a:pt x="150" y="8"/>
                      <a:pt x="173" y="8"/>
                      <a:pt x="196" y="7"/>
                    </a:cubicBezTo>
                    <a:cubicBezTo>
                      <a:pt x="217" y="6"/>
                      <a:pt x="237" y="6"/>
                      <a:pt x="258" y="5"/>
                    </a:cubicBezTo>
                    <a:cubicBezTo>
                      <a:pt x="279" y="5"/>
                      <a:pt x="301" y="5"/>
                      <a:pt x="323" y="7"/>
                    </a:cubicBezTo>
                    <a:lnTo>
                      <a:pt x="325" y="7"/>
                    </a:lnTo>
                    <a:cubicBezTo>
                      <a:pt x="330" y="7"/>
                      <a:pt x="336" y="7"/>
                      <a:pt x="341" y="7"/>
                    </a:cubicBezTo>
                    <a:cubicBezTo>
                      <a:pt x="347" y="6"/>
                      <a:pt x="352" y="11"/>
                      <a:pt x="352" y="17"/>
                    </a:cubicBezTo>
                    <a:cubicBezTo>
                      <a:pt x="352" y="22"/>
                      <a:pt x="347" y="27"/>
                      <a:pt x="341" y="27"/>
                    </a:cubicBezTo>
                    <a:cubicBezTo>
                      <a:pt x="334" y="28"/>
                      <a:pt x="328" y="28"/>
                      <a:pt x="321" y="27"/>
                    </a:cubicBezTo>
                    <a:cubicBezTo>
                      <a:pt x="314" y="26"/>
                      <a:pt x="308" y="26"/>
                      <a:pt x="301" y="25"/>
                    </a:cubicBezTo>
                    <a:cubicBezTo>
                      <a:pt x="260" y="23"/>
                      <a:pt x="218" y="25"/>
                      <a:pt x="176" y="26"/>
                    </a:cubicBezTo>
                    <a:cubicBezTo>
                      <a:pt x="153" y="28"/>
                      <a:pt x="129" y="28"/>
                      <a:pt x="106" y="29"/>
                    </a:cubicBezTo>
                    <a:cubicBezTo>
                      <a:pt x="100" y="29"/>
                      <a:pt x="95" y="29"/>
                      <a:pt x="89" y="29"/>
                    </a:cubicBezTo>
                    <a:cubicBezTo>
                      <a:pt x="74" y="29"/>
                      <a:pt x="58" y="29"/>
                      <a:pt x="43" y="2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2"/>
              <p:cNvSpPr/>
              <p:nvPr/>
            </p:nvSpPr>
            <p:spPr>
              <a:xfrm>
                <a:off x="595800" y="3106800"/>
                <a:ext cx="49320" cy="4608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28" extrusionOk="0">
                    <a:moveTo>
                      <a:pt x="39" y="120"/>
                    </a:moveTo>
                    <a:cubicBezTo>
                      <a:pt x="37" y="115"/>
                      <a:pt x="39" y="109"/>
                      <a:pt x="45" y="106"/>
                    </a:cubicBezTo>
                    <a:cubicBezTo>
                      <a:pt x="49" y="105"/>
                      <a:pt x="53" y="102"/>
                      <a:pt x="58" y="100"/>
                    </a:cubicBezTo>
                    <a:cubicBezTo>
                      <a:pt x="72" y="93"/>
                      <a:pt x="85" y="85"/>
                      <a:pt x="99" y="76"/>
                    </a:cubicBezTo>
                    <a:cubicBezTo>
                      <a:pt x="102" y="74"/>
                      <a:pt x="106" y="71"/>
                      <a:pt x="109" y="68"/>
                    </a:cubicBezTo>
                    <a:lnTo>
                      <a:pt x="108" y="69"/>
                    </a:lnTo>
                    <a:cubicBezTo>
                      <a:pt x="109" y="68"/>
                      <a:pt x="110" y="67"/>
                      <a:pt x="111" y="66"/>
                    </a:cubicBezTo>
                    <a:cubicBezTo>
                      <a:pt x="112" y="65"/>
                      <a:pt x="113" y="64"/>
                      <a:pt x="114" y="63"/>
                    </a:cubicBezTo>
                    <a:cubicBezTo>
                      <a:pt x="114" y="62"/>
                      <a:pt x="113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2" y="61"/>
                      <a:pt x="110" y="60"/>
                      <a:pt x="110" y="60"/>
                    </a:cubicBezTo>
                    <a:cubicBezTo>
                      <a:pt x="108" y="59"/>
                      <a:pt x="107" y="59"/>
                      <a:pt x="105" y="58"/>
                    </a:cubicBezTo>
                    <a:cubicBezTo>
                      <a:pt x="97" y="55"/>
                      <a:pt x="88" y="53"/>
                      <a:pt x="79" y="51"/>
                    </a:cubicBezTo>
                    <a:cubicBezTo>
                      <a:pt x="70" y="49"/>
                      <a:pt x="60" y="46"/>
                      <a:pt x="51" y="43"/>
                    </a:cubicBezTo>
                    <a:cubicBezTo>
                      <a:pt x="42" y="40"/>
                      <a:pt x="33" y="38"/>
                      <a:pt x="25" y="34"/>
                    </a:cubicBezTo>
                    <a:cubicBezTo>
                      <a:pt x="19" y="32"/>
                      <a:pt x="15" y="29"/>
                      <a:pt x="10" y="26"/>
                    </a:cubicBezTo>
                    <a:cubicBezTo>
                      <a:pt x="6" y="24"/>
                      <a:pt x="3" y="20"/>
                      <a:pt x="1" y="15"/>
                    </a:cubicBezTo>
                    <a:cubicBezTo>
                      <a:pt x="0" y="11"/>
                      <a:pt x="1" y="6"/>
                      <a:pt x="5" y="3"/>
                    </a:cubicBezTo>
                    <a:cubicBezTo>
                      <a:pt x="8" y="1"/>
                      <a:pt x="11" y="0"/>
                      <a:pt x="15" y="1"/>
                    </a:cubicBezTo>
                    <a:cubicBezTo>
                      <a:pt x="20" y="2"/>
                      <a:pt x="23" y="6"/>
                      <a:pt x="24" y="10"/>
                    </a:cubicBezTo>
                    <a:lnTo>
                      <a:pt x="24" y="11"/>
                    </a:lnTo>
                    <a:cubicBezTo>
                      <a:pt x="25" y="11"/>
                      <a:pt x="27" y="13"/>
                      <a:pt x="29" y="14"/>
                    </a:cubicBezTo>
                    <a:cubicBezTo>
                      <a:pt x="33" y="16"/>
                      <a:pt x="39" y="18"/>
                      <a:pt x="44" y="20"/>
                    </a:cubicBezTo>
                    <a:lnTo>
                      <a:pt x="43" y="20"/>
                    </a:lnTo>
                    <a:cubicBezTo>
                      <a:pt x="47" y="21"/>
                      <a:pt x="51" y="22"/>
                      <a:pt x="54" y="24"/>
                    </a:cubicBezTo>
                    <a:cubicBezTo>
                      <a:pt x="59" y="25"/>
                      <a:pt x="64" y="26"/>
                      <a:pt x="69" y="28"/>
                    </a:cubicBezTo>
                    <a:cubicBezTo>
                      <a:pt x="75" y="29"/>
                      <a:pt x="81" y="31"/>
                      <a:pt x="86" y="32"/>
                    </a:cubicBezTo>
                    <a:cubicBezTo>
                      <a:pt x="92" y="33"/>
                      <a:pt x="97" y="35"/>
                      <a:pt x="102" y="36"/>
                    </a:cubicBezTo>
                    <a:cubicBezTo>
                      <a:pt x="110" y="38"/>
                      <a:pt x="120" y="40"/>
                      <a:pt x="127" y="46"/>
                    </a:cubicBezTo>
                    <a:cubicBezTo>
                      <a:pt x="131" y="49"/>
                      <a:pt x="134" y="54"/>
                      <a:pt x="135" y="59"/>
                    </a:cubicBezTo>
                    <a:cubicBezTo>
                      <a:pt x="136" y="66"/>
                      <a:pt x="134" y="71"/>
                      <a:pt x="130" y="75"/>
                    </a:cubicBezTo>
                    <a:cubicBezTo>
                      <a:pt x="127" y="80"/>
                      <a:pt x="122" y="84"/>
                      <a:pt x="118" y="87"/>
                    </a:cubicBezTo>
                    <a:cubicBezTo>
                      <a:pt x="115" y="89"/>
                      <a:pt x="112" y="91"/>
                      <a:pt x="110" y="93"/>
                    </a:cubicBezTo>
                    <a:cubicBezTo>
                      <a:pt x="100" y="99"/>
                      <a:pt x="91" y="105"/>
                      <a:pt x="81" y="110"/>
                    </a:cubicBezTo>
                    <a:cubicBezTo>
                      <a:pt x="72" y="116"/>
                      <a:pt x="63" y="121"/>
                      <a:pt x="53" y="126"/>
                    </a:cubicBezTo>
                    <a:cubicBezTo>
                      <a:pt x="52" y="126"/>
                      <a:pt x="50" y="127"/>
                      <a:pt x="49" y="127"/>
                    </a:cubicBezTo>
                    <a:cubicBezTo>
                      <a:pt x="45" y="127"/>
                      <a:pt x="40" y="124"/>
                      <a:pt x="39" y="1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2"/>
              <p:cNvSpPr/>
              <p:nvPr/>
            </p:nvSpPr>
            <p:spPr>
              <a:xfrm>
                <a:off x="512640" y="3159720"/>
                <a:ext cx="936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8" extrusionOk="0">
                    <a:moveTo>
                      <a:pt x="10" y="27"/>
                    </a:moveTo>
                    <a:cubicBezTo>
                      <a:pt x="7" y="27"/>
                      <a:pt x="5" y="26"/>
                      <a:pt x="3" y="23"/>
                    </a:cubicBezTo>
                    <a:cubicBezTo>
                      <a:pt x="1" y="21"/>
                      <a:pt x="0" y="18"/>
                      <a:pt x="1" y="15"/>
                    </a:cubicBezTo>
                    <a:cubicBezTo>
                      <a:pt x="2" y="12"/>
                      <a:pt x="3" y="9"/>
                      <a:pt x="6" y="8"/>
                    </a:cubicBezTo>
                    <a:cubicBezTo>
                      <a:pt x="8" y="7"/>
                      <a:pt x="10" y="7"/>
                      <a:pt x="12" y="7"/>
                    </a:cubicBezTo>
                    <a:cubicBezTo>
                      <a:pt x="34" y="4"/>
                      <a:pt x="55" y="5"/>
                      <a:pt x="77" y="5"/>
                    </a:cubicBezTo>
                    <a:cubicBezTo>
                      <a:pt x="99" y="6"/>
                      <a:pt x="121" y="7"/>
                      <a:pt x="142" y="7"/>
                    </a:cubicBezTo>
                    <a:cubicBezTo>
                      <a:pt x="178" y="7"/>
                      <a:pt x="213" y="3"/>
                      <a:pt x="248" y="1"/>
                    </a:cubicBezTo>
                    <a:cubicBezTo>
                      <a:pt x="254" y="0"/>
                      <a:pt x="259" y="5"/>
                      <a:pt x="259" y="11"/>
                    </a:cubicBezTo>
                    <a:cubicBezTo>
                      <a:pt x="259" y="16"/>
                      <a:pt x="254" y="20"/>
                      <a:pt x="249" y="21"/>
                    </a:cubicBezTo>
                    <a:cubicBezTo>
                      <a:pt x="226" y="21"/>
                      <a:pt x="203" y="23"/>
                      <a:pt x="181" y="25"/>
                    </a:cubicBezTo>
                    <a:cubicBezTo>
                      <a:pt x="159" y="25"/>
                      <a:pt x="136" y="26"/>
                      <a:pt x="114" y="26"/>
                    </a:cubicBezTo>
                    <a:cubicBezTo>
                      <a:pt x="100" y="25"/>
                      <a:pt x="84" y="25"/>
                      <a:pt x="69" y="25"/>
                    </a:cubicBezTo>
                    <a:cubicBezTo>
                      <a:pt x="55" y="25"/>
                      <a:pt x="41" y="25"/>
                      <a:pt x="26" y="26"/>
                    </a:cubicBezTo>
                    <a:cubicBezTo>
                      <a:pt x="24" y="26"/>
                      <a:pt x="21" y="26"/>
                      <a:pt x="19" y="26"/>
                    </a:cubicBezTo>
                    <a:cubicBezTo>
                      <a:pt x="17" y="27"/>
                      <a:pt x="14" y="27"/>
                      <a:pt x="12" y="27"/>
                    </a:cubicBezTo>
                    <a:cubicBezTo>
                      <a:pt x="11" y="27"/>
                      <a:pt x="10" y="27"/>
                      <a:pt x="10" y="2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2"/>
              <p:cNvSpPr/>
              <p:nvPr/>
            </p:nvSpPr>
            <p:spPr>
              <a:xfrm>
                <a:off x="567000" y="3142440"/>
                <a:ext cx="4392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35" extrusionOk="0">
                    <a:moveTo>
                      <a:pt x="7" y="129"/>
                    </a:moveTo>
                    <a:cubicBezTo>
                      <a:pt x="4" y="124"/>
                      <a:pt x="6" y="118"/>
                      <a:pt x="10" y="115"/>
                    </a:cubicBezTo>
                    <a:cubicBezTo>
                      <a:pt x="38" y="98"/>
                      <a:pt x="66" y="81"/>
                      <a:pt x="92" y="64"/>
                    </a:cubicBezTo>
                    <a:cubicBezTo>
                      <a:pt x="94" y="63"/>
                      <a:pt x="95" y="62"/>
                      <a:pt x="97" y="61"/>
                    </a:cubicBezTo>
                    <a:cubicBezTo>
                      <a:pt x="83" y="55"/>
                      <a:pt x="69" y="50"/>
                      <a:pt x="56" y="45"/>
                    </a:cubicBezTo>
                    <a:cubicBezTo>
                      <a:pt x="48" y="42"/>
                      <a:pt x="41" y="39"/>
                      <a:pt x="34" y="36"/>
                    </a:cubicBezTo>
                    <a:cubicBezTo>
                      <a:pt x="27" y="33"/>
                      <a:pt x="21" y="30"/>
                      <a:pt x="15" y="26"/>
                    </a:cubicBezTo>
                    <a:cubicBezTo>
                      <a:pt x="9" y="22"/>
                      <a:pt x="0" y="15"/>
                      <a:pt x="4" y="7"/>
                    </a:cubicBezTo>
                    <a:cubicBezTo>
                      <a:pt x="7" y="3"/>
                      <a:pt x="11" y="0"/>
                      <a:pt x="16" y="1"/>
                    </a:cubicBezTo>
                    <a:lnTo>
                      <a:pt x="17" y="1"/>
                    </a:lnTo>
                    <a:cubicBezTo>
                      <a:pt x="21" y="1"/>
                      <a:pt x="23" y="4"/>
                      <a:pt x="24" y="7"/>
                    </a:cubicBezTo>
                    <a:cubicBezTo>
                      <a:pt x="25" y="8"/>
                      <a:pt x="27" y="9"/>
                      <a:pt x="28" y="10"/>
                    </a:cubicBezTo>
                    <a:cubicBezTo>
                      <a:pt x="30" y="11"/>
                      <a:pt x="33" y="13"/>
                      <a:pt x="36" y="14"/>
                    </a:cubicBezTo>
                    <a:cubicBezTo>
                      <a:pt x="45" y="19"/>
                      <a:pt x="55" y="23"/>
                      <a:pt x="64" y="27"/>
                    </a:cubicBezTo>
                    <a:cubicBezTo>
                      <a:pt x="75" y="31"/>
                      <a:pt x="85" y="34"/>
                      <a:pt x="95" y="38"/>
                    </a:cubicBezTo>
                    <a:cubicBezTo>
                      <a:pt x="102" y="41"/>
                      <a:pt x="108" y="43"/>
                      <a:pt x="113" y="47"/>
                    </a:cubicBezTo>
                    <a:cubicBezTo>
                      <a:pt x="118" y="50"/>
                      <a:pt x="121" y="56"/>
                      <a:pt x="120" y="61"/>
                    </a:cubicBezTo>
                    <a:cubicBezTo>
                      <a:pt x="120" y="67"/>
                      <a:pt x="116" y="71"/>
                      <a:pt x="112" y="75"/>
                    </a:cubicBezTo>
                    <a:cubicBezTo>
                      <a:pt x="106" y="80"/>
                      <a:pt x="99" y="84"/>
                      <a:pt x="94" y="88"/>
                    </a:cubicBezTo>
                    <a:cubicBezTo>
                      <a:pt x="88" y="91"/>
                      <a:pt x="83" y="93"/>
                      <a:pt x="78" y="97"/>
                    </a:cubicBezTo>
                    <a:cubicBezTo>
                      <a:pt x="69" y="102"/>
                      <a:pt x="60" y="108"/>
                      <a:pt x="51" y="114"/>
                    </a:cubicBezTo>
                    <a:cubicBezTo>
                      <a:pt x="41" y="120"/>
                      <a:pt x="31" y="126"/>
                      <a:pt x="21" y="133"/>
                    </a:cubicBezTo>
                    <a:cubicBezTo>
                      <a:pt x="19" y="134"/>
                      <a:pt x="18" y="134"/>
                      <a:pt x="16" y="134"/>
                    </a:cubicBezTo>
                    <a:cubicBezTo>
                      <a:pt x="12" y="134"/>
                      <a:pt x="9" y="132"/>
                      <a:pt x="7" y="12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2"/>
              <p:cNvSpPr/>
              <p:nvPr/>
            </p:nvSpPr>
            <p:spPr>
              <a:xfrm>
                <a:off x="511920" y="3199680"/>
                <a:ext cx="49320" cy="1872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52" extrusionOk="0">
                    <a:moveTo>
                      <a:pt x="93" y="48"/>
                    </a:moveTo>
                    <a:cubicBezTo>
                      <a:pt x="83" y="45"/>
                      <a:pt x="74" y="43"/>
                      <a:pt x="64" y="41"/>
                    </a:cubicBezTo>
                    <a:cubicBezTo>
                      <a:pt x="54" y="38"/>
                      <a:pt x="45" y="35"/>
                      <a:pt x="36" y="32"/>
                    </a:cubicBezTo>
                    <a:cubicBezTo>
                      <a:pt x="30" y="31"/>
                      <a:pt x="26" y="29"/>
                      <a:pt x="21" y="28"/>
                    </a:cubicBezTo>
                    <a:cubicBezTo>
                      <a:pt x="16" y="26"/>
                      <a:pt x="11" y="24"/>
                      <a:pt x="6" y="22"/>
                    </a:cubicBezTo>
                    <a:cubicBezTo>
                      <a:pt x="1" y="18"/>
                      <a:pt x="0" y="13"/>
                      <a:pt x="2" y="7"/>
                    </a:cubicBezTo>
                    <a:cubicBezTo>
                      <a:pt x="5" y="3"/>
                      <a:pt x="12" y="0"/>
                      <a:pt x="16" y="3"/>
                    </a:cubicBezTo>
                    <a:cubicBezTo>
                      <a:pt x="17" y="4"/>
                      <a:pt x="18" y="4"/>
                      <a:pt x="18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23" y="7"/>
                      <a:pt x="28" y="8"/>
                      <a:pt x="33" y="10"/>
                    </a:cubicBezTo>
                    <a:cubicBezTo>
                      <a:pt x="55" y="17"/>
                      <a:pt x="77" y="24"/>
                      <a:pt x="100" y="28"/>
                    </a:cubicBezTo>
                    <a:cubicBezTo>
                      <a:pt x="106" y="29"/>
                      <a:pt x="111" y="30"/>
                      <a:pt x="117" y="31"/>
                    </a:cubicBezTo>
                    <a:cubicBezTo>
                      <a:pt x="120" y="31"/>
                      <a:pt x="123" y="31"/>
                      <a:pt x="125" y="31"/>
                    </a:cubicBezTo>
                    <a:cubicBezTo>
                      <a:pt x="131" y="31"/>
                      <a:pt x="136" y="35"/>
                      <a:pt x="136" y="41"/>
                    </a:cubicBezTo>
                    <a:cubicBezTo>
                      <a:pt x="136" y="46"/>
                      <a:pt x="131" y="51"/>
                      <a:pt x="125" y="51"/>
                    </a:cubicBezTo>
                    <a:cubicBezTo>
                      <a:pt x="125" y="51"/>
                      <a:pt x="124" y="51"/>
                      <a:pt x="123" y="51"/>
                    </a:cubicBezTo>
                    <a:cubicBezTo>
                      <a:pt x="113" y="51"/>
                      <a:pt x="103" y="50"/>
                      <a:pt x="93" y="4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2"/>
              <p:cNvSpPr/>
              <p:nvPr/>
            </p:nvSpPr>
            <p:spPr>
              <a:xfrm>
                <a:off x="529920" y="3200760"/>
                <a:ext cx="378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2" extrusionOk="0">
                    <a:moveTo>
                      <a:pt x="45" y="78"/>
                    </a:moveTo>
                    <a:cubicBezTo>
                      <a:pt x="41" y="74"/>
                      <a:pt x="40" y="67"/>
                      <a:pt x="45" y="63"/>
                    </a:cubicBezTo>
                    <a:cubicBezTo>
                      <a:pt x="53" y="56"/>
                      <a:pt x="62" y="49"/>
                      <a:pt x="70" y="42"/>
                    </a:cubicBezTo>
                    <a:cubicBezTo>
                      <a:pt x="73" y="39"/>
                      <a:pt x="75" y="36"/>
                      <a:pt x="78" y="34"/>
                    </a:cubicBezTo>
                    <a:cubicBezTo>
                      <a:pt x="79" y="33"/>
                      <a:pt x="80" y="32"/>
                      <a:pt x="81" y="31"/>
                    </a:cubicBezTo>
                    <a:cubicBezTo>
                      <a:pt x="81" y="30"/>
                      <a:pt x="82" y="29"/>
                      <a:pt x="82" y="28"/>
                    </a:cubicBezTo>
                    <a:cubicBezTo>
                      <a:pt x="81" y="27"/>
                      <a:pt x="81" y="27"/>
                      <a:pt x="80" y="26"/>
                    </a:cubicBezTo>
                    <a:cubicBezTo>
                      <a:pt x="77" y="26"/>
                      <a:pt x="74" y="25"/>
                      <a:pt x="71" y="25"/>
                    </a:cubicBezTo>
                    <a:cubicBezTo>
                      <a:pt x="62" y="23"/>
                      <a:pt x="53" y="22"/>
                      <a:pt x="44" y="21"/>
                    </a:cubicBezTo>
                    <a:lnTo>
                      <a:pt x="45" y="21"/>
                    </a:lnTo>
                    <a:cubicBezTo>
                      <a:pt x="44" y="21"/>
                      <a:pt x="43" y="21"/>
                      <a:pt x="43" y="21"/>
                    </a:cubicBezTo>
                    <a:lnTo>
                      <a:pt x="42" y="21"/>
                    </a:lnTo>
                    <a:cubicBezTo>
                      <a:pt x="40" y="21"/>
                      <a:pt x="38" y="21"/>
                      <a:pt x="36" y="21"/>
                    </a:cubicBezTo>
                    <a:cubicBezTo>
                      <a:pt x="32" y="21"/>
                      <a:pt x="29" y="21"/>
                      <a:pt x="25" y="21"/>
                    </a:cubicBezTo>
                    <a:cubicBezTo>
                      <a:pt x="23" y="21"/>
                      <a:pt x="21" y="21"/>
                      <a:pt x="19" y="21"/>
                    </a:cubicBezTo>
                    <a:cubicBezTo>
                      <a:pt x="18" y="21"/>
                      <a:pt x="18" y="22"/>
                      <a:pt x="18" y="22"/>
                    </a:cubicBezTo>
                    <a:cubicBezTo>
                      <a:pt x="15" y="24"/>
                      <a:pt x="12" y="24"/>
                      <a:pt x="8" y="23"/>
                    </a:cubicBezTo>
                    <a:cubicBezTo>
                      <a:pt x="3" y="21"/>
                      <a:pt x="0" y="14"/>
                      <a:pt x="3" y="9"/>
                    </a:cubicBezTo>
                    <a:cubicBezTo>
                      <a:pt x="4" y="5"/>
                      <a:pt x="8" y="3"/>
                      <a:pt x="12" y="1"/>
                    </a:cubicBezTo>
                    <a:cubicBezTo>
                      <a:pt x="14" y="1"/>
                      <a:pt x="17" y="1"/>
                      <a:pt x="19" y="0"/>
                    </a:cubicBezTo>
                    <a:cubicBezTo>
                      <a:pt x="23" y="0"/>
                      <a:pt x="26" y="0"/>
                      <a:pt x="30" y="0"/>
                    </a:cubicBezTo>
                    <a:cubicBezTo>
                      <a:pt x="36" y="0"/>
                      <a:pt x="42" y="0"/>
                      <a:pt x="48" y="1"/>
                    </a:cubicBezTo>
                    <a:cubicBezTo>
                      <a:pt x="59" y="2"/>
                      <a:pt x="69" y="3"/>
                      <a:pt x="79" y="5"/>
                    </a:cubicBezTo>
                    <a:cubicBezTo>
                      <a:pt x="89" y="7"/>
                      <a:pt x="100" y="11"/>
                      <a:pt x="103" y="22"/>
                    </a:cubicBezTo>
                    <a:cubicBezTo>
                      <a:pt x="104" y="26"/>
                      <a:pt x="103" y="32"/>
                      <a:pt x="100" y="37"/>
                    </a:cubicBezTo>
                    <a:cubicBezTo>
                      <a:pt x="98" y="43"/>
                      <a:pt x="93" y="48"/>
                      <a:pt x="88" y="53"/>
                    </a:cubicBezTo>
                    <a:cubicBezTo>
                      <a:pt x="80" y="60"/>
                      <a:pt x="71" y="67"/>
                      <a:pt x="63" y="74"/>
                    </a:cubicBezTo>
                    <a:cubicBezTo>
                      <a:pt x="61" y="75"/>
                      <a:pt x="60" y="77"/>
                      <a:pt x="59" y="78"/>
                    </a:cubicBezTo>
                    <a:cubicBezTo>
                      <a:pt x="57" y="79"/>
                      <a:pt x="54" y="81"/>
                      <a:pt x="52" y="81"/>
                    </a:cubicBezTo>
                    <a:cubicBezTo>
                      <a:pt x="49" y="81"/>
                      <a:pt x="47" y="79"/>
                      <a:pt x="45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2"/>
              <p:cNvSpPr/>
              <p:nvPr/>
            </p:nvSpPr>
            <p:spPr>
              <a:xfrm>
                <a:off x="100800" y="2974320"/>
                <a:ext cx="878400" cy="49500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375" extrusionOk="0">
                    <a:moveTo>
                      <a:pt x="101" y="1373"/>
                    </a:moveTo>
                    <a:cubicBezTo>
                      <a:pt x="86" y="1372"/>
                      <a:pt x="72" y="1370"/>
                      <a:pt x="58" y="1368"/>
                    </a:cubicBezTo>
                    <a:cubicBezTo>
                      <a:pt x="43" y="1366"/>
                      <a:pt x="29" y="1363"/>
                      <a:pt x="15" y="1360"/>
                    </a:cubicBezTo>
                    <a:cubicBezTo>
                      <a:pt x="5" y="1357"/>
                      <a:pt x="0" y="1345"/>
                      <a:pt x="3" y="1336"/>
                    </a:cubicBezTo>
                    <a:cubicBezTo>
                      <a:pt x="4" y="1331"/>
                      <a:pt x="7" y="1327"/>
                      <a:pt x="12" y="1325"/>
                    </a:cubicBezTo>
                    <a:cubicBezTo>
                      <a:pt x="17" y="1322"/>
                      <a:pt x="21" y="1322"/>
                      <a:pt x="26" y="1323"/>
                    </a:cubicBezTo>
                    <a:cubicBezTo>
                      <a:pt x="31" y="1324"/>
                      <a:pt x="36" y="1325"/>
                      <a:pt x="42" y="1327"/>
                    </a:cubicBezTo>
                    <a:cubicBezTo>
                      <a:pt x="59" y="1331"/>
                      <a:pt x="77" y="1333"/>
                      <a:pt x="95" y="1335"/>
                    </a:cubicBezTo>
                    <a:cubicBezTo>
                      <a:pt x="103" y="1335"/>
                      <a:pt x="111" y="1336"/>
                      <a:pt x="120" y="1336"/>
                    </a:cubicBezTo>
                    <a:cubicBezTo>
                      <a:pt x="137" y="1335"/>
                      <a:pt x="153" y="1333"/>
                      <a:pt x="170" y="1330"/>
                    </a:cubicBezTo>
                    <a:cubicBezTo>
                      <a:pt x="194" y="1326"/>
                      <a:pt x="218" y="1321"/>
                      <a:pt x="242" y="1315"/>
                    </a:cubicBezTo>
                    <a:cubicBezTo>
                      <a:pt x="268" y="1310"/>
                      <a:pt x="293" y="1304"/>
                      <a:pt x="319" y="1297"/>
                    </a:cubicBezTo>
                    <a:cubicBezTo>
                      <a:pt x="342" y="1290"/>
                      <a:pt x="365" y="1280"/>
                      <a:pt x="388" y="1272"/>
                    </a:cubicBezTo>
                    <a:cubicBezTo>
                      <a:pt x="412" y="1263"/>
                      <a:pt x="435" y="1253"/>
                      <a:pt x="459" y="1243"/>
                    </a:cubicBezTo>
                    <a:cubicBezTo>
                      <a:pt x="472" y="1236"/>
                      <a:pt x="484" y="1230"/>
                      <a:pt x="497" y="1223"/>
                    </a:cubicBezTo>
                    <a:cubicBezTo>
                      <a:pt x="511" y="1216"/>
                      <a:pt x="525" y="1208"/>
                      <a:pt x="539" y="1200"/>
                    </a:cubicBezTo>
                    <a:cubicBezTo>
                      <a:pt x="538" y="1201"/>
                      <a:pt x="537" y="1201"/>
                      <a:pt x="537" y="1201"/>
                    </a:cubicBezTo>
                    <a:cubicBezTo>
                      <a:pt x="557" y="1189"/>
                      <a:pt x="575" y="1176"/>
                      <a:pt x="594" y="1164"/>
                    </a:cubicBezTo>
                    <a:cubicBezTo>
                      <a:pt x="615" y="1151"/>
                      <a:pt x="636" y="1138"/>
                      <a:pt x="657" y="1126"/>
                    </a:cubicBezTo>
                    <a:cubicBezTo>
                      <a:pt x="676" y="1114"/>
                      <a:pt x="695" y="1102"/>
                      <a:pt x="713" y="1089"/>
                    </a:cubicBezTo>
                    <a:cubicBezTo>
                      <a:pt x="733" y="1075"/>
                      <a:pt x="753" y="1061"/>
                      <a:pt x="773" y="1047"/>
                    </a:cubicBezTo>
                    <a:cubicBezTo>
                      <a:pt x="783" y="1041"/>
                      <a:pt x="793" y="1035"/>
                      <a:pt x="803" y="1029"/>
                    </a:cubicBezTo>
                    <a:cubicBezTo>
                      <a:pt x="813" y="1022"/>
                      <a:pt x="823" y="1015"/>
                      <a:pt x="833" y="1008"/>
                    </a:cubicBezTo>
                    <a:cubicBezTo>
                      <a:pt x="852" y="995"/>
                      <a:pt x="870" y="982"/>
                      <a:pt x="888" y="967"/>
                    </a:cubicBezTo>
                    <a:cubicBezTo>
                      <a:pt x="888" y="968"/>
                      <a:pt x="887" y="968"/>
                      <a:pt x="886" y="968"/>
                    </a:cubicBezTo>
                    <a:cubicBezTo>
                      <a:pt x="925" y="937"/>
                      <a:pt x="962" y="904"/>
                      <a:pt x="998" y="869"/>
                    </a:cubicBezTo>
                    <a:cubicBezTo>
                      <a:pt x="1017" y="851"/>
                      <a:pt x="1036" y="834"/>
                      <a:pt x="1054" y="816"/>
                    </a:cubicBezTo>
                    <a:cubicBezTo>
                      <a:pt x="1072" y="799"/>
                      <a:pt x="1089" y="782"/>
                      <a:pt x="1106" y="765"/>
                    </a:cubicBezTo>
                    <a:cubicBezTo>
                      <a:pt x="1122" y="749"/>
                      <a:pt x="1139" y="733"/>
                      <a:pt x="1157" y="718"/>
                    </a:cubicBezTo>
                    <a:cubicBezTo>
                      <a:pt x="1175" y="702"/>
                      <a:pt x="1193" y="686"/>
                      <a:pt x="1211" y="670"/>
                    </a:cubicBezTo>
                    <a:cubicBezTo>
                      <a:pt x="1220" y="662"/>
                      <a:pt x="1229" y="655"/>
                      <a:pt x="1238" y="647"/>
                    </a:cubicBezTo>
                    <a:cubicBezTo>
                      <a:pt x="1248" y="639"/>
                      <a:pt x="1258" y="631"/>
                      <a:pt x="1269" y="623"/>
                    </a:cubicBezTo>
                    <a:cubicBezTo>
                      <a:pt x="1287" y="609"/>
                      <a:pt x="1306" y="594"/>
                      <a:pt x="1325" y="580"/>
                    </a:cubicBezTo>
                    <a:cubicBezTo>
                      <a:pt x="1324" y="580"/>
                      <a:pt x="1323" y="580"/>
                      <a:pt x="1323" y="581"/>
                    </a:cubicBezTo>
                    <a:cubicBezTo>
                      <a:pt x="1341" y="566"/>
                      <a:pt x="1359" y="549"/>
                      <a:pt x="1377" y="532"/>
                    </a:cubicBezTo>
                    <a:cubicBezTo>
                      <a:pt x="1394" y="516"/>
                      <a:pt x="1411" y="497"/>
                      <a:pt x="1428" y="481"/>
                    </a:cubicBezTo>
                    <a:cubicBezTo>
                      <a:pt x="1463" y="446"/>
                      <a:pt x="1498" y="411"/>
                      <a:pt x="1534" y="377"/>
                    </a:cubicBezTo>
                    <a:cubicBezTo>
                      <a:pt x="1552" y="360"/>
                      <a:pt x="1570" y="343"/>
                      <a:pt x="1588" y="327"/>
                    </a:cubicBezTo>
                    <a:cubicBezTo>
                      <a:pt x="1606" y="310"/>
                      <a:pt x="1623" y="294"/>
                      <a:pt x="1640" y="277"/>
                    </a:cubicBezTo>
                    <a:cubicBezTo>
                      <a:pt x="1657" y="260"/>
                      <a:pt x="1674" y="243"/>
                      <a:pt x="1692" y="228"/>
                    </a:cubicBezTo>
                    <a:cubicBezTo>
                      <a:pt x="1710" y="212"/>
                      <a:pt x="1729" y="199"/>
                      <a:pt x="1750" y="187"/>
                    </a:cubicBezTo>
                    <a:cubicBezTo>
                      <a:pt x="1772" y="176"/>
                      <a:pt x="1794" y="165"/>
                      <a:pt x="1816" y="154"/>
                    </a:cubicBezTo>
                    <a:cubicBezTo>
                      <a:pt x="1838" y="143"/>
                      <a:pt x="1861" y="134"/>
                      <a:pt x="1884" y="125"/>
                    </a:cubicBezTo>
                    <a:cubicBezTo>
                      <a:pt x="1908" y="115"/>
                      <a:pt x="1932" y="105"/>
                      <a:pt x="1956" y="95"/>
                    </a:cubicBezTo>
                    <a:cubicBezTo>
                      <a:pt x="1978" y="86"/>
                      <a:pt x="2001" y="77"/>
                      <a:pt x="2024" y="69"/>
                    </a:cubicBezTo>
                    <a:cubicBezTo>
                      <a:pt x="2050" y="59"/>
                      <a:pt x="2077" y="51"/>
                      <a:pt x="2104" y="42"/>
                    </a:cubicBezTo>
                    <a:cubicBezTo>
                      <a:pt x="2104" y="42"/>
                      <a:pt x="2103" y="43"/>
                      <a:pt x="2102" y="43"/>
                    </a:cubicBezTo>
                    <a:cubicBezTo>
                      <a:pt x="2126" y="36"/>
                      <a:pt x="2150" y="32"/>
                      <a:pt x="2175" y="28"/>
                    </a:cubicBezTo>
                    <a:cubicBezTo>
                      <a:pt x="2198" y="24"/>
                      <a:pt x="2223" y="21"/>
                      <a:pt x="2247" y="19"/>
                    </a:cubicBezTo>
                    <a:cubicBezTo>
                      <a:pt x="2296" y="13"/>
                      <a:pt x="2346" y="5"/>
                      <a:pt x="2395" y="2"/>
                    </a:cubicBezTo>
                    <a:cubicBezTo>
                      <a:pt x="2405" y="2"/>
                      <a:pt x="2414" y="0"/>
                      <a:pt x="2423" y="2"/>
                    </a:cubicBezTo>
                    <a:cubicBezTo>
                      <a:pt x="2433" y="3"/>
                      <a:pt x="2439" y="13"/>
                      <a:pt x="2438" y="22"/>
                    </a:cubicBezTo>
                    <a:cubicBezTo>
                      <a:pt x="2436" y="31"/>
                      <a:pt x="2427" y="38"/>
                      <a:pt x="2418" y="37"/>
                    </a:cubicBezTo>
                    <a:cubicBezTo>
                      <a:pt x="2416" y="37"/>
                      <a:pt x="2416" y="37"/>
                      <a:pt x="2415" y="36"/>
                    </a:cubicBezTo>
                    <a:cubicBezTo>
                      <a:pt x="2410" y="36"/>
                      <a:pt x="2406" y="36"/>
                      <a:pt x="2401" y="36"/>
                    </a:cubicBezTo>
                    <a:cubicBezTo>
                      <a:pt x="2361" y="38"/>
                      <a:pt x="2321" y="43"/>
                      <a:pt x="2281" y="48"/>
                    </a:cubicBezTo>
                    <a:cubicBezTo>
                      <a:pt x="2242" y="54"/>
                      <a:pt x="2202" y="59"/>
                      <a:pt x="2162" y="65"/>
                    </a:cubicBezTo>
                    <a:cubicBezTo>
                      <a:pt x="2147" y="68"/>
                      <a:pt x="2131" y="72"/>
                      <a:pt x="2115" y="76"/>
                    </a:cubicBezTo>
                    <a:cubicBezTo>
                      <a:pt x="2070" y="90"/>
                      <a:pt x="2025" y="106"/>
                      <a:pt x="1981" y="124"/>
                    </a:cubicBezTo>
                    <a:cubicBezTo>
                      <a:pt x="1935" y="142"/>
                      <a:pt x="1890" y="161"/>
                      <a:pt x="1845" y="180"/>
                    </a:cubicBezTo>
                    <a:cubicBezTo>
                      <a:pt x="1844" y="180"/>
                      <a:pt x="1844" y="180"/>
                      <a:pt x="1844" y="181"/>
                    </a:cubicBezTo>
                    <a:cubicBezTo>
                      <a:pt x="1844" y="180"/>
                      <a:pt x="1844" y="180"/>
                      <a:pt x="1845" y="180"/>
                    </a:cubicBezTo>
                    <a:cubicBezTo>
                      <a:pt x="1815" y="194"/>
                      <a:pt x="1786" y="208"/>
                      <a:pt x="1758" y="225"/>
                    </a:cubicBezTo>
                    <a:cubicBezTo>
                      <a:pt x="1747" y="232"/>
                      <a:pt x="1736" y="239"/>
                      <a:pt x="1727" y="247"/>
                    </a:cubicBezTo>
                    <a:cubicBezTo>
                      <a:pt x="1727" y="247"/>
                      <a:pt x="1727" y="246"/>
                      <a:pt x="1728" y="246"/>
                    </a:cubicBezTo>
                    <a:cubicBezTo>
                      <a:pt x="1726" y="247"/>
                      <a:pt x="1724" y="249"/>
                      <a:pt x="1723" y="250"/>
                    </a:cubicBezTo>
                    <a:lnTo>
                      <a:pt x="1724" y="249"/>
                    </a:lnTo>
                    <a:cubicBezTo>
                      <a:pt x="1705" y="264"/>
                      <a:pt x="1688" y="281"/>
                      <a:pt x="1671" y="298"/>
                    </a:cubicBezTo>
                    <a:cubicBezTo>
                      <a:pt x="1662" y="307"/>
                      <a:pt x="1654" y="315"/>
                      <a:pt x="1646" y="323"/>
                    </a:cubicBezTo>
                    <a:cubicBezTo>
                      <a:pt x="1637" y="331"/>
                      <a:pt x="1629" y="340"/>
                      <a:pt x="1620" y="348"/>
                    </a:cubicBezTo>
                    <a:cubicBezTo>
                      <a:pt x="1584" y="382"/>
                      <a:pt x="1548" y="415"/>
                      <a:pt x="1513" y="449"/>
                    </a:cubicBezTo>
                    <a:cubicBezTo>
                      <a:pt x="1488" y="474"/>
                      <a:pt x="1463" y="497"/>
                      <a:pt x="1439" y="523"/>
                    </a:cubicBezTo>
                    <a:cubicBezTo>
                      <a:pt x="1427" y="536"/>
                      <a:pt x="1414" y="549"/>
                      <a:pt x="1401" y="562"/>
                    </a:cubicBezTo>
                    <a:cubicBezTo>
                      <a:pt x="1388" y="575"/>
                      <a:pt x="1374" y="587"/>
                      <a:pt x="1359" y="599"/>
                    </a:cubicBezTo>
                    <a:cubicBezTo>
                      <a:pt x="1330" y="623"/>
                      <a:pt x="1299" y="647"/>
                      <a:pt x="1269" y="670"/>
                    </a:cubicBezTo>
                    <a:cubicBezTo>
                      <a:pt x="1250" y="686"/>
                      <a:pt x="1231" y="703"/>
                      <a:pt x="1212" y="719"/>
                    </a:cubicBezTo>
                    <a:cubicBezTo>
                      <a:pt x="1193" y="737"/>
                      <a:pt x="1173" y="754"/>
                      <a:pt x="1154" y="771"/>
                    </a:cubicBezTo>
                    <a:cubicBezTo>
                      <a:pt x="1136" y="787"/>
                      <a:pt x="1119" y="804"/>
                      <a:pt x="1102" y="821"/>
                    </a:cubicBezTo>
                    <a:cubicBezTo>
                      <a:pt x="1094" y="830"/>
                      <a:pt x="1086" y="838"/>
                      <a:pt x="1077" y="846"/>
                    </a:cubicBezTo>
                    <a:cubicBezTo>
                      <a:pt x="1068" y="855"/>
                      <a:pt x="1058" y="864"/>
                      <a:pt x="1048" y="873"/>
                    </a:cubicBezTo>
                    <a:cubicBezTo>
                      <a:pt x="1030" y="891"/>
                      <a:pt x="1011" y="908"/>
                      <a:pt x="992" y="925"/>
                    </a:cubicBezTo>
                    <a:cubicBezTo>
                      <a:pt x="975" y="942"/>
                      <a:pt x="958" y="959"/>
                      <a:pt x="939" y="974"/>
                    </a:cubicBezTo>
                    <a:cubicBezTo>
                      <a:pt x="900" y="1007"/>
                      <a:pt x="859" y="1036"/>
                      <a:pt x="817" y="1064"/>
                    </a:cubicBezTo>
                    <a:cubicBezTo>
                      <a:pt x="791" y="1081"/>
                      <a:pt x="766" y="1099"/>
                      <a:pt x="740" y="1116"/>
                    </a:cubicBezTo>
                    <a:cubicBezTo>
                      <a:pt x="715" y="1133"/>
                      <a:pt x="689" y="1149"/>
                      <a:pt x="663" y="1165"/>
                    </a:cubicBezTo>
                    <a:cubicBezTo>
                      <a:pt x="662" y="1166"/>
                      <a:pt x="662" y="1166"/>
                      <a:pt x="661" y="1166"/>
                    </a:cubicBezTo>
                    <a:lnTo>
                      <a:pt x="662" y="1166"/>
                    </a:lnTo>
                    <a:cubicBezTo>
                      <a:pt x="660" y="1167"/>
                      <a:pt x="659" y="1168"/>
                      <a:pt x="657" y="1169"/>
                    </a:cubicBezTo>
                    <a:lnTo>
                      <a:pt x="658" y="1168"/>
                    </a:lnTo>
                    <a:cubicBezTo>
                      <a:pt x="638" y="1181"/>
                      <a:pt x="617" y="1194"/>
                      <a:pt x="597" y="1208"/>
                    </a:cubicBezTo>
                    <a:cubicBezTo>
                      <a:pt x="588" y="1214"/>
                      <a:pt x="578" y="1221"/>
                      <a:pt x="567" y="1227"/>
                    </a:cubicBezTo>
                    <a:cubicBezTo>
                      <a:pt x="556" y="1234"/>
                      <a:pt x="544" y="1240"/>
                      <a:pt x="533" y="1247"/>
                    </a:cubicBezTo>
                    <a:cubicBezTo>
                      <a:pt x="487" y="1271"/>
                      <a:pt x="440" y="1290"/>
                      <a:pt x="392" y="1310"/>
                    </a:cubicBezTo>
                    <a:cubicBezTo>
                      <a:pt x="381" y="1314"/>
                      <a:pt x="369" y="1319"/>
                      <a:pt x="357" y="1324"/>
                    </a:cubicBezTo>
                    <a:cubicBezTo>
                      <a:pt x="353" y="1325"/>
                      <a:pt x="348" y="1328"/>
                      <a:pt x="343" y="1329"/>
                    </a:cubicBezTo>
                    <a:cubicBezTo>
                      <a:pt x="336" y="1332"/>
                      <a:pt x="330" y="1334"/>
                      <a:pt x="323" y="1336"/>
                    </a:cubicBezTo>
                    <a:cubicBezTo>
                      <a:pt x="311" y="1339"/>
                      <a:pt x="298" y="1341"/>
                      <a:pt x="286" y="1344"/>
                    </a:cubicBezTo>
                    <a:cubicBezTo>
                      <a:pt x="273" y="1346"/>
                      <a:pt x="260" y="1349"/>
                      <a:pt x="247" y="1352"/>
                    </a:cubicBezTo>
                    <a:cubicBezTo>
                      <a:pt x="223" y="1357"/>
                      <a:pt x="199" y="1361"/>
                      <a:pt x="176" y="1366"/>
                    </a:cubicBezTo>
                    <a:cubicBezTo>
                      <a:pt x="163" y="1368"/>
                      <a:pt x="151" y="1371"/>
                      <a:pt x="138" y="1373"/>
                    </a:cubicBezTo>
                    <a:cubicBezTo>
                      <a:pt x="131" y="1374"/>
                      <a:pt x="125" y="1374"/>
                      <a:pt x="119" y="1374"/>
                    </a:cubicBezTo>
                    <a:cubicBezTo>
                      <a:pt x="118" y="1374"/>
                      <a:pt x="118" y="1374"/>
                      <a:pt x="118" y="1374"/>
                    </a:cubicBezTo>
                    <a:cubicBezTo>
                      <a:pt x="112" y="1374"/>
                      <a:pt x="107" y="1374"/>
                      <a:pt x="101" y="13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2"/>
              <p:cNvSpPr/>
              <p:nvPr/>
            </p:nvSpPr>
            <p:spPr>
              <a:xfrm>
                <a:off x="50400" y="2966040"/>
                <a:ext cx="754920" cy="353160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981" extrusionOk="0">
                    <a:moveTo>
                      <a:pt x="9" y="976"/>
                    </a:moveTo>
                    <a:cubicBezTo>
                      <a:pt x="0" y="969"/>
                      <a:pt x="0" y="958"/>
                      <a:pt x="6" y="949"/>
                    </a:cubicBezTo>
                    <a:cubicBezTo>
                      <a:pt x="20" y="931"/>
                      <a:pt x="34" y="913"/>
                      <a:pt x="48" y="896"/>
                    </a:cubicBezTo>
                    <a:cubicBezTo>
                      <a:pt x="62" y="878"/>
                      <a:pt x="77" y="861"/>
                      <a:pt x="91" y="843"/>
                    </a:cubicBezTo>
                    <a:cubicBezTo>
                      <a:pt x="105" y="826"/>
                      <a:pt x="118" y="808"/>
                      <a:pt x="132" y="791"/>
                    </a:cubicBezTo>
                    <a:cubicBezTo>
                      <a:pt x="145" y="774"/>
                      <a:pt x="159" y="757"/>
                      <a:pt x="173" y="740"/>
                    </a:cubicBezTo>
                    <a:cubicBezTo>
                      <a:pt x="186" y="725"/>
                      <a:pt x="198" y="709"/>
                      <a:pt x="211" y="693"/>
                    </a:cubicBezTo>
                    <a:cubicBezTo>
                      <a:pt x="223" y="676"/>
                      <a:pt x="235" y="658"/>
                      <a:pt x="249" y="641"/>
                    </a:cubicBezTo>
                    <a:cubicBezTo>
                      <a:pt x="256" y="632"/>
                      <a:pt x="263" y="623"/>
                      <a:pt x="270" y="614"/>
                    </a:cubicBezTo>
                    <a:cubicBezTo>
                      <a:pt x="278" y="606"/>
                      <a:pt x="286" y="597"/>
                      <a:pt x="293" y="589"/>
                    </a:cubicBezTo>
                    <a:cubicBezTo>
                      <a:pt x="308" y="573"/>
                      <a:pt x="323" y="557"/>
                      <a:pt x="337" y="540"/>
                    </a:cubicBezTo>
                    <a:cubicBezTo>
                      <a:pt x="351" y="524"/>
                      <a:pt x="365" y="508"/>
                      <a:pt x="379" y="491"/>
                    </a:cubicBezTo>
                    <a:cubicBezTo>
                      <a:pt x="409" y="458"/>
                      <a:pt x="439" y="425"/>
                      <a:pt x="472" y="395"/>
                    </a:cubicBezTo>
                    <a:cubicBezTo>
                      <a:pt x="504" y="366"/>
                      <a:pt x="541" y="342"/>
                      <a:pt x="578" y="319"/>
                    </a:cubicBezTo>
                    <a:cubicBezTo>
                      <a:pt x="618" y="295"/>
                      <a:pt x="658" y="272"/>
                      <a:pt x="698" y="248"/>
                    </a:cubicBezTo>
                    <a:cubicBezTo>
                      <a:pt x="698" y="248"/>
                      <a:pt x="697" y="249"/>
                      <a:pt x="696" y="249"/>
                    </a:cubicBezTo>
                    <a:cubicBezTo>
                      <a:pt x="719" y="235"/>
                      <a:pt x="742" y="221"/>
                      <a:pt x="764" y="205"/>
                    </a:cubicBezTo>
                    <a:cubicBezTo>
                      <a:pt x="787" y="189"/>
                      <a:pt x="810" y="171"/>
                      <a:pt x="832" y="154"/>
                    </a:cubicBezTo>
                    <a:lnTo>
                      <a:pt x="831" y="154"/>
                    </a:lnTo>
                    <a:cubicBezTo>
                      <a:pt x="848" y="140"/>
                      <a:pt x="866" y="126"/>
                      <a:pt x="883" y="113"/>
                    </a:cubicBezTo>
                    <a:cubicBezTo>
                      <a:pt x="887" y="110"/>
                      <a:pt x="891" y="108"/>
                      <a:pt x="895" y="105"/>
                    </a:cubicBezTo>
                    <a:cubicBezTo>
                      <a:pt x="900" y="102"/>
                      <a:pt x="905" y="99"/>
                      <a:pt x="910" y="96"/>
                    </a:cubicBezTo>
                    <a:cubicBezTo>
                      <a:pt x="921" y="91"/>
                      <a:pt x="931" y="86"/>
                      <a:pt x="942" y="81"/>
                    </a:cubicBezTo>
                    <a:cubicBezTo>
                      <a:pt x="963" y="73"/>
                      <a:pt x="984" y="65"/>
                      <a:pt x="1005" y="58"/>
                    </a:cubicBezTo>
                    <a:cubicBezTo>
                      <a:pt x="1025" y="51"/>
                      <a:pt x="1044" y="45"/>
                      <a:pt x="1065" y="42"/>
                    </a:cubicBezTo>
                    <a:cubicBezTo>
                      <a:pt x="1079" y="39"/>
                      <a:pt x="1094" y="37"/>
                      <a:pt x="1109" y="35"/>
                    </a:cubicBezTo>
                    <a:cubicBezTo>
                      <a:pt x="1123" y="34"/>
                      <a:pt x="1137" y="32"/>
                      <a:pt x="1151" y="30"/>
                    </a:cubicBezTo>
                    <a:cubicBezTo>
                      <a:pt x="1151" y="30"/>
                      <a:pt x="1150" y="30"/>
                      <a:pt x="1149" y="31"/>
                    </a:cubicBezTo>
                    <a:cubicBezTo>
                      <a:pt x="1170" y="27"/>
                      <a:pt x="1191" y="22"/>
                      <a:pt x="1212" y="18"/>
                    </a:cubicBezTo>
                    <a:cubicBezTo>
                      <a:pt x="1233" y="13"/>
                      <a:pt x="1255" y="6"/>
                      <a:pt x="1277" y="3"/>
                    </a:cubicBezTo>
                    <a:cubicBezTo>
                      <a:pt x="1298" y="0"/>
                      <a:pt x="1321" y="0"/>
                      <a:pt x="1342" y="4"/>
                    </a:cubicBezTo>
                    <a:cubicBezTo>
                      <a:pt x="1364" y="7"/>
                      <a:pt x="1386" y="11"/>
                      <a:pt x="1407" y="17"/>
                    </a:cubicBezTo>
                    <a:cubicBezTo>
                      <a:pt x="1429" y="21"/>
                      <a:pt x="1451" y="27"/>
                      <a:pt x="1472" y="33"/>
                    </a:cubicBezTo>
                    <a:cubicBezTo>
                      <a:pt x="1494" y="39"/>
                      <a:pt x="1515" y="48"/>
                      <a:pt x="1536" y="57"/>
                    </a:cubicBezTo>
                    <a:cubicBezTo>
                      <a:pt x="1575" y="74"/>
                      <a:pt x="1614" y="93"/>
                      <a:pt x="1653" y="111"/>
                    </a:cubicBezTo>
                    <a:cubicBezTo>
                      <a:pt x="1692" y="129"/>
                      <a:pt x="1731" y="147"/>
                      <a:pt x="1770" y="165"/>
                    </a:cubicBezTo>
                    <a:cubicBezTo>
                      <a:pt x="1790" y="175"/>
                      <a:pt x="1809" y="186"/>
                      <a:pt x="1829" y="198"/>
                    </a:cubicBezTo>
                    <a:cubicBezTo>
                      <a:pt x="1837" y="203"/>
                      <a:pt x="1846" y="209"/>
                      <a:pt x="1855" y="216"/>
                    </a:cubicBezTo>
                    <a:cubicBezTo>
                      <a:pt x="1863" y="222"/>
                      <a:pt x="1871" y="228"/>
                      <a:pt x="1879" y="235"/>
                    </a:cubicBezTo>
                    <a:cubicBezTo>
                      <a:pt x="1881" y="236"/>
                      <a:pt x="1884" y="238"/>
                      <a:pt x="1886" y="240"/>
                    </a:cubicBezTo>
                    <a:cubicBezTo>
                      <a:pt x="1903" y="252"/>
                      <a:pt x="1920" y="264"/>
                      <a:pt x="1937" y="276"/>
                    </a:cubicBezTo>
                    <a:cubicBezTo>
                      <a:pt x="1955" y="289"/>
                      <a:pt x="1971" y="302"/>
                      <a:pt x="1989" y="315"/>
                    </a:cubicBezTo>
                    <a:cubicBezTo>
                      <a:pt x="1988" y="314"/>
                      <a:pt x="1988" y="314"/>
                      <a:pt x="1987" y="313"/>
                    </a:cubicBezTo>
                    <a:cubicBezTo>
                      <a:pt x="1998" y="321"/>
                      <a:pt x="2008" y="328"/>
                      <a:pt x="2019" y="336"/>
                    </a:cubicBezTo>
                    <a:cubicBezTo>
                      <a:pt x="2031" y="343"/>
                      <a:pt x="2042" y="352"/>
                      <a:pt x="2053" y="361"/>
                    </a:cubicBezTo>
                    <a:cubicBezTo>
                      <a:pt x="2062" y="370"/>
                      <a:pt x="2072" y="379"/>
                      <a:pt x="2080" y="388"/>
                    </a:cubicBezTo>
                    <a:cubicBezTo>
                      <a:pt x="2086" y="394"/>
                      <a:pt x="2091" y="400"/>
                      <a:pt x="2094" y="408"/>
                    </a:cubicBezTo>
                    <a:cubicBezTo>
                      <a:pt x="2096" y="414"/>
                      <a:pt x="2096" y="422"/>
                      <a:pt x="2093" y="428"/>
                    </a:cubicBezTo>
                    <a:cubicBezTo>
                      <a:pt x="2089" y="437"/>
                      <a:pt x="2078" y="441"/>
                      <a:pt x="2069" y="437"/>
                    </a:cubicBezTo>
                    <a:cubicBezTo>
                      <a:pt x="2062" y="434"/>
                      <a:pt x="2058" y="426"/>
                      <a:pt x="2059" y="419"/>
                    </a:cubicBezTo>
                    <a:cubicBezTo>
                      <a:pt x="2052" y="411"/>
                      <a:pt x="2044" y="403"/>
                      <a:pt x="2037" y="396"/>
                    </a:cubicBezTo>
                    <a:cubicBezTo>
                      <a:pt x="2030" y="389"/>
                      <a:pt x="2023" y="383"/>
                      <a:pt x="2015" y="377"/>
                    </a:cubicBezTo>
                    <a:cubicBezTo>
                      <a:pt x="1999" y="366"/>
                      <a:pt x="1982" y="355"/>
                      <a:pt x="1966" y="343"/>
                    </a:cubicBezTo>
                    <a:cubicBezTo>
                      <a:pt x="1949" y="331"/>
                      <a:pt x="1933" y="318"/>
                      <a:pt x="1917" y="306"/>
                    </a:cubicBezTo>
                    <a:cubicBezTo>
                      <a:pt x="1901" y="295"/>
                      <a:pt x="1885" y="285"/>
                      <a:pt x="1870" y="274"/>
                    </a:cubicBezTo>
                    <a:cubicBezTo>
                      <a:pt x="1854" y="263"/>
                      <a:pt x="1839" y="250"/>
                      <a:pt x="1822" y="238"/>
                    </a:cubicBezTo>
                    <a:cubicBezTo>
                      <a:pt x="1809" y="229"/>
                      <a:pt x="1795" y="220"/>
                      <a:pt x="1781" y="212"/>
                    </a:cubicBezTo>
                    <a:cubicBezTo>
                      <a:pt x="1762" y="202"/>
                      <a:pt x="1743" y="193"/>
                      <a:pt x="1723" y="183"/>
                    </a:cubicBezTo>
                    <a:cubicBezTo>
                      <a:pt x="1704" y="174"/>
                      <a:pt x="1684" y="165"/>
                      <a:pt x="1665" y="156"/>
                    </a:cubicBezTo>
                    <a:cubicBezTo>
                      <a:pt x="1625" y="138"/>
                      <a:pt x="1586" y="120"/>
                      <a:pt x="1547" y="102"/>
                    </a:cubicBezTo>
                    <a:cubicBezTo>
                      <a:pt x="1530" y="94"/>
                      <a:pt x="1512" y="87"/>
                      <a:pt x="1495" y="80"/>
                    </a:cubicBezTo>
                    <a:cubicBezTo>
                      <a:pt x="1495" y="79"/>
                      <a:pt x="1494" y="79"/>
                      <a:pt x="1494" y="79"/>
                    </a:cubicBezTo>
                    <a:lnTo>
                      <a:pt x="1494" y="78"/>
                    </a:lnTo>
                    <a:lnTo>
                      <a:pt x="1494" y="79"/>
                    </a:lnTo>
                    <a:cubicBezTo>
                      <a:pt x="1491" y="78"/>
                      <a:pt x="1488" y="77"/>
                      <a:pt x="1485" y="75"/>
                    </a:cubicBezTo>
                    <a:cubicBezTo>
                      <a:pt x="1486" y="75"/>
                      <a:pt x="1486" y="75"/>
                      <a:pt x="1486" y="76"/>
                    </a:cubicBezTo>
                    <a:cubicBezTo>
                      <a:pt x="1486" y="75"/>
                      <a:pt x="1484" y="75"/>
                      <a:pt x="1484" y="75"/>
                    </a:cubicBezTo>
                    <a:cubicBezTo>
                      <a:pt x="1470" y="70"/>
                      <a:pt x="1456" y="66"/>
                      <a:pt x="1441" y="62"/>
                    </a:cubicBezTo>
                    <a:cubicBezTo>
                      <a:pt x="1427" y="58"/>
                      <a:pt x="1413" y="54"/>
                      <a:pt x="1399" y="52"/>
                    </a:cubicBezTo>
                    <a:cubicBezTo>
                      <a:pt x="1376" y="46"/>
                      <a:pt x="1353" y="42"/>
                      <a:pt x="1329" y="39"/>
                    </a:cubicBezTo>
                    <a:cubicBezTo>
                      <a:pt x="1320" y="38"/>
                      <a:pt x="1312" y="38"/>
                      <a:pt x="1303" y="38"/>
                    </a:cubicBezTo>
                    <a:cubicBezTo>
                      <a:pt x="1295" y="38"/>
                      <a:pt x="1287" y="39"/>
                      <a:pt x="1279" y="40"/>
                    </a:cubicBezTo>
                    <a:cubicBezTo>
                      <a:pt x="1263" y="43"/>
                      <a:pt x="1247" y="47"/>
                      <a:pt x="1230" y="50"/>
                    </a:cubicBezTo>
                    <a:cubicBezTo>
                      <a:pt x="1213" y="54"/>
                      <a:pt x="1195" y="59"/>
                      <a:pt x="1177" y="62"/>
                    </a:cubicBezTo>
                    <a:cubicBezTo>
                      <a:pt x="1144" y="68"/>
                      <a:pt x="1111" y="71"/>
                      <a:pt x="1078" y="77"/>
                    </a:cubicBezTo>
                    <a:cubicBezTo>
                      <a:pt x="1066" y="79"/>
                      <a:pt x="1053" y="82"/>
                      <a:pt x="1041" y="85"/>
                    </a:cubicBezTo>
                    <a:cubicBezTo>
                      <a:pt x="1010" y="94"/>
                      <a:pt x="979" y="105"/>
                      <a:pt x="950" y="118"/>
                    </a:cubicBezTo>
                    <a:cubicBezTo>
                      <a:pt x="940" y="123"/>
                      <a:pt x="930" y="127"/>
                      <a:pt x="920" y="133"/>
                    </a:cubicBezTo>
                    <a:cubicBezTo>
                      <a:pt x="901" y="146"/>
                      <a:pt x="882" y="160"/>
                      <a:pt x="863" y="175"/>
                    </a:cubicBezTo>
                    <a:cubicBezTo>
                      <a:pt x="862" y="176"/>
                      <a:pt x="861" y="177"/>
                      <a:pt x="860" y="178"/>
                    </a:cubicBezTo>
                    <a:cubicBezTo>
                      <a:pt x="860" y="177"/>
                      <a:pt x="861" y="177"/>
                      <a:pt x="862" y="176"/>
                    </a:cubicBezTo>
                    <a:cubicBezTo>
                      <a:pt x="859" y="178"/>
                      <a:pt x="857" y="180"/>
                      <a:pt x="856" y="182"/>
                    </a:cubicBezTo>
                    <a:lnTo>
                      <a:pt x="856" y="181"/>
                    </a:lnTo>
                    <a:cubicBezTo>
                      <a:pt x="855" y="182"/>
                      <a:pt x="855" y="182"/>
                      <a:pt x="854" y="182"/>
                    </a:cubicBezTo>
                    <a:lnTo>
                      <a:pt x="854" y="183"/>
                    </a:lnTo>
                    <a:lnTo>
                      <a:pt x="854" y="182"/>
                    </a:lnTo>
                    <a:cubicBezTo>
                      <a:pt x="852" y="184"/>
                      <a:pt x="849" y="187"/>
                      <a:pt x="846" y="189"/>
                    </a:cubicBezTo>
                    <a:cubicBezTo>
                      <a:pt x="830" y="202"/>
                      <a:pt x="813" y="215"/>
                      <a:pt x="796" y="227"/>
                    </a:cubicBezTo>
                    <a:cubicBezTo>
                      <a:pt x="778" y="240"/>
                      <a:pt x="760" y="252"/>
                      <a:pt x="741" y="264"/>
                    </a:cubicBezTo>
                    <a:cubicBezTo>
                      <a:pt x="722" y="276"/>
                      <a:pt x="704" y="288"/>
                      <a:pt x="685" y="298"/>
                    </a:cubicBezTo>
                    <a:cubicBezTo>
                      <a:pt x="665" y="310"/>
                      <a:pt x="645" y="321"/>
                      <a:pt x="626" y="332"/>
                    </a:cubicBezTo>
                    <a:cubicBezTo>
                      <a:pt x="618" y="337"/>
                      <a:pt x="610" y="341"/>
                      <a:pt x="603" y="346"/>
                    </a:cubicBezTo>
                    <a:cubicBezTo>
                      <a:pt x="597" y="349"/>
                      <a:pt x="591" y="353"/>
                      <a:pt x="585" y="356"/>
                    </a:cubicBezTo>
                    <a:cubicBezTo>
                      <a:pt x="586" y="356"/>
                      <a:pt x="587" y="356"/>
                      <a:pt x="588" y="355"/>
                    </a:cubicBezTo>
                    <a:cubicBezTo>
                      <a:pt x="564" y="370"/>
                      <a:pt x="542" y="385"/>
                      <a:pt x="519" y="402"/>
                    </a:cubicBezTo>
                    <a:cubicBezTo>
                      <a:pt x="508" y="412"/>
                      <a:pt x="496" y="423"/>
                      <a:pt x="485" y="433"/>
                    </a:cubicBezTo>
                    <a:cubicBezTo>
                      <a:pt x="472" y="445"/>
                      <a:pt x="461" y="457"/>
                      <a:pt x="449" y="469"/>
                    </a:cubicBezTo>
                    <a:cubicBezTo>
                      <a:pt x="420" y="500"/>
                      <a:pt x="392" y="533"/>
                      <a:pt x="364" y="565"/>
                    </a:cubicBezTo>
                    <a:cubicBezTo>
                      <a:pt x="350" y="582"/>
                      <a:pt x="335" y="597"/>
                      <a:pt x="320" y="614"/>
                    </a:cubicBezTo>
                    <a:cubicBezTo>
                      <a:pt x="305" y="631"/>
                      <a:pt x="291" y="648"/>
                      <a:pt x="276" y="666"/>
                    </a:cubicBezTo>
                    <a:cubicBezTo>
                      <a:pt x="270" y="673"/>
                      <a:pt x="265" y="681"/>
                      <a:pt x="259" y="688"/>
                    </a:cubicBezTo>
                    <a:cubicBezTo>
                      <a:pt x="246" y="706"/>
                      <a:pt x="233" y="724"/>
                      <a:pt x="219" y="741"/>
                    </a:cubicBezTo>
                    <a:cubicBezTo>
                      <a:pt x="205" y="759"/>
                      <a:pt x="192" y="776"/>
                      <a:pt x="178" y="793"/>
                    </a:cubicBezTo>
                    <a:cubicBezTo>
                      <a:pt x="164" y="810"/>
                      <a:pt x="151" y="827"/>
                      <a:pt x="137" y="844"/>
                    </a:cubicBezTo>
                    <a:cubicBezTo>
                      <a:pt x="123" y="862"/>
                      <a:pt x="109" y="880"/>
                      <a:pt x="94" y="898"/>
                    </a:cubicBezTo>
                    <a:cubicBezTo>
                      <a:pt x="74" y="923"/>
                      <a:pt x="55" y="948"/>
                      <a:pt x="35" y="973"/>
                    </a:cubicBezTo>
                    <a:cubicBezTo>
                      <a:pt x="32" y="978"/>
                      <a:pt x="27" y="980"/>
                      <a:pt x="21" y="980"/>
                    </a:cubicBezTo>
                    <a:cubicBezTo>
                      <a:pt x="17" y="980"/>
                      <a:pt x="12" y="979"/>
                      <a:pt x="9" y="97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2"/>
              <p:cNvSpPr/>
              <p:nvPr/>
            </p:nvSpPr>
            <p:spPr>
              <a:xfrm>
                <a:off x="713520" y="3533760"/>
                <a:ext cx="3456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50" extrusionOk="0">
                    <a:moveTo>
                      <a:pt x="11" y="349"/>
                    </a:moveTo>
                    <a:cubicBezTo>
                      <a:pt x="10" y="349"/>
                      <a:pt x="9" y="348"/>
                      <a:pt x="8" y="348"/>
                    </a:cubicBezTo>
                    <a:cubicBezTo>
                      <a:pt x="2" y="347"/>
                      <a:pt x="0" y="341"/>
                      <a:pt x="1" y="335"/>
                    </a:cubicBezTo>
                    <a:cubicBezTo>
                      <a:pt x="38" y="231"/>
                      <a:pt x="62" y="121"/>
                      <a:pt x="74" y="10"/>
                    </a:cubicBezTo>
                    <a:cubicBezTo>
                      <a:pt x="75" y="5"/>
                      <a:pt x="79" y="0"/>
                      <a:pt x="85" y="1"/>
                    </a:cubicBezTo>
                    <a:cubicBezTo>
                      <a:pt x="90" y="2"/>
                      <a:pt x="95" y="7"/>
                      <a:pt x="94" y="12"/>
                    </a:cubicBezTo>
                    <a:cubicBezTo>
                      <a:pt x="82" y="125"/>
                      <a:pt x="57" y="236"/>
                      <a:pt x="21" y="342"/>
                    </a:cubicBezTo>
                    <a:cubicBezTo>
                      <a:pt x="19" y="346"/>
                      <a:pt x="15" y="349"/>
                      <a:pt x="11" y="34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2"/>
              <p:cNvSpPr/>
              <p:nvPr/>
            </p:nvSpPr>
            <p:spPr>
              <a:xfrm>
                <a:off x="754200" y="3541680"/>
                <a:ext cx="39240" cy="10368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288" extrusionOk="0">
                    <a:moveTo>
                      <a:pt x="11" y="287"/>
                    </a:moveTo>
                    <a:cubicBezTo>
                      <a:pt x="8" y="287"/>
                      <a:pt x="5" y="286"/>
                      <a:pt x="4" y="284"/>
                    </a:cubicBezTo>
                    <a:cubicBezTo>
                      <a:pt x="1" y="281"/>
                      <a:pt x="0" y="278"/>
                      <a:pt x="1" y="274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4"/>
                      <a:pt x="52" y="0"/>
                      <a:pt x="57" y="1"/>
                    </a:cubicBezTo>
                    <a:cubicBezTo>
                      <a:pt x="62" y="2"/>
                      <a:pt x="67" y="7"/>
                      <a:pt x="65" y="13"/>
                    </a:cubicBezTo>
                    <a:cubicBezTo>
                      <a:pt x="23" y="262"/>
                      <a:pt x="23" y="262"/>
                      <a:pt x="23" y="262"/>
                    </a:cubicBezTo>
                    <a:cubicBezTo>
                      <a:pt x="51" y="252"/>
                      <a:pt x="75" y="230"/>
                      <a:pt x="87" y="201"/>
                    </a:cubicBezTo>
                    <a:cubicBezTo>
                      <a:pt x="90" y="196"/>
                      <a:pt x="96" y="193"/>
                      <a:pt x="101" y="195"/>
                    </a:cubicBezTo>
                    <a:cubicBezTo>
                      <a:pt x="106" y="198"/>
                      <a:pt x="108" y="203"/>
                      <a:pt x="106" y="209"/>
                    </a:cubicBezTo>
                    <a:cubicBezTo>
                      <a:pt x="89" y="249"/>
                      <a:pt x="53" y="279"/>
                      <a:pt x="12" y="286"/>
                    </a:cubicBezTo>
                    <a:lnTo>
                      <a:pt x="11" y="28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2"/>
              <p:cNvSpPr/>
              <p:nvPr/>
            </p:nvSpPr>
            <p:spPr>
              <a:xfrm>
                <a:off x="696240" y="3519360"/>
                <a:ext cx="14184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31" extrusionOk="0">
                    <a:moveTo>
                      <a:pt x="21" y="130"/>
                    </a:moveTo>
                    <a:cubicBezTo>
                      <a:pt x="18" y="130"/>
                      <a:pt x="16" y="129"/>
                      <a:pt x="14" y="127"/>
                    </a:cubicBezTo>
                    <a:cubicBezTo>
                      <a:pt x="4" y="117"/>
                      <a:pt x="0" y="104"/>
                      <a:pt x="0" y="88"/>
                    </a:cubicBezTo>
                    <a:cubicBezTo>
                      <a:pt x="1" y="69"/>
                      <a:pt x="11" y="49"/>
                      <a:pt x="25" y="36"/>
                    </a:cubicBezTo>
                    <a:cubicBezTo>
                      <a:pt x="49" y="17"/>
                      <a:pt x="79" y="12"/>
                      <a:pt x="108" y="10"/>
                    </a:cubicBezTo>
                    <a:cubicBezTo>
                      <a:pt x="199" y="2"/>
                      <a:pt x="292" y="0"/>
                      <a:pt x="383" y="4"/>
                    </a:cubicBezTo>
                    <a:cubicBezTo>
                      <a:pt x="389" y="4"/>
                      <a:pt x="393" y="9"/>
                      <a:pt x="393" y="14"/>
                    </a:cubicBezTo>
                    <a:cubicBezTo>
                      <a:pt x="392" y="20"/>
                      <a:pt x="388" y="24"/>
                      <a:pt x="383" y="24"/>
                    </a:cubicBezTo>
                    <a:cubicBezTo>
                      <a:pt x="292" y="20"/>
                      <a:pt x="200" y="22"/>
                      <a:pt x="110" y="30"/>
                    </a:cubicBezTo>
                    <a:cubicBezTo>
                      <a:pt x="83" y="32"/>
                      <a:pt x="57" y="36"/>
                      <a:pt x="38" y="52"/>
                    </a:cubicBezTo>
                    <a:cubicBezTo>
                      <a:pt x="28" y="61"/>
                      <a:pt x="21" y="75"/>
                      <a:pt x="20" y="89"/>
                    </a:cubicBezTo>
                    <a:cubicBezTo>
                      <a:pt x="20" y="96"/>
                      <a:pt x="21" y="106"/>
                      <a:pt x="28" y="113"/>
                    </a:cubicBezTo>
                    <a:cubicBezTo>
                      <a:pt x="32" y="117"/>
                      <a:pt x="32" y="123"/>
                      <a:pt x="28" y="127"/>
                    </a:cubicBezTo>
                    <a:cubicBezTo>
                      <a:pt x="26" y="129"/>
                      <a:pt x="24" y="130"/>
                      <a:pt x="21" y="1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2"/>
              <p:cNvSpPr/>
              <p:nvPr/>
            </p:nvSpPr>
            <p:spPr>
              <a:xfrm>
                <a:off x="815040" y="3573720"/>
                <a:ext cx="601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50" extrusionOk="0">
                    <a:moveTo>
                      <a:pt x="11" y="49"/>
                    </a:moveTo>
                    <a:cubicBezTo>
                      <a:pt x="6" y="49"/>
                      <a:pt x="2" y="46"/>
                      <a:pt x="1" y="41"/>
                    </a:cubicBezTo>
                    <a:cubicBezTo>
                      <a:pt x="0" y="35"/>
                      <a:pt x="4" y="30"/>
                      <a:pt x="9" y="29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8" y="0"/>
                      <a:pt x="163" y="3"/>
                      <a:pt x="164" y="9"/>
                    </a:cubicBezTo>
                    <a:cubicBezTo>
                      <a:pt x="166" y="14"/>
                      <a:pt x="162" y="19"/>
                      <a:pt x="156" y="2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49"/>
                      <a:pt x="12" y="49"/>
                      <a:pt x="11" y="4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2"/>
              <p:cNvSpPr/>
              <p:nvPr/>
            </p:nvSpPr>
            <p:spPr>
              <a:xfrm>
                <a:off x="819720" y="3591720"/>
                <a:ext cx="6192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9" extrusionOk="0">
                    <a:moveTo>
                      <a:pt x="11" y="28"/>
                    </a:moveTo>
                    <a:cubicBezTo>
                      <a:pt x="5" y="28"/>
                      <a:pt x="1" y="24"/>
                      <a:pt x="0" y="19"/>
                    </a:cubicBezTo>
                    <a:cubicBezTo>
                      <a:pt x="0" y="13"/>
                      <a:pt x="5" y="8"/>
                      <a:pt x="10" y="8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5" y="0"/>
                      <a:pt x="170" y="4"/>
                      <a:pt x="171" y="9"/>
                    </a:cubicBezTo>
                    <a:cubicBezTo>
                      <a:pt x="171" y="15"/>
                      <a:pt x="167" y="19"/>
                      <a:pt x="161" y="2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8"/>
                      <a:pt x="11" y="28"/>
                      <a:pt x="11" y="2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2"/>
              <p:cNvSpPr/>
              <p:nvPr/>
            </p:nvSpPr>
            <p:spPr>
              <a:xfrm>
                <a:off x="899280" y="3545280"/>
                <a:ext cx="45360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5" extrusionOk="0">
                    <a:moveTo>
                      <a:pt x="20" y="274"/>
                    </a:moveTo>
                    <a:cubicBezTo>
                      <a:pt x="16" y="274"/>
                      <a:pt x="12" y="272"/>
                      <a:pt x="10" y="269"/>
                    </a:cubicBezTo>
                    <a:cubicBezTo>
                      <a:pt x="8" y="263"/>
                      <a:pt x="10" y="257"/>
                      <a:pt x="15" y="255"/>
                    </a:cubicBezTo>
                    <a:cubicBezTo>
                      <a:pt x="37" y="243"/>
                      <a:pt x="63" y="231"/>
                      <a:pt x="79" y="210"/>
                    </a:cubicBezTo>
                    <a:cubicBezTo>
                      <a:pt x="94" y="192"/>
                      <a:pt x="102" y="162"/>
                      <a:pt x="89" y="142"/>
                    </a:cubicBezTo>
                    <a:cubicBezTo>
                      <a:pt x="84" y="133"/>
                      <a:pt x="73" y="128"/>
                      <a:pt x="61" y="128"/>
                    </a:cubicBezTo>
                    <a:cubicBezTo>
                      <a:pt x="60" y="129"/>
                      <a:pt x="58" y="129"/>
                      <a:pt x="56" y="129"/>
                    </a:cubicBezTo>
                    <a:cubicBezTo>
                      <a:pt x="50" y="135"/>
                      <a:pt x="45" y="140"/>
                      <a:pt x="38" y="146"/>
                    </a:cubicBezTo>
                    <a:cubicBezTo>
                      <a:pt x="35" y="148"/>
                      <a:pt x="29" y="148"/>
                      <a:pt x="26" y="146"/>
                    </a:cubicBezTo>
                    <a:cubicBezTo>
                      <a:pt x="22" y="143"/>
                      <a:pt x="21" y="138"/>
                      <a:pt x="22" y="134"/>
                    </a:cubicBezTo>
                    <a:cubicBezTo>
                      <a:pt x="27" y="123"/>
                      <a:pt x="35" y="116"/>
                      <a:pt x="45" y="112"/>
                    </a:cubicBezTo>
                    <a:cubicBezTo>
                      <a:pt x="66" y="88"/>
                      <a:pt x="81" y="57"/>
                      <a:pt x="86" y="24"/>
                    </a:cubicBezTo>
                    <a:cubicBezTo>
                      <a:pt x="60" y="33"/>
                      <a:pt x="37" y="49"/>
                      <a:pt x="19" y="70"/>
                    </a:cubicBezTo>
                    <a:cubicBezTo>
                      <a:pt x="15" y="74"/>
                      <a:pt x="9" y="74"/>
                      <a:pt x="4" y="71"/>
                    </a:cubicBezTo>
                    <a:cubicBezTo>
                      <a:pt x="0" y="67"/>
                      <a:pt x="0" y="61"/>
                      <a:pt x="4" y="56"/>
                    </a:cubicBezTo>
                    <a:cubicBezTo>
                      <a:pt x="28" y="29"/>
                      <a:pt x="60" y="9"/>
                      <a:pt x="95" y="1"/>
                    </a:cubicBezTo>
                    <a:cubicBezTo>
                      <a:pt x="98" y="0"/>
                      <a:pt x="102" y="1"/>
                      <a:pt x="104" y="3"/>
                    </a:cubicBezTo>
                    <a:cubicBezTo>
                      <a:pt x="106" y="5"/>
                      <a:pt x="108" y="8"/>
                      <a:pt x="108" y="12"/>
                    </a:cubicBezTo>
                    <a:cubicBezTo>
                      <a:pt x="105" y="47"/>
                      <a:pt x="92" y="81"/>
                      <a:pt x="73" y="109"/>
                    </a:cubicBezTo>
                    <a:cubicBezTo>
                      <a:pt x="87" y="111"/>
                      <a:pt x="99" y="119"/>
                      <a:pt x="106" y="131"/>
                    </a:cubicBezTo>
                    <a:cubicBezTo>
                      <a:pt x="125" y="161"/>
                      <a:pt x="113" y="200"/>
                      <a:pt x="95" y="223"/>
                    </a:cubicBezTo>
                    <a:cubicBezTo>
                      <a:pt x="75" y="247"/>
                      <a:pt x="48" y="261"/>
                      <a:pt x="24" y="273"/>
                    </a:cubicBezTo>
                    <a:cubicBezTo>
                      <a:pt x="22" y="274"/>
                      <a:pt x="21" y="274"/>
                      <a:pt x="20" y="2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2"/>
              <p:cNvSpPr/>
              <p:nvPr/>
            </p:nvSpPr>
            <p:spPr>
              <a:xfrm>
                <a:off x="922320" y="3636360"/>
                <a:ext cx="3564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99" h="124" extrusionOk="0">
                    <a:moveTo>
                      <a:pt x="11" y="123"/>
                    </a:moveTo>
                    <a:cubicBezTo>
                      <a:pt x="9" y="123"/>
                      <a:pt x="7" y="123"/>
                      <a:pt x="5" y="121"/>
                    </a:cubicBezTo>
                    <a:cubicBezTo>
                      <a:pt x="1" y="118"/>
                      <a:pt x="0" y="111"/>
                      <a:pt x="3" y="107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83" y="1"/>
                      <a:pt x="88" y="0"/>
                      <a:pt x="93" y="4"/>
                    </a:cubicBezTo>
                    <a:cubicBezTo>
                      <a:pt x="98" y="7"/>
                      <a:pt x="98" y="13"/>
                      <a:pt x="95" y="18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17" y="122"/>
                      <a:pt x="14" y="123"/>
                      <a:pt x="11" y="1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2"/>
              <p:cNvSpPr/>
              <p:nvPr/>
            </p:nvSpPr>
            <p:spPr>
              <a:xfrm>
                <a:off x="978840" y="3534120"/>
                <a:ext cx="4104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42" extrusionOk="0">
                    <a:moveTo>
                      <a:pt x="14" y="241"/>
                    </a:moveTo>
                    <a:cubicBezTo>
                      <a:pt x="14" y="241"/>
                      <a:pt x="13" y="241"/>
                      <a:pt x="12" y="241"/>
                    </a:cubicBezTo>
                    <a:cubicBezTo>
                      <a:pt x="7" y="240"/>
                      <a:pt x="3" y="235"/>
                      <a:pt x="4" y="229"/>
                    </a:cubicBezTo>
                    <a:cubicBezTo>
                      <a:pt x="8" y="202"/>
                      <a:pt x="14" y="174"/>
                      <a:pt x="22" y="148"/>
                    </a:cubicBezTo>
                    <a:cubicBezTo>
                      <a:pt x="21" y="150"/>
                      <a:pt x="19" y="151"/>
                      <a:pt x="18" y="153"/>
                    </a:cubicBezTo>
                    <a:cubicBezTo>
                      <a:pt x="14" y="157"/>
                      <a:pt x="7" y="157"/>
                      <a:pt x="4" y="153"/>
                    </a:cubicBezTo>
                    <a:cubicBezTo>
                      <a:pt x="0" y="149"/>
                      <a:pt x="0" y="142"/>
                      <a:pt x="4" y="138"/>
                    </a:cubicBezTo>
                    <a:cubicBezTo>
                      <a:pt x="18" y="124"/>
                      <a:pt x="31" y="109"/>
                      <a:pt x="43" y="93"/>
                    </a:cubicBezTo>
                    <a:cubicBezTo>
                      <a:pt x="57" y="62"/>
                      <a:pt x="74" y="33"/>
                      <a:pt x="93" y="5"/>
                    </a:cubicBezTo>
                    <a:cubicBezTo>
                      <a:pt x="96" y="1"/>
                      <a:pt x="102" y="0"/>
                      <a:pt x="106" y="2"/>
                    </a:cubicBezTo>
                    <a:cubicBezTo>
                      <a:pt x="111" y="5"/>
                      <a:pt x="113" y="11"/>
                      <a:pt x="110" y="15"/>
                    </a:cubicBezTo>
                    <a:cubicBezTo>
                      <a:pt x="97" y="46"/>
                      <a:pt x="81" y="76"/>
                      <a:pt x="60" y="103"/>
                    </a:cubicBezTo>
                    <a:cubicBezTo>
                      <a:pt x="43" y="144"/>
                      <a:pt x="30" y="188"/>
                      <a:pt x="24" y="232"/>
                    </a:cubicBezTo>
                    <a:cubicBezTo>
                      <a:pt x="23" y="237"/>
                      <a:pt x="19" y="241"/>
                      <a:pt x="14" y="2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2"/>
              <p:cNvSpPr/>
              <p:nvPr/>
            </p:nvSpPr>
            <p:spPr>
              <a:xfrm>
                <a:off x="1025280" y="3535200"/>
                <a:ext cx="43200" cy="8388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33" extrusionOk="0">
                    <a:moveTo>
                      <a:pt x="28" y="232"/>
                    </a:moveTo>
                    <a:cubicBezTo>
                      <a:pt x="26" y="232"/>
                      <a:pt x="24" y="231"/>
                      <a:pt x="23" y="231"/>
                    </a:cubicBezTo>
                    <a:cubicBezTo>
                      <a:pt x="18" y="228"/>
                      <a:pt x="16" y="223"/>
                      <a:pt x="19" y="217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45" y="142"/>
                      <a:pt x="29" y="146"/>
                      <a:pt x="13" y="146"/>
                    </a:cubicBezTo>
                    <a:cubicBezTo>
                      <a:pt x="7" y="147"/>
                      <a:pt x="3" y="142"/>
                      <a:pt x="2" y="137"/>
                    </a:cubicBezTo>
                    <a:cubicBezTo>
                      <a:pt x="0" y="87"/>
                      <a:pt x="19" y="37"/>
                      <a:pt x="54" y="3"/>
                    </a:cubicBezTo>
                    <a:cubicBezTo>
                      <a:pt x="58" y="0"/>
                      <a:pt x="64" y="0"/>
                      <a:pt x="68" y="4"/>
                    </a:cubicBezTo>
                    <a:cubicBezTo>
                      <a:pt x="72" y="8"/>
                      <a:pt x="72" y="15"/>
                      <a:pt x="68" y="18"/>
                    </a:cubicBezTo>
                    <a:cubicBezTo>
                      <a:pt x="40" y="45"/>
                      <a:pt x="23" y="86"/>
                      <a:pt x="22" y="125"/>
                    </a:cubicBezTo>
                    <a:cubicBezTo>
                      <a:pt x="45" y="122"/>
                      <a:pt x="65" y="109"/>
                      <a:pt x="80" y="9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2" y="45"/>
                      <a:pt x="107" y="43"/>
                      <a:pt x="112" y="45"/>
                    </a:cubicBezTo>
                    <a:cubicBezTo>
                      <a:pt x="117" y="47"/>
                      <a:pt x="119" y="52"/>
                      <a:pt x="118" y="57"/>
                    </a:cubicBezTo>
                    <a:cubicBezTo>
                      <a:pt x="115" y="73"/>
                      <a:pt x="107" y="87"/>
                      <a:pt x="98" y="100"/>
                    </a:cubicBezTo>
                    <a:cubicBezTo>
                      <a:pt x="37" y="226"/>
                      <a:pt x="37" y="226"/>
                      <a:pt x="37" y="226"/>
                    </a:cubicBezTo>
                    <a:cubicBezTo>
                      <a:pt x="35" y="230"/>
                      <a:pt x="31" y="232"/>
                      <a:pt x="28" y="2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2"/>
              <p:cNvSpPr/>
              <p:nvPr/>
            </p:nvSpPr>
            <p:spPr>
              <a:xfrm>
                <a:off x="1081080" y="3540960"/>
                <a:ext cx="42120" cy="8424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34" extrusionOk="0">
                    <a:moveTo>
                      <a:pt x="11" y="233"/>
                    </a:moveTo>
                    <a:cubicBezTo>
                      <a:pt x="10" y="233"/>
                      <a:pt x="10" y="233"/>
                      <a:pt x="10" y="233"/>
                    </a:cubicBezTo>
                    <a:cubicBezTo>
                      <a:pt x="4" y="232"/>
                      <a:pt x="0" y="227"/>
                      <a:pt x="1" y="221"/>
                    </a:cubicBezTo>
                    <a:cubicBezTo>
                      <a:pt x="6" y="182"/>
                      <a:pt x="16" y="145"/>
                      <a:pt x="31" y="109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0" y="122"/>
                      <a:pt x="13" y="123"/>
                      <a:pt x="9" y="120"/>
                    </a:cubicBezTo>
                    <a:cubicBezTo>
                      <a:pt x="5" y="115"/>
                      <a:pt x="5" y="109"/>
                      <a:pt x="8" y="105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101" y="1"/>
                      <a:pt x="107" y="0"/>
                      <a:pt x="111" y="4"/>
                    </a:cubicBezTo>
                    <a:cubicBezTo>
                      <a:pt x="115" y="8"/>
                      <a:pt x="116" y="14"/>
                      <a:pt x="112" y="18"/>
                    </a:cubicBezTo>
                    <a:cubicBezTo>
                      <a:pt x="63" y="75"/>
                      <a:pt x="31" y="148"/>
                      <a:pt x="21" y="224"/>
                    </a:cubicBezTo>
                    <a:cubicBezTo>
                      <a:pt x="20" y="229"/>
                      <a:pt x="16" y="233"/>
                      <a:pt x="11" y="2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2"/>
              <p:cNvSpPr/>
              <p:nvPr/>
            </p:nvSpPr>
            <p:spPr>
              <a:xfrm>
                <a:off x="1105200" y="3552120"/>
                <a:ext cx="40680" cy="7704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14" extrusionOk="0">
                    <a:moveTo>
                      <a:pt x="24" y="213"/>
                    </a:moveTo>
                    <a:cubicBezTo>
                      <a:pt x="19" y="213"/>
                      <a:pt x="13" y="212"/>
                      <a:pt x="9" y="211"/>
                    </a:cubicBezTo>
                    <a:cubicBezTo>
                      <a:pt x="3" y="210"/>
                      <a:pt x="0" y="205"/>
                      <a:pt x="1" y="199"/>
                    </a:cubicBezTo>
                    <a:cubicBezTo>
                      <a:pt x="2" y="194"/>
                      <a:pt x="7" y="190"/>
                      <a:pt x="13" y="191"/>
                    </a:cubicBezTo>
                    <a:cubicBezTo>
                      <a:pt x="37" y="197"/>
                      <a:pt x="64" y="184"/>
                      <a:pt x="77" y="161"/>
                    </a:cubicBezTo>
                    <a:cubicBezTo>
                      <a:pt x="90" y="140"/>
                      <a:pt x="89" y="111"/>
                      <a:pt x="77" y="90"/>
                    </a:cubicBezTo>
                    <a:cubicBezTo>
                      <a:pt x="66" y="93"/>
                      <a:pt x="56" y="100"/>
                      <a:pt x="50" y="109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0" y="125"/>
                      <a:pt x="34" y="127"/>
                      <a:pt x="30" y="125"/>
                    </a:cubicBezTo>
                    <a:cubicBezTo>
                      <a:pt x="24" y="123"/>
                      <a:pt x="23" y="117"/>
                      <a:pt x="24" y="112"/>
                    </a:cubicBezTo>
                    <a:cubicBezTo>
                      <a:pt x="27" y="107"/>
                      <a:pt x="30" y="102"/>
                      <a:pt x="33" y="97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8" y="1"/>
                      <a:pt x="95" y="0"/>
                      <a:pt x="99" y="2"/>
                    </a:cubicBezTo>
                    <a:cubicBezTo>
                      <a:pt x="105" y="5"/>
                      <a:pt x="106" y="11"/>
                      <a:pt x="104" y="16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4" y="70"/>
                      <a:pt x="77" y="69"/>
                      <a:pt x="80" y="69"/>
                    </a:cubicBezTo>
                    <a:cubicBezTo>
                      <a:pt x="84" y="68"/>
                      <a:pt x="87" y="70"/>
                      <a:pt x="90" y="73"/>
                    </a:cubicBezTo>
                    <a:cubicBezTo>
                      <a:pt x="110" y="100"/>
                      <a:pt x="112" y="141"/>
                      <a:pt x="95" y="171"/>
                    </a:cubicBezTo>
                    <a:cubicBezTo>
                      <a:pt x="80" y="197"/>
                      <a:pt x="52" y="213"/>
                      <a:pt x="24" y="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2"/>
              <p:cNvSpPr/>
              <p:nvPr/>
            </p:nvSpPr>
            <p:spPr>
              <a:xfrm>
                <a:off x="1138680" y="3542400"/>
                <a:ext cx="43560" cy="1404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9" extrusionOk="0">
                    <a:moveTo>
                      <a:pt x="11" y="38"/>
                    </a:moveTo>
                    <a:cubicBezTo>
                      <a:pt x="6" y="38"/>
                      <a:pt x="2" y="34"/>
                      <a:pt x="1" y="29"/>
                    </a:cubicBezTo>
                    <a:cubicBezTo>
                      <a:pt x="0" y="24"/>
                      <a:pt x="4" y="18"/>
                      <a:pt x="9" y="17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13" y="0"/>
                      <a:pt x="118" y="4"/>
                      <a:pt x="119" y="10"/>
                    </a:cubicBezTo>
                    <a:cubicBezTo>
                      <a:pt x="120" y="15"/>
                      <a:pt x="116" y="20"/>
                      <a:pt x="111" y="21"/>
                    </a:cubicBezTo>
                    <a:cubicBezTo>
                      <a:pt x="12" y="38"/>
                      <a:pt x="12" y="38"/>
                      <a:pt x="12" y="38"/>
                    </a:cubicBezTo>
                    <a:lnTo>
                      <a:pt x="11" y="3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2"/>
              <p:cNvSpPr/>
              <p:nvPr/>
            </p:nvSpPr>
            <p:spPr>
              <a:xfrm>
                <a:off x="1162800" y="3545640"/>
                <a:ext cx="59040" cy="8928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248" extrusionOk="0">
                    <a:moveTo>
                      <a:pt x="40" y="247"/>
                    </a:moveTo>
                    <a:cubicBezTo>
                      <a:pt x="38" y="247"/>
                      <a:pt x="36" y="246"/>
                      <a:pt x="35" y="246"/>
                    </a:cubicBezTo>
                    <a:cubicBezTo>
                      <a:pt x="20" y="245"/>
                      <a:pt x="9" y="238"/>
                      <a:pt x="2" y="226"/>
                    </a:cubicBezTo>
                    <a:cubicBezTo>
                      <a:pt x="0" y="221"/>
                      <a:pt x="1" y="216"/>
                      <a:pt x="6" y="213"/>
                    </a:cubicBezTo>
                    <a:cubicBezTo>
                      <a:pt x="11" y="210"/>
                      <a:pt x="16" y="211"/>
                      <a:pt x="19" y="216"/>
                    </a:cubicBezTo>
                    <a:cubicBezTo>
                      <a:pt x="24" y="223"/>
                      <a:pt x="32" y="226"/>
                      <a:pt x="37" y="226"/>
                    </a:cubicBezTo>
                    <a:cubicBezTo>
                      <a:pt x="48" y="227"/>
                      <a:pt x="61" y="221"/>
                      <a:pt x="69" y="213"/>
                    </a:cubicBezTo>
                    <a:cubicBezTo>
                      <a:pt x="85" y="195"/>
                      <a:pt x="89" y="170"/>
                      <a:pt x="94" y="145"/>
                    </a:cubicBezTo>
                    <a:cubicBezTo>
                      <a:pt x="94" y="142"/>
                      <a:pt x="94" y="142"/>
                      <a:pt x="94" y="142"/>
                    </a:cubicBezTo>
                    <a:cubicBezTo>
                      <a:pt x="97" y="131"/>
                      <a:pt x="100" y="119"/>
                      <a:pt x="104" y="107"/>
                    </a:cubicBezTo>
                    <a:cubicBezTo>
                      <a:pt x="79" y="116"/>
                      <a:pt x="50" y="115"/>
                      <a:pt x="26" y="101"/>
                    </a:cubicBezTo>
                    <a:cubicBezTo>
                      <a:pt x="22" y="99"/>
                      <a:pt x="20" y="94"/>
                      <a:pt x="22" y="89"/>
                    </a:cubicBezTo>
                    <a:cubicBezTo>
                      <a:pt x="40" y="34"/>
                      <a:pt x="103" y="0"/>
                      <a:pt x="155" y="17"/>
                    </a:cubicBezTo>
                    <a:cubicBezTo>
                      <a:pt x="160" y="18"/>
                      <a:pt x="163" y="22"/>
                      <a:pt x="162" y="27"/>
                    </a:cubicBezTo>
                    <a:cubicBezTo>
                      <a:pt x="161" y="43"/>
                      <a:pt x="156" y="57"/>
                      <a:pt x="146" y="69"/>
                    </a:cubicBezTo>
                    <a:cubicBezTo>
                      <a:pt x="148" y="72"/>
                      <a:pt x="147" y="76"/>
                      <a:pt x="145" y="79"/>
                    </a:cubicBezTo>
                    <a:cubicBezTo>
                      <a:pt x="142" y="82"/>
                      <a:pt x="139" y="85"/>
                      <a:pt x="136" y="87"/>
                    </a:cubicBezTo>
                    <a:cubicBezTo>
                      <a:pt x="124" y="103"/>
                      <a:pt x="118" y="125"/>
                      <a:pt x="114" y="146"/>
                    </a:cubicBezTo>
                    <a:cubicBezTo>
                      <a:pt x="114" y="149"/>
                      <a:pt x="114" y="149"/>
                      <a:pt x="114" y="149"/>
                    </a:cubicBezTo>
                    <a:cubicBezTo>
                      <a:pt x="109" y="175"/>
                      <a:pt x="103" y="205"/>
                      <a:pt x="85" y="226"/>
                    </a:cubicBezTo>
                    <a:cubicBezTo>
                      <a:pt x="73" y="238"/>
                      <a:pt x="56" y="247"/>
                      <a:pt x="40" y="247"/>
                    </a:cubicBezTo>
                    <a:moveTo>
                      <a:pt x="44" y="87"/>
                    </a:moveTo>
                    <a:cubicBezTo>
                      <a:pt x="65" y="96"/>
                      <a:pt x="91" y="93"/>
                      <a:pt x="111" y="81"/>
                    </a:cubicBezTo>
                    <a:cubicBezTo>
                      <a:pt x="109" y="76"/>
                      <a:pt x="111" y="71"/>
                      <a:pt x="116" y="68"/>
                    </a:cubicBezTo>
                    <a:cubicBezTo>
                      <a:pt x="128" y="62"/>
                      <a:pt x="138" y="48"/>
                      <a:pt x="141" y="34"/>
                    </a:cubicBezTo>
                    <a:cubicBezTo>
                      <a:pt x="103" y="27"/>
                      <a:pt x="61" y="50"/>
                      <a:pt x="44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2"/>
              <p:cNvSpPr/>
              <p:nvPr/>
            </p:nvSpPr>
            <p:spPr>
              <a:xfrm>
                <a:off x="1214640" y="3568680"/>
                <a:ext cx="52920" cy="7668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3" extrusionOk="0">
                    <a:moveTo>
                      <a:pt x="113" y="212"/>
                    </a:moveTo>
                    <a:cubicBezTo>
                      <a:pt x="112" y="212"/>
                      <a:pt x="112" y="212"/>
                      <a:pt x="112" y="212"/>
                    </a:cubicBezTo>
                    <a:cubicBezTo>
                      <a:pt x="11" y="205"/>
                      <a:pt x="11" y="205"/>
                      <a:pt x="11" y="205"/>
                    </a:cubicBezTo>
                    <a:cubicBezTo>
                      <a:pt x="6" y="205"/>
                      <a:pt x="2" y="202"/>
                      <a:pt x="1" y="198"/>
                    </a:cubicBezTo>
                    <a:cubicBezTo>
                      <a:pt x="0" y="193"/>
                      <a:pt x="2" y="189"/>
                      <a:pt x="6" y="187"/>
                    </a:cubicBezTo>
                    <a:cubicBezTo>
                      <a:pt x="48" y="163"/>
                      <a:pt x="82" y="125"/>
                      <a:pt x="104" y="81"/>
                    </a:cubicBezTo>
                    <a:cubicBezTo>
                      <a:pt x="89" y="70"/>
                      <a:pt x="82" y="47"/>
                      <a:pt x="90" y="29"/>
                    </a:cubicBezTo>
                    <a:cubicBezTo>
                      <a:pt x="98" y="10"/>
                      <a:pt x="121" y="0"/>
                      <a:pt x="139" y="7"/>
                    </a:cubicBezTo>
                    <a:cubicBezTo>
                      <a:pt x="144" y="8"/>
                      <a:pt x="146" y="13"/>
                      <a:pt x="146" y="18"/>
                    </a:cubicBezTo>
                    <a:cubicBezTo>
                      <a:pt x="134" y="85"/>
                      <a:pt x="95" y="148"/>
                      <a:pt x="42" y="187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19" y="192"/>
                      <a:pt x="124" y="197"/>
                      <a:pt x="123" y="202"/>
                    </a:cubicBezTo>
                    <a:cubicBezTo>
                      <a:pt x="122" y="208"/>
                      <a:pt x="118" y="212"/>
                      <a:pt x="113" y="212"/>
                    </a:cubicBezTo>
                    <a:moveTo>
                      <a:pt x="124" y="25"/>
                    </a:moveTo>
                    <a:cubicBezTo>
                      <a:pt x="117" y="26"/>
                      <a:pt x="111" y="30"/>
                      <a:pt x="108" y="37"/>
                    </a:cubicBezTo>
                    <a:cubicBezTo>
                      <a:pt x="105" y="44"/>
                      <a:pt x="107" y="55"/>
                      <a:pt x="112" y="61"/>
                    </a:cubicBezTo>
                    <a:cubicBezTo>
                      <a:pt x="117" y="49"/>
                      <a:pt x="121" y="37"/>
                      <a:pt x="124" y="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sap"/>
              <a:buNone/>
              <a:defRPr sz="3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76" r:id="rId4"/>
    <p:sldLayoutId id="2147483677" r:id="rId5"/>
    <p:sldLayoutId id="214748367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9">
          <a:extLst>
            <a:ext uri="{FF2B5EF4-FFF2-40B4-BE49-F238E27FC236}">
              <a16:creationId xmlns:a16="http://schemas.microsoft.com/office/drawing/2014/main" id="{DED68BB1-A38D-F5CA-EA97-C6D9C8B81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p36">
            <a:extLst>
              <a:ext uri="{FF2B5EF4-FFF2-40B4-BE49-F238E27FC236}">
                <a16:creationId xmlns:a16="http://schemas.microsoft.com/office/drawing/2014/main" id="{1C08171E-1799-E273-4057-86AB97592E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90500" y="3684951"/>
            <a:ext cx="6363000" cy="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Alfonso Cavallo</a:t>
            </a:r>
            <a:endParaRPr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E73B179-92EE-41EC-770C-3B0DE5E03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799" y="2126977"/>
            <a:ext cx="7152401" cy="1363200"/>
          </a:xfrm>
        </p:spPr>
        <p:txBody>
          <a:bodyPr/>
          <a:lstStyle/>
          <a:p>
            <a:r>
              <a:rPr lang="it-IT" sz="5400" dirty="0"/>
              <a:t>Fundamentals of </a:t>
            </a:r>
            <a:r>
              <a:rPr lang="it-IT" sz="5400" dirty="0" err="1"/>
              <a:t>Statistics</a:t>
            </a:r>
            <a:r>
              <a:rPr lang="it-IT" sz="5400" dirty="0"/>
              <a:t> for Sampling Methods</a:t>
            </a:r>
          </a:p>
        </p:txBody>
      </p:sp>
    </p:spTree>
    <p:extLst>
      <p:ext uri="{BB962C8B-B14F-4D97-AF65-F5344CB8AC3E}">
        <p14:creationId xmlns:p14="http://schemas.microsoft.com/office/powerpoint/2010/main" val="267655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9D0E-ADD3-F675-E697-1C1F4EDB8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6;p37">
            <a:extLst>
              <a:ext uri="{FF2B5EF4-FFF2-40B4-BE49-F238E27FC236}">
                <a16:creationId xmlns:a16="http://schemas.microsoft.com/office/drawing/2014/main" id="{D7A9F4D1-7915-6483-BE49-8DA3F8AB2DB5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b="1" dirty="0">
                <a:latin typeface="Asap" panose="020B0604020202020204" charset="0"/>
              </a:rPr>
              <a:t>Sub-</a:t>
            </a:r>
            <a:r>
              <a:rPr lang="it-IT" sz="2800" b="1" dirty="0" err="1">
                <a:latin typeface="Asap" panose="020B0604020202020204" charset="0"/>
              </a:rPr>
              <a:t>population</a:t>
            </a:r>
            <a:r>
              <a:rPr lang="it-IT" sz="2800" b="1" dirty="0">
                <a:latin typeface="Asap" panose="020B0604020202020204" charset="0"/>
              </a:rPr>
              <a:t>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A32AB29-B5A0-4505-8A75-30D08731ECB5}"/>
                  </a:ext>
                </a:extLst>
              </p:cNvPr>
              <p:cNvSpPr txBox="1"/>
              <p:nvPr/>
            </p:nvSpPr>
            <p:spPr>
              <a:xfrm>
                <a:off x="474548" y="1338511"/>
                <a:ext cx="81208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Consider a </a:t>
                </a:r>
                <a:r>
                  <a:rPr lang="it-IT" dirty="0" err="1"/>
                  <a:t>population</a:t>
                </a:r>
                <a:r>
                  <a:rPr lang="it-IT" dirty="0"/>
                  <a:t> </a:t>
                </a:r>
                <a:r>
                  <a:rPr lang="it-IT" dirty="0" err="1"/>
                  <a:t>where</a:t>
                </a:r>
                <a:r>
                  <a:rPr lang="it-IT" dirty="0"/>
                  <a:t> part of the </a:t>
                </a:r>
                <a:r>
                  <a:rPr lang="it-IT" dirty="0" err="1"/>
                  <a:t>individuals</a:t>
                </a:r>
                <a:r>
                  <a:rPr lang="it-IT" dirty="0"/>
                  <a:t> are </a:t>
                </a:r>
                <a:r>
                  <a:rPr lang="it-IT" dirty="0" err="1"/>
                  <a:t>labelled</a:t>
                </a:r>
                <a:r>
                  <a:rPr lang="it-IT" dirty="0"/>
                  <a:t> with a </a:t>
                </a:r>
                <a:r>
                  <a:rPr lang="it-IT" dirty="0" err="1"/>
                  <a:t>certain</a:t>
                </a:r>
                <a:r>
                  <a:rPr lang="it-IT" dirty="0"/>
                  <a:t>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/>
                  <a:t> and the </a:t>
                </a:r>
                <a:r>
                  <a:rPr lang="it-IT" dirty="0" err="1"/>
                  <a:t>rest</a:t>
                </a:r>
                <a:r>
                  <a:rPr lang="it-IT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/>
                  <a:t>. </a:t>
                </a:r>
                <a:r>
                  <a:rPr lang="it-IT" dirty="0" err="1"/>
                  <a:t>Let’s</a:t>
                </a:r>
                <a:r>
                  <a:rPr lang="it-IT" dirty="0"/>
                  <a:t> </a:t>
                </a:r>
                <a:r>
                  <a:rPr lang="it-IT" dirty="0" err="1"/>
                  <a:t>now</a:t>
                </a:r>
                <a:r>
                  <a:rPr lang="it-IT" dirty="0"/>
                  <a:t> assume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would</a:t>
                </a:r>
                <a:r>
                  <a:rPr lang="it-IT" dirty="0"/>
                  <a:t> like to estimate </a:t>
                </a:r>
                <a:r>
                  <a:rPr lang="it-IT" dirty="0" err="1"/>
                  <a:t>what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the </a:t>
                </a:r>
                <a:r>
                  <a:rPr lang="it-IT" dirty="0" err="1"/>
                  <a:t>mean</a:t>
                </a:r>
                <a:r>
                  <a:rPr lang="it-IT" dirty="0"/>
                  <a:t> of </a:t>
                </a:r>
                <a:r>
                  <a:rPr lang="it-IT" dirty="0" err="1"/>
                  <a:t>individuals</a:t>
                </a:r>
                <a:r>
                  <a:rPr lang="it-IT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</a:t>
                </a:r>
                <a:r>
                  <a:rPr lang="it-IT" dirty="0" err="1"/>
                  <a:t>population</a:t>
                </a:r>
                <a:r>
                  <a:rPr lang="it-IT" dirty="0"/>
                  <a:t> </a:t>
                </a:r>
                <a:r>
                  <a:rPr lang="it-IT" dirty="0" err="1"/>
                  <a:t>level</a:t>
                </a:r>
                <a:r>
                  <a:rPr lang="it-IT" dirty="0"/>
                  <a:t>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A32AB29-B5A0-4505-8A75-30D08731E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8" y="1338511"/>
                <a:ext cx="8120812" cy="738664"/>
              </a:xfrm>
              <a:prstGeom prst="rect">
                <a:avLst/>
              </a:prstGeom>
              <a:blipFill>
                <a:blip r:embed="rId2"/>
                <a:stretch>
                  <a:fillRect l="-225" t="-1653" b="-74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4A3C99B-6999-C46D-02FB-B52607D0ED54}"/>
                  </a:ext>
                </a:extLst>
              </p:cNvPr>
              <p:cNvSpPr txBox="1"/>
              <p:nvPr/>
            </p:nvSpPr>
            <p:spPr>
              <a:xfrm>
                <a:off x="3853092" y="2364440"/>
                <a:ext cx="4660337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⋅1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4A3C99B-6999-C46D-02FB-B52607D0E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92" y="2364440"/>
                <a:ext cx="4660337" cy="68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F55E92-A505-4D56-F80D-D90CEA666BD4}"/>
              </a:ext>
            </a:extLst>
          </p:cNvPr>
          <p:cNvSpPr txBox="1"/>
          <p:nvPr/>
        </p:nvSpPr>
        <p:spPr>
          <a:xfrm>
            <a:off x="474548" y="2227737"/>
            <a:ext cx="2927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know </a:t>
            </a:r>
            <a:r>
              <a:rPr lang="it-IT" dirty="0" err="1"/>
              <a:t>how</a:t>
            </a:r>
            <a:r>
              <a:rPr lang="it-IT" dirty="0"/>
              <a:t> to estimate the sample </a:t>
            </a:r>
            <a:r>
              <a:rPr lang="it-IT" dirty="0" err="1"/>
              <a:t>mean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just </a:t>
            </a:r>
            <a:r>
              <a:rPr lang="it-IT" dirty="0" err="1"/>
              <a:t>need</a:t>
            </a:r>
            <a:r>
              <a:rPr lang="it-IT" dirty="0"/>
              <a:t> to filter out (</a:t>
            </a:r>
            <a:r>
              <a:rPr lang="it-IT" dirty="0" err="1"/>
              <a:t>assign</a:t>
            </a:r>
            <a:r>
              <a:rPr lang="it-IT" dirty="0"/>
              <a:t> 0 to)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individuals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belong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6D188A-CE72-A215-6EED-F8DC6DC4C4CE}"/>
              </a:ext>
            </a:extLst>
          </p:cNvPr>
          <p:cNvSpPr txBox="1"/>
          <p:nvPr/>
        </p:nvSpPr>
        <p:spPr>
          <a:xfrm>
            <a:off x="474548" y="3469109"/>
            <a:ext cx="2927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total</a:t>
            </a:r>
            <a:r>
              <a:rPr lang="it-IT" dirty="0"/>
              <a:t> over the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population</a:t>
            </a:r>
            <a:r>
              <a:rPr lang="it-IT" dirty="0"/>
              <a:t> can be </a:t>
            </a:r>
            <a:r>
              <a:rPr lang="it-IT" dirty="0" err="1"/>
              <a:t>estimated</a:t>
            </a:r>
            <a:r>
              <a:rPr lang="it-IT" dirty="0"/>
              <a:t> by:</a:t>
            </a:r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5326BBA-EF26-5600-71C3-812CD118F8E0}"/>
                  </a:ext>
                </a:extLst>
              </p:cNvPr>
              <p:cNvSpPr txBox="1"/>
              <p:nvPr/>
            </p:nvSpPr>
            <p:spPr>
              <a:xfrm>
                <a:off x="860798" y="4154784"/>
                <a:ext cx="1740513" cy="680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5326BBA-EF26-5600-71C3-812CD118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98" y="4154784"/>
                <a:ext cx="1740513" cy="680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e 14">
            <a:extLst>
              <a:ext uri="{FF2B5EF4-FFF2-40B4-BE49-F238E27FC236}">
                <a16:creationId xmlns:a16="http://schemas.microsoft.com/office/drawing/2014/main" id="{EDFDE535-19A5-F26A-971C-3A2DC377A8D0}"/>
              </a:ext>
            </a:extLst>
          </p:cNvPr>
          <p:cNvSpPr/>
          <p:nvPr/>
        </p:nvSpPr>
        <p:spPr>
          <a:xfrm>
            <a:off x="3897236" y="2748490"/>
            <a:ext cx="208104" cy="20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B82823EF-13CF-A768-3913-49E71289EDEA}"/>
              </a:ext>
            </a:extLst>
          </p:cNvPr>
          <p:cNvCxnSpPr>
            <a:cxnSpLocks/>
          </p:cNvCxnSpPr>
          <p:nvPr/>
        </p:nvCxnSpPr>
        <p:spPr>
          <a:xfrm>
            <a:off x="4001288" y="2950290"/>
            <a:ext cx="958544" cy="562270"/>
          </a:xfrm>
          <a:prstGeom prst="bentConnector3">
            <a:avLst>
              <a:gd name="adj1" fmla="val 32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958583F-C5FE-CB67-56EB-EDAACA6E0BFA}"/>
                  </a:ext>
                </a:extLst>
              </p:cNvPr>
              <p:cNvSpPr txBox="1"/>
              <p:nvPr/>
            </p:nvSpPr>
            <p:spPr>
              <a:xfrm>
                <a:off x="5082283" y="3141559"/>
                <a:ext cx="3897756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/>
                  <a:t>Interestingly, </a:t>
                </a:r>
                <a:r>
                  <a:rPr lang="it-IT" sz="1100" u="sng" dirty="0"/>
                  <a:t>the </a:t>
                </a:r>
                <a:r>
                  <a:rPr lang="it-IT" sz="1100" u="sng" dirty="0" err="1"/>
                  <a:t>average</a:t>
                </a:r>
                <a:r>
                  <a:rPr lang="it-IT" sz="1100" u="sng" dirty="0"/>
                  <a:t> </a:t>
                </a:r>
                <a:r>
                  <a:rPr lang="it-IT" sz="1100" u="sng" dirty="0" err="1"/>
                  <a:t>is</a:t>
                </a:r>
                <a:r>
                  <a:rPr lang="it-IT" sz="1100" u="sng" dirty="0"/>
                  <a:t> </a:t>
                </a:r>
                <a:r>
                  <a:rPr lang="it-IT" sz="1100" u="sng" dirty="0" err="1"/>
                  <a:t>computed</a:t>
                </a:r>
                <a:r>
                  <a:rPr lang="it-IT" sz="1100" u="sng" dirty="0"/>
                  <a:t> over </a:t>
                </a:r>
                <a:r>
                  <a:rPr lang="it-IT" sz="1100" u="sng" dirty="0" err="1"/>
                  <a:t>all</a:t>
                </a:r>
                <a:r>
                  <a:rPr lang="it-IT" sz="1100" u="sng" dirty="0"/>
                  <a:t> the </a:t>
                </a:r>
                <a:r>
                  <a:rPr lang="it-IT" sz="1100" u="sng" dirty="0" err="1"/>
                  <a:t>individuals</a:t>
                </a:r>
                <a:r>
                  <a:rPr lang="it-IT" sz="1100" dirty="0"/>
                  <a:t>, </a:t>
                </a:r>
                <a:r>
                  <a:rPr lang="it-IT" sz="1100" dirty="0" err="1"/>
                  <a:t>including</a:t>
                </a:r>
                <a:r>
                  <a:rPr lang="it-IT" sz="1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1100" dirty="0"/>
                  <a:t>. </a:t>
                </a:r>
                <a:r>
                  <a:rPr lang="it-IT" sz="1100" dirty="0" err="1"/>
                  <a:t>That</a:t>
                </a:r>
                <a:r>
                  <a:rPr lang="it-IT" sz="1100" dirty="0"/>
                  <a:t> </a:t>
                </a:r>
                <a:r>
                  <a:rPr lang="it-IT" sz="1100" dirty="0" err="1"/>
                  <a:t>is</a:t>
                </a:r>
                <a:r>
                  <a:rPr lang="it-IT" sz="1100" dirty="0"/>
                  <a:t> </a:t>
                </a:r>
                <a:r>
                  <a:rPr lang="it-IT" sz="1100" dirty="0" err="1"/>
                  <a:t>because</a:t>
                </a:r>
                <a:r>
                  <a:rPr lang="it-IT" sz="1100" dirty="0"/>
                  <a:t> the </a:t>
                </a:r>
                <a:r>
                  <a:rPr lang="it-IT" sz="1100" dirty="0" err="1"/>
                  <a:t>contribute</a:t>
                </a:r>
                <a:r>
                  <a:rPr lang="it-IT" sz="1100" dirty="0"/>
                  <a:t> </a:t>
                </a:r>
                <a:r>
                  <a:rPr lang="it-IT" sz="1100" dirty="0" err="1"/>
                  <a:t>that</a:t>
                </a:r>
                <a:r>
                  <a:rPr lang="it-IT" sz="1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100" dirty="0"/>
                  <a:t> </a:t>
                </a:r>
                <a:r>
                  <a:rPr lang="it-IT" sz="1100" dirty="0" err="1"/>
                  <a:t>give</a:t>
                </a:r>
                <a:r>
                  <a:rPr lang="it-IT" sz="1100" dirty="0"/>
                  <a:t> to the sample </a:t>
                </a:r>
                <a:r>
                  <a:rPr lang="it-IT" sz="1100" dirty="0" err="1"/>
                  <a:t>mean</a:t>
                </a:r>
                <a:r>
                  <a:rPr lang="it-IT" sz="1100" dirty="0"/>
                  <a:t> </a:t>
                </a:r>
                <a:r>
                  <a:rPr lang="it-IT" sz="1100" dirty="0" err="1"/>
                  <a:t>is</a:t>
                </a:r>
                <a:r>
                  <a:rPr lang="it-IT" sz="1100" dirty="0"/>
                  <a:t> </a:t>
                </a:r>
                <a:r>
                  <a:rPr lang="it-IT" sz="1100" dirty="0" err="1"/>
                  <a:t>related</a:t>
                </a:r>
                <a:r>
                  <a:rPr lang="it-IT" sz="1100" dirty="0"/>
                  <a:t> to </a:t>
                </a:r>
                <a:r>
                  <a:rPr lang="it-IT" sz="1100" dirty="0" err="1"/>
                  <a:t>their</a:t>
                </a:r>
                <a:r>
                  <a:rPr lang="it-IT" sz="1100" dirty="0"/>
                  <a:t> </a:t>
                </a:r>
                <a:r>
                  <a:rPr lang="it-IT" sz="1100" dirty="0" err="1"/>
                  <a:t>proportion</a:t>
                </a:r>
                <a:r>
                  <a:rPr lang="it-IT" sz="1100" dirty="0"/>
                  <a:t> in the dataset.</a:t>
                </a:r>
              </a:p>
              <a:p>
                <a:endParaRPr lang="it-IT" sz="1100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958583F-C5FE-CB67-56EB-EDAACA6E0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283" y="3141559"/>
                <a:ext cx="3897756" cy="938719"/>
              </a:xfrm>
              <a:prstGeom prst="rect">
                <a:avLst/>
              </a:prstGeom>
              <a:blipFill>
                <a:blip r:embed="rId5"/>
                <a:stretch>
                  <a:fillRect t="-6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e 28">
            <a:extLst>
              <a:ext uri="{FF2B5EF4-FFF2-40B4-BE49-F238E27FC236}">
                <a16:creationId xmlns:a16="http://schemas.microsoft.com/office/drawing/2014/main" id="{2E5E659C-BC04-C5D5-3C22-62140066F222}"/>
              </a:ext>
            </a:extLst>
          </p:cNvPr>
          <p:cNvSpPr/>
          <p:nvPr/>
        </p:nvSpPr>
        <p:spPr>
          <a:xfrm>
            <a:off x="1522950" y="4279867"/>
            <a:ext cx="208104" cy="20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a gomito 30">
            <a:extLst>
              <a:ext uri="{FF2B5EF4-FFF2-40B4-BE49-F238E27FC236}">
                <a16:creationId xmlns:a16="http://schemas.microsoft.com/office/drawing/2014/main" id="{BA1CDDA7-5D0C-EA5B-014A-C4AB9B5558EC}"/>
              </a:ext>
            </a:extLst>
          </p:cNvPr>
          <p:cNvCxnSpPr>
            <a:cxnSpLocks/>
            <a:stCxn id="29" idx="0"/>
          </p:cNvCxnSpPr>
          <p:nvPr/>
        </p:nvCxnSpPr>
        <p:spPr>
          <a:xfrm rot="16200000" flipH="1">
            <a:off x="3185832" y="2721037"/>
            <a:ext cx="215170" cy="3332830"/>
          </a:xfrm>
          <a:prstGeom prst="bentConnector4">
            <a:avLst>
              <a:gd name="adj1" fmla="val -106242"/>
              <a:gd name="adj2" fmla="val 5156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CE3CBC36-AA75-C074-3C34-6145A9E1C160}"/>
                  </a:ext>
                </a:extLst>
              </p:cNvPr>
              <p:cNvSpPr txBox="1"/>
              <p:nvPr/>
            </p:nvSpPr>
            <p:spPr>
              <a:xfrm>
                <a:off x="5082283" y="4003407"/>
                <a:ext cx="40144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/>
                  <a:t>We do </a:t>
                </a:r>
                <a:r>
                  <a:rPr lang="it-IT" sz="1100" dirty="0" err="1"/>
                  <a:t>not</a:t>
                </a:r>
                <a:r>
                  <a:rPr lang="it-IT" sz="1100" dirty="0"/>
                  <a:t> know </a:t>
                </a:r>
                <a:r>
                  <a:rPr lang="it-IT" sz="1100" dirty="0" err="1"/>
                  <a:t>how</a:t>
                </a:r>
                <a:r>
                  <a:rPr lang="it-IT" sz="1100" dirty="0"/>
                  <a:t> </a:t>
                </a:r>
                <a:r>
                  <a:rPr lang="it-IT" sz="1100" dirty="0" err="1"/>
                  <a:t>many</a:t>
                </a:r>
                <a:r>
                  <a:rPr lang="it-IT" sz="1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100" dirty="0"/>
                  <a:t> </a:t>
                </a:r>
                <a:r>
                  <a:rPr lang="it-IT" sz="1100" dirty="0" err="1"/>
                  <a:t>individuals</a:t>
                </a:r>
                <a:r>
                  <a:rPr lang="it-IT" sz="1100" dirty="0"/>
                  <a:t> are </a:t>
                </a:r>
                <a:r>
                  <a:rPr lang="it-IT" sz="1100" dirty="0" err="1"/>
                  <a:t>held</a:t>
                </a:r>
                <a:r>
                  <a:rPr lang="it-IT" sz="1100" dirty="0"/>
                  <a:t> in the </a:t>
                </a:r>
                <a:r>
                  <a:rPr lang="it-IT" sz="1100" dirty="0" err="1"/>
                  <a:t>entire</a:t>
                </a:r>
                <a:r>
                  <a:rPr lang="it-IT" sz="1100" dirty="0"/>
                  <a:t> </a:t>
                </a:r>
                <a:r>
                  <a:rPr lang="it-IT" sz="1100" dirty="0" err="1"/>
                  <a:t>population</a:t>
                </a:r>
                <a:r>
                  <a:rPr lang="it-IT" sz="1100" dirty="0"/>
                  <a:t>. </a:t>
                </a:r>
                <a:r>
                  <a:rPr lang="it-IT" sz="1100" u="sng" dirty="0" err="1"/>
                  <a:t>If</a:t>
                </a:r>
                <a:r>
                  <a:rPr lang="it-IT" sz="1100" u="sng" dirty="0"/>
                  <a:t> </a:t>
                </a:r>
                <a:r>
                  <a:rPr lang="it-IT" sz="1100" u="sng" dirty="0" err="1"/>
                  <a:t>we</a:t>
                </a:r>
                <a:r>
                  <a:rPr lang="it-IT" sz="1100" u="sng" dirty="0"/>
                  <a:t> </a:t>
                </a:r>
                <a:r>
                  <a:rPr lang="it-IT" sz="1100" u="sng" dirty="0" err="1"/>
                  <a:t>were</a:t>
                </a:r>
                <a:r>
                  <a:rPr lang="it-IT" sz="1100" u="sng" dirty="0"/>
                  <a:t> to </a:t>
                </a:r>
                <a:r>
                  <a:rPr lang="it-IT" sz="1100" u="sng" dirty="0" err="1"/>
                  <a:t>multiply</a:t>
                </a:r>
                <a:r>
                  <a:rPr lang="it-IT" sz="1100" u="sng" dirty="0"/>
                  <a:t> a </a:t>
                </a:r>
                <a:r>
                  <a:rPr lang="it-IT" sz="1100" u="sng" dirty="0" err="1"/>
                  <a:t>mean</a:t>
                </a:r>
                <a:r>
                  <a:rPr lang="it-IT" sz="1100" u="sng" dirty="0"/>
                  <a:t> </a:t>
                </a:r>
                <a:r>
                  <a:rPr lang="it-IT" sz="1100" u="sng" dirty="0" err="1"/>
                  <a:t>computed</a:t>
                </a:r>
                <a:r>
                  <a:rPr lang="it-IT" sz="1100" u="sng" dirty="0"/>
                  <a:t> </a:t>
                </a:r>
                <a:r>
                  <a:rPr lang="it-IT" sz="1100" u="sng" dirty="0" err="1"/>
                  <a:t>only</a:t>
                </a:r>
                <a:r>
                  <a:rPr lang="it-IT" sz="1100" u="sng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1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0" i="1" u="sng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1100" b="0" i="1" u="sng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100" dirty="0"/>
                  <a:t> individuals by the </a:t>
                </a:r>
                <a:r>
                  <a:rPr lang="it-IT" sz="1100" u="sng" dirty="0" err="1"/>
                  <a:t>whole</a:t>
                </a:r>
                <a:r>
                  <a:rPr lang="it-IT" sz="1100" u="sng" dirty="0"/>
                  <a:t> </a:t>
                </a:r>
                <a:r>
                  <a:rPr lang="it-IT" sz="1100" u="sng" dirty="0" err="1"/>
                  <a:t>population</a:t>
                </a:r>
                <a:r>
                  <a:rPr lang="it-IT" sz="1100" u="sng" dirty="0"/>
                  <a:t> size</a:t>
                </a:r>
                <a:r>
                  <a:rPr lang="it-IT" sz="1100" dirty="0"/>
                  <a:t>, </a:t>
                </a:r>
                <a:r>
                  <a:rPr lang="it-IT" sz="1100" dirty="0" err="1"/>
                  <a:t>we</a:t>
                </a:r>
                <a:r>
                  <a:rPr lang="it-IT" sz="1100" dirty="0"/>
                  <a:t> </a:t>
                </a:r>
                <a:r>
                  <a:rPr lang="it-IT" sz="1100" dirty="0" err="1"/>
                  <a:t>would</a:t>
                </a:r>
                <a:r>
                  <a:rPr lang="it-IT" sz="1100" dirty="0"/>
                  <a:t> </a:t>
                </a:r>
                <a:r>
                  <a:rPr lang="it-IT" sz="1100" dirty="0" err="1"/>
                  <a:t>obtain</a:t>
                </a:r>
                <a:r>
                  <a:rPr lang="it-IT" sz="1100" dirty="0"/>
                  <a:t> a </a:t>
                </a:r>
                <a:r>
                  <a:rPr lang="it-IT" sz="1100" dirty="0" err="1"/>
                  <a:t>result</a:t>
                </a:r>
                <a:r>
                  <a:rPr lang="it-IT" sz="1100" dirty="0"/>
                  <a:t> </a:t>
                </a:r>
                <a:r>
                  <a:rPr lang="it-IT" sz="1100" dirty="0" err="1"/>
                  <a:t>as</a:t>
                </a:r>
                <a:r>
                  <a:rPr lang="it-IT" sz="1100" dirty="0"/>
                  <a:t> </a:t>
                </a:r>
                <a:r>
                  <a:rPr lang="it-IT" sz="1100" dirty="0" err="1"/>
                  <a:t>if</a:t>
                </a:r>
                <a:r>
                  <a:rPr lang="it-IT" sz="1100" dirty="0"/>
                  <a:t> </a:t>
                </a:r>
                <a:r>
                  <a:rPr lang="it-IT" sz="1100" u="sng" dirty="0"/>
                  <a:t>the </a:t>
                </a:r>
                <a:r>
                  <a:rPr lang="it-IT" sz="1100" u="sng" dirty="0" err="1"/>
                  <a:t>proportion</a:t>
                </a:r>
                <a:r>
                  <a:rPr lang="it-IT" sz="1100" u="sng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100" b="0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100" b="0" i="1" u="sng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1100" b="0" i="1" u="sng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100" u="sng" dirty="0"/>
                  <a:t> in the </a:t>
                </a:r>
                <a:r>
                  <a:rPr lang="it-IT" sz="1100" u="sng" dirty="0" err="1"/>
                  <a:t>original</a:t>
                </a:r>
                <a:r>
                  <a:rPr lang="it-IT" sz="1100" u="sng" dirty="0"/>
                  <a:t> </a:t>
                </a:r>
                <a:r>
                  <a:rPr lang="it-IT" sz="1100" u="sng" dirty="0" err="1"/>
                  <a:t>population</a:t>
                </a:r>
                <a:r>
                  <a:rPr lang="it-IT" sz="1100" u="sng" dirty="0"/>
                  <a:t> </a:t>
                </a:r>
                <a:r>
                  <a:rPr lang="it-IT" sz="1100" u="sng" dirty="0" err="1"/>
                  <a:t>is</a:t>
                </a:r>
                <a:r>
                  <a:rPr lang="it-IT" sz="1100" u="sng" dirty="0"/>
                  <a:t> 100%, </a:t>
                </a:r>
                <a:r>
                  <a:rPr lang="it-IT" sz="1100" dirty="0" err="1"/>
                  <a:t>thus</a:t>
                </a:r>
                <a:r>
                  <a:rPr lang="it-IT" sz="1100" dirty="0"/>
                  <a:t> </a:t>
                </a:r>
                <a:r>
                  <a:rPr lang="it-IT" sz="1100" u="sng" dirty="0"/>
                  <a:t>giving a </a:t>
                </a:r>
                <a:r>
                  <a:rPr lang="it-IT" sz="1100" u="sng" dirty="0" err="1"/>
                  <a:t>bias</a:t>
                </a:r>
                <a:r>
                  <a:rPr lang="it-IT" sz="1100" dirty="0"/>
                  <a:t> to the estimate.</a:t>
                </a:r>
              </a:p>
              <a:p>
                <a:endParaRPr lang="it-IT" sz="1100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CE3CBC36-AA75-C074-3C34-6145A9E1C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283" y="4003407"/>
                <a:ext cx="4014420" cy="1107996"/>
              </a:xfrm>
              <a:prstGeom prst="rect">
                <a:avLst/>
              </a:prstGeom>
              <a:blipFill>
                <a:blip r:embed="rId6"/>
                <a:stretch>
                  <a:fillRect t="-5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77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90614-E22D-F4DB-0246-6FBF798FE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6;p37">
            <a:extLst>
              <a:ext uri="{FF2B5EF4-FFF2-40B4-BE49-F238E27FC236}">
                <a16:creationId xmlns:a16="http://schemas.microsoft.com/office/drawing/2014/main" id="{19F02F4F-525D-0022-E1EB-4B9E979C775E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b="1" dirty="0" err="1">
                <a:latin typeface="Asap" panose="020B0604020202020204" charset="0"/>
              </a:rPr>
              <a:t>Stratified</a:t>
            </a:r>
            <a:r>
              <a:rPr lang="it-IT" sz="2800" b="1" dirty="0">
                <a:latin typeface="Asap" panose="020B0604020202020204" charset="0"/>
              </a:rPr>
              <a:t> Random Sampling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486361-A115-43C5-CEE9-645BD6CD5663}"/>
              </a:ext>
            </a:extLst>
          </p:cNvPr>
          <p:cNvSpPr txBox="1"/>
          <p:nvPr/>
        </p:nvSpPr>
        <p:spPr>
          <a:xfrm>
            <a:off x="474548" y="1338511"/>
            <a:ext cx="8120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bias</a:t>
            </a:r>
            <a:r>
              <a:rPr lang="it-IT" dirty="0"/>
              <a:t> can </a:t>
            </a:r>
            <a:r>
              <a:rPr lang="it-IT" dirty="0" err="1"/>
              <a:t>occur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by </a:t>
            </a:r>
            <a:r>
              <a:rPr lang="it-IT" dirty="0" err="1"/>
              <a:t>wrong</a:t>
            </a:r>
            <a:r>
              <a:rPr lang="it-IT" dirty="0"/>
              <a:t> </a:t>
            </a:r>
            <a:r>
              <a:rPr lang="it-IT" dirty="0" err="1"/>
              <a:t>estimation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by «</a:t>
            </a:r>
            <a:r>
              <a:rPr lang="it-IT" dirty="0" err="1"/>
              <a:t>unlucky</a:t>
            </a:r>
            <a:r>
              <a:rPr lang="it-IT" dirty="0"/>
              <a:t>» random sampling. </a:t>
            </a:r>
            <a:r>
              <a:rPr lang="it-IT" dirty="0" err="1"/>
              <a:t>As</a:t>
            </a:r>
            <a:r>
              <a:rPr lang="it-IT" dirty="0"/>
              <a:t> random sampling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completely</a:t>
            </a:r>
            <a:r>
              <a:rPr lang="it-IT" dirty="0"/>
              <a:t> random,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totally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 sample </a:t>
            </a:r>
            <a:r>
              <a:rPr lang="it-IT" dirty="0" err="1"/>
              <a:t>contains</a:t>
            </a:r>
            <a:r>
              <a:rPr lang="it-IT" dirty="0"/>
              <a:t> </a:t>
            </a:r>
            <a:r>
              <a:rPr lang="it-IT" dirty="0" err="1"/>
              <a:t>exclusively</a:t>
            </a:r>
            <a:r>
              <a:rPr lang="it-IT" dirty="0"/>
              <a:t> </a:t>
            </a:r>
            <a:r>
              <a:rPr lang="it-IT" dirty="0" err="1"/>
              <a:t>individuals</a:t>
            </a:r>
            <a:r>
              <a:rPr lang="it-IT" dirty="0"/>
              <a:t> from just one class.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incrases</a:t>
            </a:r>
            <a:r>
              <a:rPr lang="it-IT" dirty="0"/>
              <a:t> the </a:t>
            </a:r>
            <a:r>
              <a:rPr lang="it-IT" dirty="0" err="1"/>
              <a:t>variance</a:t>
            </a:r>
            <a:r>
              <a:rPr lang="it-IT" dirty="0"/>
              <a:t> of the </a:t>
            </a:r>
            <a:r>
              <a:rPr lang="it-IT" dirty="0" err="1"/>
              <a:t>estimates</a:t>
            </a:r>
            <a:r>
              <a:rPr lang="it-IT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87DAE96-60F7-ADBB-325F-B02D836C90B7}"/>
                  </a:ext>
                </a:extLst>
              </p:cNvPr>
              <p:cNvSpPr txBox="1"/>
              <p:nvPr/>
            </p:nvSpPr>
            <p:spPr>
              <a:xfrm>
                <a:off x="474548" y="3865316"/>
                <a:ext cx="8120812" cy="47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87DAE96-60F7-ADBB-325F-B02D836C9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8" y="3865316"/>
                <a:ext cx="8120812" cy="475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9ECC61-E035-99CB-4088-E9A057DCCA97}"/>
              </a:ext>
            </a:extLst>
          </p:cNvPr>
          <p:cNvSpPr txBox="1"/>
          <p:nvPr/>
        </p:nvSpPr>
        <p:spPr>
          <a:xfrm>
            <a:off x="474548" y="2202418"/>
            <a:ext cx="8120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Stratified</a:t>
            </a:r>
            <a:r>
              <a:rPr lang="it-IT" b="1" dirty="0"/>
              <a:t> Random Sampling </a:t>
            </a:r>
            <a:r>
              <a:rPr lang="it-IT" dirty="0" err="1"/>
              <a:t>comes</a:t>
            </a:r>
            <a:r>
              <a:rPr lang="it-IT" dirty="0"/>
              <a:t> out </a:t>
            </a:r>
            <a:r>
              <a:rPr lang="it-IT" dirty="0" err="1"/>
              <a:t>as</a:t>
            </a:r>
            <a:r>
              <a:rPr lang="it-IT" dirty="0"/>
              <a:t> an alternative technique </a:t>
            </a:r>
            <a:r>
              <a:rPr lang="it-IT" dirty="0" err="1"/>
              <a:t>that</a:t>
            </a:r>
            <a:r>
              <a:rPr lang="it-IT" dirty="0"/>
              <a:t> can help </a:t>
            </a:r>
            <a:r>
              <a:rPr lang="it-IT" dirty="0" err="1"/>
              <a:t>mitigating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risk. </a:t>
            </a:r>
            <a:r>
              <a:rPr lang="it-IT" dirty="0" err="1"/>
              <a:t>Pre</a:t>
            </a:r>
            <a:r>
              <a:rPr lang="it-IT" dirty="0"/>
              <a:t>-requisite of </a:t>
            </a:r>
            <a:r>
              <a:rPr lang="it-IT" dirty="0" err="1"/>
              <a:t>this</a:t>
            </a:r>
            <a:r>
              <a:rPr lang="it-IT" dirty="0"/>
              <a:t> technique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knowing</a:t>
            </a:r>
            <a:r>
              <a:rPr lang="it-IT" dirty="0"/>
              <a:t> apriori classes </a:t>
            </a:r>
            <a:r>
              <a:rPr lang="it-IT" dirty="0" err="1"/>
              <a:t>included</a:t>
            </a:r>
            <a:r>
              <a:rPr lang="it-IT" dirty="0"/>
              <a:t> in the </a:t>
            </a:r>
            <a:r>
              <a:rPr lang="it-IT" dirty="0" err="1"/>
              <a:t>population</a:t>
            </a:r>
            <a:r>
              <a:rPr lang="it-IT" dirty="0"/>
              <a:t> and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able</a:t>
            </a:r>
            <a:r>
              <a:rPr lang="it-IT" dirty="0"/>
              <a:t> of </a:t>
            </a:r>
            <a:r>
              <a:rPr lang="it-IT" dirty="0" err="1"/>
              <a:t>separating</a:t>
            </a:r>
            <a:r>
              <a:rPr lang="it-IT" dirty="0"/>
              <a:t> </a:t>
            </a:r>
            <a:r>
              <a:rPr lang="it-IT" dirty="0" err="1"/>
              <a:t>individuals</a:t>
            </a:r>
            <a:r>
              <a:rPr lang="it-IT" dirty="0"/>
              <a:t> from </a:t>
            </a:r>
            <a:r>
              <a:rPr lang="it-IT" dirty="0" err="1"/>
              <a:t>different</a:t>
            </a:r>
            <a:r>
              <a:rPr lang="it-IT" dirty="0"/>
              <a:t> classes.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1EAAF-C894-E81E-7059-969B08461A77}"/>
              </a:ext>
            </a:extLst>
          </p:cNvPr>
          <p:cNvSpPr txBox="1"/>
          <p:nvPr/>
        </p:nvSpPr>
        <p:spPr>
          <a:xfrm>
            <a:off x="474548" y="3033867"/>
            <a:ext cx="812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solution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to estimate the </a:t>
            </a:r>
            <a:r>
              <a:rPr lang="it-IT" dirty="0" err="1"/>
              <a:t>mean</a:t>
            </a:r>
            <a:r>
              <a:rPr lang="it-IT" dirty="0"/>
              <a:t> on just one class per time, and </a:t>
            </a:r>
            <a:r>
              <a:rPr lang="it-IT" u="sng" dirty="0" err="1"/>
              <a:t>let</a:t>
            </a:r>
            <a:r>
              <a:rPr lang="it-IT" u="sng" dirty="0"/>
              <a:t> </a:t>
            </a:r>
            <a:r>
              <a:rPr lang="it-IT" u="sng" dirty="0" err="1"/>
              <a:t>its</a:t>
            </a:r>
            <a:r>
              <a:rPr lang="it-IT" u="sng" dirty="0"/>
              <a:t> </a:t>
            </a:r>
            <a:r>
              <a:rPr lang="it-IT" u="sng" dirty="0" err="1"/>
              <a:t>contribute</a:t>
            </a:r>
            <a:r>
              <a:rPr lang="it-IT" u="sng" dirty="0"/>
              <a:t> to the </a:t>
            </a:r>
            <a:r>
              <a:rPr lang="it-IT" u="sng" dirty="0" err="1"/>
              <a:t>total</a:t>
            </a:r>
            <a:r>
              <a:rPr lang="it-IT" u="sng" dirty="0"/>
              <a:t> </a:t>
            </a:r>
            <a:r>
              <a:rPr lang="it-IT" u="sng" dirty="0" err="1"/>
              <a:t>being</a:t>
            </a:r>
            <a:r>
              <a:rPr lang="it-IT" u="sng" dirty="0"/>
              <a:t> </a:t>
            </a:r>
            <a:r>
              <a:rPr lang="it-IT" u="sng" dirty="0" err="1"/>
              <a:t>weighted</a:t>
            </a:r>
            <a:r>
              <a:rPr lang="it-IT" u="sng" dirty="0"/>
              <a:t> by </a:t>
            </a:r>
            <a:r>
              <a:rPr lang="it-IT" u="sng" dirty="0" err="1"/>
              <a:t>its</a:t>
            </a:r>
            <a:r>
              <a:rPr lang="it-IT" u="sng" dirty="0"/>
              <a:t> </a:t>
            </a:r>
            <a:r>
              <a:rPr lang="it-IT" u="sng" dirty="0" err="1"/>
              <a:t>participation</a:t>
            </a:r>
            <a:r>
              <a:rPr lang="it-IT" dirty="0"/>
              <a:t> in the sample.</a:t>
            </a:r>
          </a:p>
        </p:txBody>
      </p:sp>
    </p:spTree>
    <p:extLst>
      <p:ext uri="{BB962C8B-B14F-4D97-AF65-F5344CB8AC3E}">
        <p14:creationId xmlns:p14="http://schemas.microsoft.com/office/powerpoint/2010/main" val="50883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p36"/>
          <p:cNvSpPr txBox="1">
            <a:spLocks noGrp="1"/>
          </p:cNvSpPr>
          <p:nvPr>
            <p:ph type="ctrTitle"/>
          </p:nvPr>
        </p:nvSpPr>
        <p:spPr>
          <a:xfrm>
            <a:off x="1390500" y="1890150"/>
            <a:ext cx="63630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0" dirty="0"/>
              <a:t>Thank </a:t>
            </a:r>
            <a:r>
              <a:rPr lang="it-IT" sz="5000" dirty="0" err="1"/>
              <a:t>You</a:t>
            </a:r>
            <a:r>
              <a:rPr lang="it-IT" sz="5000" dirty="0"/>
              <a:t> for Your </a:t>
            </a:r>
            <a:r>
              <a:rPr lang="it-IT" sz="5000" dirty="0" err="1"/>
              <a:t>Attention</a:t>
            </a:r>
            <a:endParaRPr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B8C5-C6CE-83B6-EC3C-E65EDA5E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CasellaDiTesto 238">
                <a:extLst>
                  <a:ext uri="{FF2B5EF4-FFF2-40B4-BE49-F238E27FC236}">
                    <a16:creationId xmlns:a16="http://schemas.microsoft.com/office/drawing/2014/main" id="{AD59B6B2-7D91-093D-9983-AE946B31AFF5}"/>
                  </a:ext>
                </a:extLst>
              </p:cNvPr>
              <p:cNvSpPr txBox="1"/>
              <p:nvPr/>
            </p:nvSpPr>
            <p:spPr>
              <a:xfrm>
                <a:off x="1594594" y="3615747"/>
                <a:ext cx="1825223" cy="680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9" name="CasellaDiTesto 238">
                <a:extLst>
                  <a:ext uri="{FF2B5EF4-FFF2-40B4-BE49-F238E27FC236}">
                    <a16:creationId xmlns:a16="http://schemas.microsoft.com/office/drawing/2014/main" id="{AD59B6B2-7D91-093D-9983-AE946B31A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94" y="3615747"/>
                <a:ext cx="1825223" cy="6805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CasellaDiTesto 239">
            <a:extLst>
              <a:ext uri="{FF2B5EF4-FFF2-40B4-BE49-F238E27FC236}">
                <a16:creationId xmlns:a16="http://schemas.microsoft.com/office/drawing/2014/main" id="{C7AA0B46-2F5C-0D44-EC4C-8F9556528615}"/>
              </a:ext>
            </a:extLst>
          </p:cNvPr>
          <p:cNvSpPr txBox="1"/>
          <p:nvPr/>
        </p:nvSpPr>
        <p:spPr>
          <a:xfrm>
            <a:off x="477439" y="2879462"/>
            <a:ext cx="4338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arithmetic</a:t>
            </a:r>
            <a:r>
              <a:rPr lang="it-IT" dirty="0"/>
              <a:t> </a:t>
            </a:r>
            <a:r>
              <a:rPr lang="it-IT" dirty="0" err="1"/>
              <a:t>average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one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b="1" dirty="0"/>
              <a:t>estimator</a:t>
            </a:r>
            <a:r>
              <a:rPr lang="it-IT" dirty="0"/>
              <a:t> the </a:t>
            </a:r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mean</a:t>
            </a:r>
            <a:r>
              <a:rPr lang="it-IT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CasellaDiTesto 242">
                <a:extLst>
                  <a:ext uri="{FF2B5EF4-FFF2-40B4-BE49-F238E27FC236}">
                    <a16:creationId xmlns:a16="http://schemas.microsoft.com/office/drawing/2014/main" id="{4FEA365C-FE00-9963-7DA4-DCECC6FC9E0F}"/>
                  </a:ext>
                </a:extLst>
              </p:cNvPr>
              <p:cNvSpPr txBox="1"/>
              <p:nvPr/>
            </p:nvSpPr>
            <p:spPr>
              <a:xfrm>
                <a:off x="474548" y="1032868"/>
                <a:ext cx="4970852" cy="96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/>
              </a:p>
              <a:p>
                <a:r>
                  <a:rPr lang="it-IT" dirty="0" err="1"/>
                  <a:t>Let’s</a:t>
                </a:r>
                <a:r>
                  <a:rPr lang="it-IT" dirty="0"/>
                  <a:t> assume </a:t>
                </a:r>
                <a:r>
                  <a:rPr lang="it-IT" dirty="0" err="1"/>
                  <a:t>individuals</a:t>
                </a:r>
                <a:r>
                  <a:rPr lang="it-IT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sampled</a:t>
                </a:r>
                <a:r>
                  <a:rPr lang="it-IT" dirty="0"/>
                  <a:t> from a </a:t>
                </a:r>
                <a:r>
                  <a:rPr lang="it-IT" dirty="0" err="1"/>
                  <a:t>population</a:t>
                </a:r>
                <a:r>
                  <a:rPr lang="it-IT" dirty="0"/>
                  <a:t> by </a:t>
                </a:r>
                <a:r>
                  <a:rPr lang="it-IT" dirty="0" err="1"/>
                  <a:t>simple</a:t>
                </a:r>
                <a:r>
                  <a:rPr lang="it-IT" dirty="0"/>
                  <a:t> random sampling with a </a:t>
                </a:r>
                <a:r>
                  <a:rPr lang="it-IT" dirty="0" err="1"/>
                  <a:t>distribution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/>
                  <a:t>.</a:t>
                </a:r>
              </a:p>
            </p:txBody>
          </p:sp>
        </mc:Choice>
        <mc:Fallback xmlns="">
          <p:sp>
            <p:nvSpPr>
              <p:cNvPr id="243" name="CasellaDiTesto 242">
                <a:extLst>
                  <a:ext uri="{FF2B5EF4-FFF2-40B4-BE49-F238E27FC236}">
                    <a16:creationId xmlns:a16="http://schemas.microsoft.com/office/drawing/2014/main" id="{4FEA365C-FE00-9963-7DA4-DCECC6FC9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8" y="1032868"/>
                <a:ext cx="4970852" cy="969561"/>
              </a:xfrm>
              <a:prstGeom prst="rect">
                <a:avLst/>
              </a:prstGeom>
              <a:blipFill>
                <a:blip r:embed="rId3"/>
                <a:stretch>
                  <a:fillRect l="-368" b="-6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5C517C9-DBAA-FE8C-835C-72AF32DE10DD}"/>
              </a:ext>
            </a:extLst>
          </p:cNvPr>
          <p:cNvCxnSpPr/>
          <p:nvPr/>
        </p:nvCxnSpPr>
        <p:spPr>
          <a:xfrm>
            <a:off x="5525131" y="2653308"/>
            <a:ext cx="29702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8A4415EC-8FCD-398D-C00A-E473EB167E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0441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8A4415EC-8FCD-398D-C00A-E473EB167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441" y="2499373"/>
                <a:ext cx="292984" cy="292984"/>
              </a:xfrm>
              <a:prstGeom prst="ellipse">
                <a:avLst/>
              </a:prstGeom>
              <a:blipFill>
                <a:blip r:embed="rId4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3F75846-9B85-D50B-4731-CAE091671F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44500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A3F75846-9B85-D50B-4731-CAE091671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500" y="2499373"/>
                <a:ext cx="292984" cy="292984"/>
              </a:xfrm>
              <a:prstGeom prst="ellipse">
                <a:avLst/>
              </a:prstGeom>
              <a:blipFill>
                <a:blip r:embed="rId5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5F992586-2CD3-2C59-6551-7FF3C4A17D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0384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5F992586-2CD3-2C59-6551-7FF3C4A17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384" y="2499373"/>
                <a:ext cx="292984" cy="292984"/>
              </a:xfrm>
              <a:prstGeom prst="ellipse">
                <a:avLst/>
              </a:prstGeom>
              <a:blipFill>
                <a:blip r:embed="rId6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id="{ECB06095-0CD6-C7CD-A162-C7A7F10DA8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3368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id="{ECB06095-0CD6-C7CD-A162-C7A7F10DA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368" y="2499373"/>
                <a:ext cx="292984" cy="292984"/>
              </a:xfrm>
              <a:prstGeom prst="ellipse">
                <a:avLst/>
              </a:prstGeom>
              <a:blipFill>
                <a:blip r:embed="rId7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FD24591B-38FD-5594-FB26-C87F4D0AAA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73085" y="250220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FD24591B-38FD-5594-FB26-C87F4D0AA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85" y="2502203"/>
                <a:ext cx="292984" cy="292984"/>
              </a:xfrm>
              <a:prstGeom prst="ellipse">
                <a:avLst/>
              </a:prstGeom>
              <a:blipFill>
                <a:blip r:embed="rId8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F4D8C1C8-6AB0-5E84-2F20-AAB38F69DF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6486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F4D8C1C8-6AB0-5E84-2F20-AAB38F69D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486" y="2499373"/>
                <a:ext cx="292984" cy="292984"/>
              </a:xfrm>
              <a:prstGeom prst="ellipse">
                <a:avLst/>
              </a:prstGeom>
              <a:blipFill>
                <a:blip r:embed="rId4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90306283-C915-3C86-298F-686084003E7E}"/>
              </a:ext>
            </a:extLst>
          </p:cNvPr>
          <p:cNvCxnSpPr/>
          <p:nvPr/>
        </p:nvCxnSpPr>
        <p:spPr>
          <a:xfrm flipV="1">
            <a:off x="6974993" y="2459071"/>
            <a:ext cx="0" cy="373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9B98CC82-159D-4F38-426A-0EC8878A04AD}"/>
                  </a:ext>
                </a:extLst>
              </p:cNvPr>
              <p:cNvSpPr txBox="1"/>
              <p:nvPr/>
            </p:nvSpPr>
            <p:spPr>
              <a:xfrm>
                <a:off x="6837484" y="2096333"/>
                <a:ext cx="2654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9B98CC82-159D-4F38-426A-0EC8878A0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484" y="2096333"/>
                <a:ext cx="265471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E6040688-51EF-26FD-85A1-A4EB68175836}"/>
              </a:ext>
            </a:extLst>
          </p:cNvPr>
          <p:cNvCxnSpPr/>
          <p:nvPr/>
        </p:nvCxnSpPr>
        <p:spPr>
          <a:xfrm flipV="1">
            <a:off x="5829535" y="2466514"/>
            <a:ext cx="0" cy="37358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F3B77EB3-EEA0-E51C-576B-FA07FEFC881B}"/>
              </a:ext>
            </a:extLst>
          </p:cNvPr>
          <p:cNvCxnSpPr/>
          <p:nvPr/>
        </p:nvCxnSpPr>
        <p:spPr>
          <a:xfrm flipV="1">
            <a:off x="8197471" y="2459071"/>
            <a:ext cx="0" cy="37358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CF10537C-624B-F86A-11ED-3E33119207F0}"/>
                  </a:ext>
                </a:extLst>
              </p:cNvPr>
              <p:cNvSpPr txBox="1"/>
              <p:nvPr/>
            </p:nvSpPr>
            <p:spPr>
              <a:xfrm>
                <a:off x="7813336" y="2096333"/>
                <a:ext cx="7682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CF10537C-624B-F86A-11ED-3E331192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36" y="2096333"/>
                <a:ext cx="768270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9DD3439E-5EE6-188F-F941-DACB3714F256}"/>
                  </a:ext>
                </a:extLst>
              </p:cNvPr>
              <p:cNvSpPr txBox="1"/>
              <p:nvPr/>
            </p:nvSpPr>
            <p:spPr>
              <a:xfrm>
                <a:off x="5445400" y="2096333"/>
                <a:ext cx="7682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9DD3439E-5EE6-188F-F941-DACB3714F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00" y="2096333"/>
                <a:ext cx="768270" cy="307777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49B6A04-E71B-93F9-B62C-A28E33CEF32F}"/>
              </a:ext>
            </a:extLst>
          </p:cNvPr>
          <p:cNvSpPr txBox="1"/>
          <p:nvPr/>
        </p:nvSpPr>
        <p:spPr>
          <a:xfrm>
            <a:off x="477439" y="2143177"/>
            <a:ext cx="4338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Mean</a:t>
            </a:r>
            <a:r>
              <a:rPr lang="it-IT" dirty="0"/>
              <a:t> and </a:t>
            </a:r>
            <a:r>
              <a:rPr lang="it-IT" b="1" dirty="0" err="1"/>
              <a:t>variance</a:t>
            </a:r>
            <a:r>
              <a:rPr lang="it-IT" dirty="0"/>
              <a:t> of the </a:t>
            </a:r>
            <a:r>
              <a:rPr lang="it-IT" dirty="0" err="1"/>
              <a:t>distribution</a:t>
            </a:r>
            <a:r>
              <a:rPr lang="it-IT" dirty="0"/>
              <a:t> are the </a:t>
            </a:r>
            <a:r>
              <a:rPr lang="it-IT" dirty="0" err="1"/>
              <a:t>unknown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</a:t>
            </a:r>
            <a:r>
              <a:rPr lang="it-IT" dirty="0" err="1"/>
              <a:t>we’d</a:t>
            </a:r>
            <a:r>
              <a:rPr lang="it-IT" dirty="0"/>
              <a:t> like to compute.</a:t>
            </a:r>
          </a:p>
        </p:txBody>
      </p:sp>
      <p:sp>
        <p:nvSpPr>
          <p:cNvPr id="30" name="Google Shape;3156;p37">
            <a:extLst>
              <a:ext uri="{FF2B5EF4-FFF2-40B4-BE49-F238E27FC236}">
                <a16:creationId xmlns:a16="http://schemas.microsoft.com/office/drawing/2014/main" id="{F2776CB2-8045-CB23-555D-8617F06612D1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b="1" dirty="0" err="1">
                <a:latin typeface="Asap" panose="020B0604020202020204" charset="0"/>
              </a:rPr>
              <a:t>Estimating</a:t>
            </a:r>
            <a:r>
              <a:rPr lang="it-IT" sz="2800" b="1" dirty="0">
                <a:latin typeface="Asap" panose="020B0604020202020204" charset="0"/>
              </a:rPr>
              <a:t> the </a:t>
            </a:r>
            <a:r>
              <a:rPr lang="it-IT" sz="2800" b="1" dirty="0" err="1">
                <a:latin typeface="Asap" panose="020B0604020202020204" charset="0"/>
              </a:rPr>
              <a:t>Population's</a:t>
            </a:r>
            <a:r>
              <a:rPr lang="it-IT" sz="2800" b="1" dirty="0">
                <a:latin typeface="Asap" panose="020B0604020202020204" charset="0"/>
              </a:rPr>
              <a:t>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5285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2DBDA-C069-3BC2-EBF2-1C0AE1FF6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CasellaDiTesto 237">
                <a:extLst>
                  <a:ext uri="{FF2B5EF4-FFF2-40B4-BE49-F238E27FC236}">
                    <a16:creationId xmlns:a16="http://schemas.microsoft.com/office/drawing/2014/main" id="{5754F217-4BE2-24B6-1AD9-2003E100A1D3}"/>
                  </a:ext>
                </a:extLst>
              </p:cNvPr>
              <p:cNvSpPr txBox="1"/>
              <p:nvPr/>
            </p:nvSpPr>
            <p:spPr>
              <a:xfrm>
                <a:off x="743030" y="2110023"/>
                <a:ext cx="3522567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8" name="CasellaDiTesto 237">
                <a:extLst>
                  <a:ext uri="{FF2B5EF4-FFF2-40B4-BE49-F238E27FC236}">
                    <a16:creationId xmlns:a16="http://schemas.microsoft.com/office/drawing/2014/main" id="{5754F217-4BE2-24B6-1AD9-2003E100A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30" y="2110023"/>
                <a:ext cx="3522567" cy="588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3" name="CasellaDiTesto 242">
            <a:extLst>
              <a:ext uri="{FF2B5EF4-FFF2-40B4-BE49-F238E27FC236}">
                <a16:creationId xmlns:a16="http://schemas.microsoft.com/office/drawing/2014/main" id="{378BC64C-42EE-CBDA-2711-67450A65EA0D}"/>
              </a:ext>
            </a:extLst>
          </p:cNvPr>
          <p:cNvSpPr txBox="1"/>
          <p:nvPr/>
        </p:nvSpPr>
        <p:spPr>
          <a:xfrm>
            <a:off x="474548" y="1032868"/>
            <a:ext cx="497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 err="1"/>
              <a:t>Is</a:t>
            </a:r>
            <a:r>
              <a:rPr lang="it-IT" dirty="0"/>
              <a:t> the estimator (</a:t>
            </a:r>
            <a:r>
              <a:rPr lang="it-IT" dirty="0" err="1"/>
              <a:t>arithmetic</a:t>
            </a:r>
            <a:r>
              <a:rPr lang="it-IT" dirty="0"/>
              <a:t> </a:t>
            </a:r>
            <a:r>
              <a:rPr lang="it-IT" dirty="0" err="1"/>
              <a:t>average</a:t>
            </a:r>
            <a:r>
              <a:rPr lang="it-IT" dirty="0"/>
              <a:t>) </a:t>
            </a:r>
            <a:r>
              <a:rPr lang="it-IT" dirty="0" err="1"/>
              <a:t>unbiased</a:t>
            </a:r>
            <a:r>
              <a:rPr lang="it-IT" dirty="0"/>
              <a:t>?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D5F9CC1-AE91-F5BE-694E-5FD924FA4EFC}"/>
              </a:ext>
            </a:extLst>
          </p:cNvPr>
          <p:cNvCxnSpPr/>
          <p:nvPr/>
        </p:nvCxnSpPr>
        <p:spPr>
          <a:xfrm>
            <a:off x="5525131" y="2653308"/>
            <a:ext cx="29702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A8DAB236-AFEA-9DC9-FCC9-57A82EACC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0441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A8DAB236-AFEA-9DC9-FCC9-57A82EACC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441" y="2499373"/>
                <a:ext cx="292984" cy="292984"/>
              </a:xfrm>
              <a:prstGeom prst="ellipse">
                <a:avLst/>
              </a:prstGeom>
              <a:blipFill>
                <a:blip r:embed="rId3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EE39FDED-C5AD-71FD-26CD-48A943A197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44500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EE39FDED-C5AD-71FD-26CD-48A943A19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500" y="2499373"/>
                <a:ext cx="292984" cy="292984"/>
              </a:xfrm>
              <a:prstGeom prst="ellipse">
                <a:avLst/>
              </a:prstGeom>
              <a:blipFill>
                <a:blip r:embed="rId4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47FE8F9A-30C1-A0B1-8926-F52DA04111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0384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47FE8F9A-30C1-A0B1-8926-F52DA0411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384" y="2499373"/>
                <a:ext cx="292984" cy="292984"/>
              </a:xfrm>
              <a:prstGeom prst="ellipse">
                <a:avLst/>
              </a:prstGeom>
              <a:blipFill>
                <a:blip r:embed="rId5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id="{98CCD49F-5C1F-2140-5BE6-7A7A05A7DE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3368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id="{98CCD49F-5C1F-2140-5BE6-7A7A05A7D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368" y="2499373"/>
                <a:ext cx="292984" cy="292984"/>
              </a:xfrm>
              <a:prstGeom prst="ellipse">
                <a:avLst/>
              </a:prstGeom>
              <a:blipFill>
                <a:blip r:embed="rId6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6849FCCA-D9F1-8165-E255-AEC1ED06CC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73085" y="250220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6849FCCA-D9F1-8165-E255-AEC1ED06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85" y="2502203"/>
                <a:ext cx="292984" cy="292984"/>
              </a:xfrm>
              <a:prstGeom prst="ellipse">
                <a:avLst/>
              </a:prstGeom>
              <a:blipFill>
                <a:blip r:embed="rId7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3ECBCC0F-0A77-70C6-8DEC-8486D7CF3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6486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3ECBCC0F-0A77-70C6-8DEC-8486D7CF3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486" y="2499373"/>
                <a:ext cx="292984" cy="292984"/>
              </a:xfrm>
              <a:prstGeom prst="ellipse">
                <a:avLst/>
              </a:prstGeom>
              <a:blipFill>
                <a:blip r:embed="rId3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C8150A1-E499-1CCB-1CD9-537A24FE04DD}"/>
              </a:ext>
            </a:extLst>
          </p:cNvPr>
          <p:cNvCxnSpPr/>
          <p:nvPr/>
        </p:nvCxnSpPr>
        <p:spPr>
          <a:xfrm flipV="1">
            <a:off x="6974993" y="2459071"/>
            <a:ext cx="0" cy="373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DCCE3758-24F5-2E5B-6F5D-8A6ACE298EC4}"/>
                  </a:ext>
                </a:extLst>
              </p:cNvPr>
              <p:cNvSpPr txBox="1"/>
              <p:nvPr/>
            </p:nvSpPr>
            <p:spPr>
              <a:xfrm>
                <a:off x="6837484" y="2096333"/>
                <a:ext cx="2654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DCCE3758-24F5-2E5B-6F5D-8A6ACE298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484" y="2096333"/>
                <a:ext cx="265471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BBC811F-9E51-0C79-0949-DD69CD427A2B}"/>
              </a:ext>
            </a:extLst>
          </p:cNvPr>
          <p:cNvCxnSpPr/>
          <p:nvPr/>
        </p:nvCxnSpPr>
        <p:spPr>
          <a:xfrm flipV="1">
            <a:off x="5829535" y="2466514"/>
            <a:ext cx="0" cy="37358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AA4CE2E1-E3AF-F9A5-CAF3-A01DAEF67D7D}"/>
              </a:ext>
            </a:extLst>
          </p:cNvPr>
          <p:cNvCxnSpPr/>
          <p:nvPr/>
        </p:nvCxnSpPr>
        <p:spPr>
          <a:xfrm flipV="1">
            <a:off x="8197471" y="2459071"/>
            <a:ext cx="0" cy="37358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F1AC3894-3546-1B7C-FDCC-B4942EA13790}"/>
                  </a:ext>
                </a:extLst>
              </p:cNvPr>
              <p:cNvSpPr txBox="1"/>
              <p:nvPr/>
            </p:nvSpPr>
            <p:spPr>
              <a:xfrm>
                <a:off x="7813336" y="2096333"/>
                <a:ext cx="7682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F1AC3894-3546-1B7C-FDCC-B4942EA13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36" y="2096333"/>
                <a:ext cx="768270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884270FE-1FB2-FD08-8694-A144B81B5A03}"/>
                  </a:ext>
                </a:extLst>
              </p:cNvPr>
              <p:cNvSpPr txBox="1"/>
              <p:nvPr/>
            </p:nvSpPr>
            <p:spPr>
              <a:xfrm>
                <a:off x="5445400" y="2096333"/>
                <a:ext cx="7682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884270FE-1FB2-FD08-8694-A144B81B5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00" y="2096333"/>
                <a:ext cx="768270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3156;p37">
            <a:extLst>
              <a:ext uri="{FF2B5EF4-FFF2-40B4-BE49-F238E27FC236}">
                <a16:creationId xmlns:a16="http://schemas.microsoft.com/office/drawing/2014/main" id="{D5214807-D9FC-AB49-EB81-B9801F365B4B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b="1" dirty="0" err="1">
                <a:latin typeface="Asap" panose="020B0604020202020204" charset="0"/>
              </a:rPr>
              <a:t>Estimating</a:t>
            </a:r>
            <a:r>
              <a:rPr lang="it-IT" sz="2800" b="1" dirty="0">
                <a:latin typeface="Asap" panose="020B0604020202020204" charset="0"/>
              </a:rPr>
              <a:t> the </a:t>
            </a:r>
            <a:r>
              <a:rPr lang="it-IT" sz="2800" b="1" dirty="0" err="1">
                <a:latin typeface="Asap" panose="020B0604020202020204" charset="0"/>
              </a:rPr>
              <a:t>Population's</a:t>
            </a:r>
            <a:r>
              <a:rPr lang="it-IT" sz="2800" b="1" dirty="0">
                <a:latin typeface="Asap" panose="020B0604020202020204" charset="0"/>
              </a:rPr>
              <a:t> Distribution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FAF170-3681-2FD1-9B38-8A6224E444B7}"/>
              </a:ext>
            </a:extLst>
          </p:cNvPr>
          <p:cNvSpPr txBox="1"/>
          <p:nvPr/>
        </p:nvSpPr>
        <p:spPr>
          <a:xfrm>
            <a:off x="474548" y="2958045"/>
            <a:ext cx="497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b="1" dirty="0" err="1"/>
              <a:t>expected</a:t>
            </a:r>
            <a:r>
              <a:rPr lang="it-IT" b="1" dirty="0"/>
              <a:t> </a:t>
            </a:r>
            <a:r>
              <a:rPr lang="it-IT" b="1" dirty="0" err="1"/>
              <a:t>value</a:t>
            </a:r>
            <a:r>
              <a:rPr lang="it-IT" dirty="0"/>
              <a:t> for the </a:t>
            </a:r>
            <a:r>
              <a:rPr lang="it-IT" b="1" dirty="0" err="1"/>
              <a:t>arithmetic</a:t>
            </a:r>
            <a:r>
              <a:rPr lang="it-IT" b="1" dirty="0"/>
              <a:t> </a:t>
            </a:r>
            <a:r>
              <a:rPr lang="it-IT" b="1" dirty="0" err="1"/>
              <a:t>average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exactly</a:t>
            </a:r>
            <a:r>
              <a:rPr lang="it-IT" dirty="0"/>
              <a:t> the </a:t>
            </a:r>
            <a:r>
              <a:rPr lang="it-IT" dirty="0" err="1"/>
              <a:t>distribution’s</a:t>
            </a:r>
            <a:r>
              <a:rPr lang="it-IT" dirty="0"/>
              <a:t> </a:t>
            </a:r>
            <a:r>
              <a:rPr lang="it-IT" dirty="0" err="1"/>
              <a:t>mean</a:t>
            </a:r>
            <a:r>
              <a:rPr lang="it-IT" dirty="0"/>
              <a:t>. The estimator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 err="1"/>
              <a:t>unbiased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015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905A2-945F-3FB5-CA1B-A9A6FC927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asellaDiTesto 242">
            <a:extLst>
              <a:ext uri="{FF2B5EF4-FFF2-40B4-BE49-F238E27FC236}">
                <a16:creationId xmlns:a16="http://schemas.microsoft.com/office/drawing/2014/main" id="{C83FDCB1-8BC9-5D0E-E9BC-B632299387D0}"/>
              </a:ext>
            </a:extLst>
          </p:cNvPr>
          <p:cNvSpPr txBox="1"/>
          <p:nvPr/>
        </p:nvSpPr>
        <p:spPr>
          <a:xfrm>
            <a:off x="474548" y="1032868"/>
            <a:ext cx="497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estimator’s</a:t>
            </a:r>
            <a:r>
              <a:rPr lang="it-IT" dirty="0"/>
              <a:t> </a:t>
            </a:r>
            <a:r>
              <a:rPr lang="it-IT" dirty="0" err="1"/>
              <a:t>variance</a:t>
            </a:r>
            <a:r>
              <a:rPr lang="it-IT" dirty="0"/>
              <a:t>?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D111F05-3976-B1E5-E887-4E2DA88FD3DC}"/>
              </a:ext>
            </a:extLst>
          </p:cNvPr>
          <p:cNvCxnSpPr/>
          <p:nvPr/>
        </p:nvCxnSpPr>
        <p:spPr>
          <a:xfrm>
            <a:off x="5525131" y="2653308"/>
            <a:ext cx="29702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56DD1F27-D0C2-C13F-E8AE-437E1D0906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0441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56DD1F27-D0C2-C13F-E8AE-437E1D090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441" y="2499373"/>
                <a:ext cx="292984" cy="292984"/>
              </a:xfrm>
              <a:prstGeom prst="ellipse">
                <a:avLst/>
              </a:prstGeom>
              <a:blipFill>
                <a:blip r:embed="rId2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614AD5BC-9902-90EA-5477-F2E8DCB763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44500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614AD5BC-9902-90EA-5477-F2E8DCB76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500" y="2499373"/>
                <a:ext cx="292984" cy="292984"/>
              </a:xfrm>
              <a:prstGeom prst="ellipse">
                <a:avLst/>
              </a:prstGeom>
              <a:blipFill>
                <a:blip r:embed="rId3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3FEFCDD4-9092-FC88-4EEC-F515C0A876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0384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3FEFCDD4-9092-FC88-4EEC-F515C0A87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384" y="2499373"/>
                <a:ext cx="292984" cy="292984"/>
              </a:xfrm>
              <a:prstGeom prst="ellipse">
                <a:avLst/>
              </a:prstGeom>
              <a:blipFill>
                <a:blip r:embed="rId4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id="{D043CFA5-F9DE-AE18-A672-047D6EA19E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3368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id="{D043CFA5-F9DE-AE18-A672-047D6EA19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368" y="2499373"/>
                <a:ext cx="292984" cy="292984"/>
              </a:xfrm>
              <a:prstGeom prst="ellipse">
                <a:avLst/>
              </a:prstGeom>
              <a:blipFill>
                <a:blip r:embed="rId5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367351C4-524C-21EE-AE97-3C50CB48E6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73085" y="250220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367351C4-524C-21EE-AE97-3C50CB48E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85" y="2502203"/>
                <a:ext cx="292984" cy="292984"/>
              </a:xfrm>
              <a:prstGeom prst="ellipse">
                <a:avLst/>
              </a:prstGeom>
              <a:blipFill>
                <a:blip r:embed="rId6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401A5478-CB73-4C89-671F-6C6B0136C4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6486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401A5478-CB73-4C89-671F-6C6B0136C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486" y="2499373"/>
                <a:ext cx="292984" cy="292984"/>
              </a:xfrm>
              <a:prstGeom prst="ellipse">
                <a:avLst/>
              </a:prstGeom>
              <a:blipFill>
                <a:blip r:embed="rId2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D097822B-474F-6CB1-43A8-25007F88044C}"/>
              </a:ext>
            </a:extLst>
          </p:cNvPr>
          <p:cNvCxnSpPr/>
          <p:nvPr/>
        </p:nvCxnSpPr>
        <p:spPr>
          <a:xfrm flipV="1">
            <a:off x="6974993" y="2459071"/>
            <a:ext cx="0" cy="373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6E2387AE-194F-5293-57D7-EDA87DF46EE4}"/>
                  </a:ext>
                </a:extLst>
              </p:cNvPr>
              <p:cNvSpPr txBox="1"/>
              <p:nvPr/>
            </p:nvSpPr>
            <p:spPr>
              <a:xfrm>
                <a:off x="6837484" y="2096333"/>
                <a:ext cx="2654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6E2387AE-194F-5293-57D7-EDA87DF46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484" y="2096333"/>
                <a:ext cx="265471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15BF3052-2A09-51F8-2656-5B4A8EEB8AD6}"/>
              </a:ext>
            </a:extLst>
          </p:cNvPr>
          <p:cNvCxnSpPr/>
          <p:nvPr/>
        </p:nvCxnSpPr>
        <p:spPr>
          <a:xfrm flipV="1">
            <a:off x="5829535" y="2466514"/>
            <a:ext cx="0" cy="37358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F4BBFEF5-2206-9133-F7E8-81D86ACA3EAE}"/>
              </a:ext>
            </a:extLst>
          </p:cNvPr>
          <p:cNvCxnSpPr/>
          <p:nvPr/>
        </p:nvCxnSpPr>
        <p:spPr>
          <a:xfrm flipV="1">
            <a:off x="8197471" y="2459071"/>
            <a:ext cx="0" cy="37358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52ECB20-A84F-4C76-1C16-A2D7D0A2A948}"/>
                  </a:ext>
                </a:extLst>
              </p:cNvPr>
              <p:cNvSpPr txBox="1"/>
              <p:nvPr/>
            </p:nvSpPr>
            <p:spPr>
              <a:xfrm>
                <a:off x="7813336" y="2096333"/>
                <a:ext cx="7682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52ECB20-A84F-4C76-1C16-A2D7D0A2A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36" y="2096333"/>
                <a:ext cx="768270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03FA3E4A-54EE-EC19-B362-A8BFA757264E}"/>
                  </a:ext>
                </a:extLst>
              </p:cNvPr>
              <p:cNvSpPr txBox="1"/>
              <p:nvPr/>
            </p:nvSpPr>
            <p:spPr>
              <a:xfrm>
                <a:off x="5445400" y="2096333"/>
                <a:ext cx="7682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03FA3E4A-54EE-EC19-B362-A8BFA7572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00" y="2096333"/>
                <a:ext cx="768270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3156;p37">
            <a:extLst>
              <a:ext uri="{FF2B5EF4-FFF2-40B4-BE49-F238E27FC236}">
                <a16:creationId xmlns:a16="http://schemas.microsoft.com/office/drawing/2014/main" id="{1C3C1383-F47E-0BC3-BAC2-9B1E7AC5EF34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b="1" dirty="0" err="1">
                <a:latin typeface="Asap" panose="020B0604020202020204" charset="0"/>
              </a:rPr>
              <a:t>Estimating</a:t>
            </a:r>
            <a:r>
              <a:rPr lang="it-IT" sz="2800" b="1" dirty="0">
                <a:latin typeface="Asap" panose="020B0604020202020204" charset="0"/>
              </a:rPr>
              <a:t> the </a:t>
            </a:r>
            <a:r>
              <a:rPr lang="it-IT" sz="2800" b="1" dirty="0" err="1">
                <a:latin typeface="Asap" panose="020B0604020202020204" charset="0"/>
              </a:rPr>
              <a:t>Population's</a:t>
            </a:r>
            <a:r>
              <a:rPr lang="it-IT" sz="2800" b="1" dirty="0">
                <a:latin typeface="Asap" panose="020B0604020202020204" charset="0"/>
              </a:rPr>
              <a:t> Distribution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88BE0A-1065-E27B-EC08-0CA8C79E4559}"/>
              </a:ext>
            </a:extLst>
          </p:cNvPr>
          <p:cNvSpPr txBox="1"/>
          <p:nvPr/>
        </p:nvSpPr>
        <p:spPr>
          <a:xfrm>
            <a:off x="474548" y="2459071"/>
            <a:ext cx="4970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fundamental</a:t>
            </a:r>
            <a:r>
              <a:rPr lang="it-IT" dirty="0"/>
              <a:t> takeaway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b="1" dirty="0" err="1"/>
              <a:t>variance</a:t>
            </a:r>
            <a:r>
              <a:rPr lang="it-IT" b="1" dirty="0"/>
              <a:t> </a:t>
            </a:r>
            <a:r>
              <a:rPr lang="it-IT" dirty="0"/>
              <a:t>for the </a:t>
            </a:r>
            <a:r>
              <a:rPr lang="it-IT" b="1" dirty="0" err="1"/>
              <a:t>arithmetic</a:t>
            </a:r>
            <a:r>
              <a:rPr lang="it-IT" b="1" dirty="0"/>
              <a:t> </a:t>
            </a:r>
            <a:r>
              <a:rPr lang="it-IT" b="1" dirty="0" err="1"/>
              <a:t>average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Proportional</a:t>
            </a:r>
            <a:r>
              <a:rPr lang="it-IT" b="1" dirty="0"/>
              <a:t> to the </a:t>
            </a:r>
            <a:r>
              <a:rPr lang="it-IT" b="1" dirty="0" err="1"/>
              <a:t>variance</a:t>
            </a:r>
            <a:r>
              <a:rPr lang="it-IT" dirty="0"/>
              <a:t> of the </a:t>
            </a:r>
            <a:r>
              <a:rPr lang="it-IT" dirty="0" err="1"/>
              <a:t>distribution</a:t>
            </a:r>
            <a:r>
              <a:rPr lang="it-IT" dirty="0"/>
              <a:t>. The more the </a:t>
            </a:r>
            <a:r>
              <a:rPr lang="it-IT" dirty="0" err="1"/>
              <a:t>variance</a:t>
            </a:r>
            <a:r>
              <a:rPr lang="it-IT" dirty="0"/>
              <a:t>, the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probability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picked</a:t>
            </a:r>
            <a:r>
              <a:rPr lang="it-IT" dirty="0"/>
              <a:t> </a:t>
            </a:r>
            <a:r>
              <a:rPr lang="it-IT" dirty="0" err="1"/>
              <a:t>population’s</a:t>
            </a:r>
            <a:r>
              <a:rPr lang="it-IT" dirty="0"/>
              <a:t> </a:t>
            </a:r>
            <a:r>
              <a:rPr lang="it-IT" dirty="0" err="1"/>
              <a:t>estimated</a:t>
            </a:r>
            <a:r>
              <a:rPr lang="it-IT" dirty="0"/>
              <a:t> </a:t>
            </a:r>
            <a:r>
              <a:rPr lang="it-IT" dirty="0" err="1"/>
              <a:t>mean</a:t>
            </a:r>
            <a:r>
              <a:rPr lang="it-IT" dirty="0"/>
              <a:t> </a:t>
            </a:r>
            <a:r>
              <a:rPr lang="it-IT" dirty="0" err="1"/>
              <a:t>deviates</a:t>
            </a:r>
            <a:r>
              <a:rPr lang="it-IT" dirty="0"/>
              <a:t> from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true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Inversely</a:t>
            </a:r>
            <a:r>
              <a:rPr lang="it-IT" b="1" dirty="0"/>
              <a:t> </a:t>
            </a:r>
            <a:r>
              <a:rPr lang="it-IT" b="1" dirty="0" err="1"/>
              <a:t>proportional</a:t>
            </a:r>
            <a:r>
              <a:rPr lang="it-IT" b="1" dirty="0"/>
              <a:t> to the </a:t>
            </a:r>
            <a:r>
              <a:rPr lang="it-IT" b="1" dirty="0" err="1"/>
              <a:t>number</a:t>
            </a:r>
            <a:r>
              <a:rPr lang="it-IT" b="1" dirty="0"/>
              <a:t> of </a:t>
            </a:r>
            <a:r>
              <a:rPr lang="it-IT" b="1" dirty="0" err="1"/>
              <a:t>osservation</a:t>
            </a:r>
            <a:r>
              <a:rPr lang="it-IT" dirty="0"/>
              <a:t>.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observation</a:t>
            </a:r>
            <a:r>
              <a:rPr lang="it-IT" dirty="0"/>
              <a:t> </a:t>
            </a:r>
            <a:r>
              <a:rPr lang="it-IT" dirty="0" err="1"/>
              <a:t>explains</a:t>
            </a:r>
            <a:r>
              <a:rPr lang="it-IT" dirty="0"/>
              <a:t> more of the </a:t>
            </a:r>
            <a:r>
              <a:rPr lang="it-IT" dirty="0" err="1"/>
              <a:t>distribution’s</a:t>
            </a:r>
            <a:r>
              <a:rPr lang="it-IT" dirty="0"/>
              <a:t> </a:t>
            </a:r>
            <a:r>
              <a:rPr lang="it-IT" dirty="0" err="1"/>
              <a:t>variance</a:t>
            </a:r>
            <a:r>
              <a:rPr lang="it-IT" dirty="0"/>
              <a:t>.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tends</a:t>
            </a:r>
            <a:r>
              <a:rPr lang="it-IT" dirty="0"/>
              <a:t> to zero, </a:t>
            </a:r>
            <a:r>
              <a:rPr lang="it-IT" dirty="0" err="1"/>
              <a:t>then</a:t>
            </a:r>
            <a:r>
              <a:rPr lang="it-IT" dirty="0"/>
              <a:t> the estimator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exact</a:t>
            </a:r>
            <a:r>
              <a:rPr lang="it-IT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FA4DAA1-1CDA-051B-81B3-1AE146A09AA5}"/>
                  </a:ext>
                </a:extLst>
              </p:cNvPr>
              <p:cNvSpPr txBox="1"/>
              <p:nvPr/>
            </p:nvSpPr>
            <p:spPr>
              <a:xfrm>
                <a:off x="474548" y="1691547"/>
                <a:ext cx="4527842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it-IT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12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it-IT" sz="1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it-IT" sz="120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it-IT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12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it-IT" sz="1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FA4DAA1-1CDA-051B-81B3-1AE146A09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8" y="1691547"/>
                <a:ext cx="4527842" cy="504112"/>
              </a:xfrm>
              <a:prstGeom prst="rect">
                <a:avLst/>
              </a:prstGeom>
              <a:blipFill>
                <a:blip r:embed="rId10"/>
                <a:stretch>
                  <a:fillRect l="-269" t="-121687" b="-1843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01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AC2F6-79D2-F07D-A28D-DFCD1D0FC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asellaDiTesto 242">
            <a:extLst>
              <a:ext uri="{FF2B5EF4-FFF2-40B4-BE49-F238E27FC236}">
                <a16:creationId xmlns:a16="http://schemas.microsoft.com/office/drawing/2014/main" id="{0802D432-71A9-E11B-EDF0-717437BECE9B}"/>
              </a:ext>
            </a:extLst>
          </p:cNvPr>
          <p:cNvSpPr txBox="1"/>
          <p:nvPr/>
        </p:nvSpPr>
        <p:spPr>
          <a:xfrm>
            <a:off x="474548" y="1032868"/>
            <a:ext cx="4970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variance</a:t>
            </a:r>
            <a:r>
              <a:rPr lang="it-IT" dirty="0"/>
              <a:t> of the </a:t>
            </a:r>
            <a:r>
              <a:rPr lang="it-IT" dirty="0" err="1"/>
              <a:t>distribution</a:t>
            </a:r>
            <a:r>
              <a:rPr lang="it-IT" dirty="0"/>
              <a:t> can be </a:t>
            </a:r>
            <a:r>
              <a:rPr lang="it-IT" dirty="0" err="1"/>
              <a:t>computed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b="1" dirty="0"/>
              <a:t>Mean </a:t>
            </a:r>
            <a:r>
              <a:rPr lang="it-IT" b="1" dirty="0" err="1"/>
              <a:t>Square</a:t>
            </a:r>
            <a:r>
              <a:rPr lang="it-IT" b="1" dirty="0"/>
              <a:t> </a:t>
            </a:r>
            <a:r>
              <a:rPr lang="it-IT" b="1" dirty="0" err="1"/>
              <a:t>Error</a:t>
            </a:r>
            <a:r>
              <a:rPr lang="it-IT" b="1" dirty="0"/>
              <a:t> (MSE)</a:t>
            </a:r>
            <a:r>
              <a:rPr lang="it-IT" dirty="0"/>
              <a:t>: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0347946-8263-F459-EE19-E5435E4AA18C}"/>
              </a:ext>
            </a:extLst>
          </p:cNvPr>
          <p:cNvCxnSpPr/>
          <p:nvPr/>
        </p:nvCxnSpPr>
        <p:spPr>
          <a:xfrm>
            <a:off x="5525131" y="2653308"/>
            <a:ext cx="29702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0F9A4EB9-C4AC-19A3-733D-10F0DC5369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0441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0F9A4EB9-C4AC-19A3-733D-10F0DC536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441" y="2499373"/>
                <a:ext cx="292984" cy="292984"/>
              </a:xfrm>
              <a:prstGeom prst="ellipse">
                <a:avLst/>
              </a:prstGeom>
              <a:blipFill>
                <a:blip r:embed="rId2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B2E364AA-63D1-CB87-014F-9AB6154699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44500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B2E364AA-63D1-CB87-014F-9AB615469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500" y="2499373"/>
                <a:ext cx="292984" cy="292984"/>
              </a:xfrm>
              <a:prstGeom prst="ellipse">
                <a:avLst/>
              </a:prstGeom>
              <a:blipFill>
                <a:blip r:embed="rId3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2BD5FDE2-75C6-8EC9-450E-B07E68E6DF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0384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Ovale 2">
                <a:extLst>
                  <a:ext uri="{FF2B5EF4-FFF2-40B4-BE49-F238E27FC236}">
                    <a16:creationId xmlns:a16="http://schemas.microsoft.com/office/drawing/2014/main" id="{2BD5FDE2-75C6-8EC9-450E-B07E68E6D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384" y="2499373"/>
                <a:ext cx="292984" cy="292984"/>
              </a:xfrm>
              <a:prstGeom prst="ellipse">
                <a:avLst/>
              </a:prstGeom>
              <a:blipFill>
                <a:blip r:embed="rId4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id="{C2768535-ED2C-6A21-0AC3-2B705168DC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3368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Ovale 3">
                <a:extLst>
                  <a:ext uri="{FF2B5EF4-FFF2-40B4-BE49-F238E27FC236}">
                    <a16:creationId xmlns:a16="http://schemas.microsoft.com/office/drawing/2014/main" id="{C2768535-ED2C-6A21-0AC3-2B705168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368" y="2499373"/>
                <a:ext cx="292984" cy="292984"/>
              </a:xfrm>
              <a:prstGeom prst="ellipse">
                <a:avLst/>
              </a:prstGeom>
              <a:blipFill>
                <a:blip r:embed="rId5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BD67B9C6-BBBC-A9F9-DC17-D62EE11D0C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73085" y="250220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Ovale 4">
                <a:extLst>
                  <a:ext uri="{FF2B5EF4-FFF2-40B4-BE49-F238E27FC236}">
                    <a16:creationId xmlns:a16="http://schemas.microsoft.com/office/drawing/2014/main" id="{BD67B9C6-BBBC-A9F9-DC17-D62EE11D0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85" y="2502203"/>
                <a:ext cx="292984" cy="292984"/>
              </a:xfrm>
              <a:prstGeom prst="ellipse">
                <a:avLst/>
              </a:prstGeom>
              <a:blipFill>
                <a:blip r:embed="rId6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24DC5F13-381B-EEA4-6D4D-4CF1310D86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6486" y="2499373"/>
                <a:ext cx="292984" cy="29298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vale 5">
                <a:extLst>
                  <a:ext uri="{FF2B5EF4-FFF2-40B4-BE49-F238E27FC236}">
                    <a16:creationId xmlns:a16="http://schemas.microsoft.com/office/drawing/2014/main" id="{24DC5F13-381B-EEA4-6D4D-4CF1310D8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486" y="2499373"/>
                <a:ext cx="292984" cy="292984"/>
              </a:xfrm>
              <a:prstGeom prst="ellipse">
                <a:avLst/>
              </a:prstGeom>
              <a:blipFill>
                <a:blip r:embed="rId2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8095AD8-4595-9115-E29C-10298489338A}"/>
              </a:ext>
            </a:extLst>
          </p:cNvPr>
          <p:cNvCxnSpPr/>
          <p:nvPr/>
        </p:nvCxnSpPr>
        <p:spPr>
          <a:xfrm flipV="1">
            <a:off x="6974993" y="2459071"/>
            <a:ext cx="0" cy="37358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A682556-641D-D21E-C7A7-C8B825E8B376}"/>
                  </a:ext>
                </a:extLst>
              </p:cNvPr>
              <p:cNvSpPr txBox="1"/>
              <p:nvPr/>
            </p:nvSpPr>
            <p:spPr>
              <a:xfrm>
                <a:off x="6837484" y="2096333"/>
                <a:ext cx="2654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A682556-641D-D21E-C7A7-C8B825E8B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484" y="2096333"/>
                <a:ext cx="265471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E3F21EE-B956-B189-4B41-B53832454533}"/>
              </a:ext>
            </a:extLst>
          </p:cNvPr>
          <p:cNvCxnSpPr/>
          <p:nvPr/>
        </p:nvCxnSpPr>
        <p:spPr>
          <a:xfrm flipV="1">
            <a:off x="5829535" y="2466514"/>
            <a:ext cx="0" cy="37358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7C263D1-B630-89AA-C37C-79283A041E6C}"/>
              </a:ext>
            </a:extLst>
          </p:cNvPr>
          <p:cNvCxnSpPr/>
          <p:nvPr/>
        </p:nvCxnSpPr>
        <p:spPr>
          <a:xfrm flipV="1">
            <a:off x="8197471" y="2459071"/>
            <a:ext cx="0" cy="37358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4DFBB416-A493-57C0-C8A0-2FD3B2E9C963}"/>
                  </a:ext>
                </a:extLst>
              </p:cNvPr>
              <p:cNvSpPr txBox="1"/>
              <p:nvPr/>
            </p:nvSpPr>
            <p:spPr>
              <a:xfrm>
                <a:off x="7813336" y="2096333"/>
                <a:ext cx="7682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4DFBB416-A493-57C0-C8A0-2FD3B2E9C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36" y="2096333"/>
                <a:ext cx="768270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0127D600-2B2D-8036-E9DA-BA5535BF1D18}"/>
                  </a:ext>
                </a:extLst>
              </p:cNvPr>
              <p:cNvSpPr txBox="1"/>
              <p:nvPr/>
            </p:nvSpPr>
            <p:spPr>
              <a:xfrm>
                <a:off x="5445400" y="2096333"/>
                <a:ext cx="7682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0127D600-2B2D-8036-E9DA-BA5535BF1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00" y="2096333"/>
                <a:ext cx="768270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3156;p37">
            <a:extLst>
              <a:ext uri="{FF2B5EF4-FFF2-40B4-BE49-F238E27FC236}">
                <a16:creationId xmlns:a16="http://schemas.microsoft.com/office/drawing/2014/main" id="{FC954D74-C3C8-50DB-DA0C-8FEE09620F15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b="1" dirty="0" err="1">
                <a:latin typeface="Asap" panose="020B0604020202020204" charset="0"/>
              </a:rPr>
              <a:t>Estimating</a:t>
            </a:r>
            <a:r>
              <a:rPr lang="it-IT" sz="2800" b="1" dirty="0">
                <a:latin typeface="Asap" panose="020B0604020202020204" charset="0"/>
              </a:rPr>
              <a:t> the </a:t>
            </a:r>
            <a:r>
              <a:rPr lang="it-IT" sz="2800" b="1" dirty="0" err="1">
                <a:latin typeface="Asap" panose="020B0604020202020204" charset="0"/>
              </a:rPr>
              <a:t>Population's</a:t>
            </a:r>
            <a:r>
              <a:rPr lang="it-IT" sz="2800" b="1" dirty="0">
                <a:latin typeface="Asap" panose="020B0604020202020204" charset="0"/>
              </a:rPr>
              <a:t>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1EC2D89-F054-A8B0-E4A2-F17BC5767813}"/>
                  </a:ext>
                </a:extLst>
              </p:cNvPr>
              <p:cNvSpPr txBox="1"/>
              <p:nvPr/>
            </p:nvSpPr>
            <p:spPr>
              <a:xfrm>
                <a:off x="474548" y="1945659"/>
                <a:ext cx="8169564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it-IT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1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it-IT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</m:oMath>
                </a14:m>
                <a:r>
                  <a:rPr lang="it-IT" sz="1800" dirty="0"/>
                  <a:t>        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acc>
                      <m:accPr>
                        <m:chr m:val="̅"/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it-IT" sz="1800" dirty="0"/>
                  <a:t> </a:t>
                </a:r>
              </a:p>
              <a:p>
                <a:endParaRPr lang="it-IT" sz="1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1EC2D89-F054-A8B0-E4A2-F17BC5767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8" y="1945659"/>
                <a:ext cx="8169564" cy="8063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93A2DEF-5C28-869A-5630-A5898AD06808}"/>
                  </a:ext>
                </a:extLst>
              </p:cNvPr>
              <p:cNvSpPr txBox="1"/>
              <p:nvPr/>
            </p:nvSpPr>
            <p:spPr>
              <a:xfrm>
                <a:off x="474548" y="2926161"/>
                <a:ext cx="49708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/>
              </a:p>
              <a:p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worth</a:t>
                </a:r>
                <a:r>
                  <a:rPr lang="it-IT" dirty="0"/>
                  <a:t> </a:t>
                </a:r>
                <a:r>
                  <a:rPr lang="it-IT" dirty="0" err="1"/>
                  <a:t>noting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, </a:t>
                </a:r>
                <a:r>
                  <a:rPr lang="it-IT" dirty="0" err="1"/>
                  <a:t>differently</a:t>
                </a:r>
                <a:r>
                  <a:rPr lang="it-IT" dirty="0"/>
                  <a:t> from the </a:t>
                </a:r>
                <a:r>
                  <a:rPr lang="it-IT" dirty="0" err="1"/>
                  <a:t>usual</a:t>
                </a:r>
                <a:r>
                  <a:rPr lang="it-IT" dirty="0"/>
                  <a:t> MSE, the denominator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it-IT" dirty="0"/>
                  <a:t>. The </a:t>
                </a:r>
                <a:r>
                  <a:rPr lang="it-IT" dirty="0" err="1"/>
                  <a:t>next</a:t>
                </a:r>
                <a:r>
                  <a:rPr lang="it-IT" dirty="0"/>
                  <a:t> formula </a:t>
                </a:r>
                <a:r>
                  <a:rPr lang="it-IT" dirty="0" err="1"/>
                  <a:t>will</a:t>
                </a:r>
                <a:r>
                  <a:rPr lang="it-IT" dirty="0"/>
                  <a:t> </a:t>
                </a:r>
                <a:r>
                  <a:rPr lang="it-IT" dirty="0" err="1"/>
                  <a:t>evidentiate</a:t>
                </a:r>
                <a:r>
                  <a:rPr lang="it-IT" dirty="0"/>
                  <a:t> </a:t>
                </a:r>
                <a:r>
                  <a:rPr lang="it-IT" dirty="0" err="1"/>
                  <a:t>why</a:t>
                </a:r>
                <a:r>
                  <a:rPr lang="it-IT" dirty="0"/>
                  <a:t>.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93A2DEF-5C28-869A-5630-A5898AD0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8" y="2926161"/>
                <a:ext cx="4970852" cy="738664"/>
              </a:xfrm>
              <a:prstGeom prst="rect">
                <a:avLst/>
              </a:prstGeom>
              <a:blipFill>
                <a:blip r:embed="rId11"/>
                <a:stretch>
                  <a:fillRect l="-368" b="-82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66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1B0F6-2249-6B53-A9A4-3DA7241C1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asellaDiTesto 242">
            <a:extLst>
              <a:ext uri="{FF2B5EF4-FFF2-40B4-BE49-F238E27FC236}">
                <a16:creationId xmlns:a16="http://schemas.microsoft.com/office/drawing/2014/main" id="{1AE617A0-2C72-C06B-8F4D-E5C96BAB70F6}"/>
              </a:ext>
            </a:extLst>
          </p:cNvPr>
          <p:cNvSpPr txBox="1"/>
          <p:nvPr/>
        </p:nvSpPr>
        <p:spPr>
          <a:xfrm>
            <a:off x="425386" y="0"/>
            <a:ext cx="497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 err="1"/>
              <a:t>Is</a:t>
            </a:r>
            <a:r>
              <a:rPr lang="it-IT" dirty="0"/>
              <a:t> the MSE an </a:t>
            </a:r>
            <a:r>
              <a:rPr lang="it-IT" dirty="0" err="1"/>
              <a:t>unbiased</a:t>
            </a:r>
            <a:r>
              <a:rPr lang="it-IT" dirty="0"/>
              <a:t> estimator for the </a:t>
            </a:r>
            <a:r>
              <a:rPr lang="it-IT" dirty="0" err="1"/>
              <a:t>variance</a:t>
            </a:r>
            <a:r>
              <a:rPr lang="it-IT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09E7139-1DD9-E6FD-041A-98A61B386458}"/>
                  </a:ext>
                </a:extLst>
              </p:cNvPr>
              <p:cNvSpPr txBox="1"/>
              <p:nvPr/>
            </p:nvSpPr>
            <p:spPr>
              <a:xfrm>
                <a:off x="535841" y="523220"/>
                <a:ext cx="3771732" cy="4580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35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1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1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</m:e>
                      </m:d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it-IT" sz="1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𝔼</m:t>
                          </m:r>
                          <m:sSup>
                            <m:sSup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it-IT" sz="1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𝔼</m:t>
                          </m:r>
                          <m:sSup>
                            <m:sSup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0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10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it-IT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it-IT" sz="1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000" i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0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10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0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</m:d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10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it-IT" sz="1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sSup>
                            <m:sSup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1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1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𝔼</m:t>
                          </m:r>
                          <m:sSup>
                            <m:sSup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1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00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10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</m:d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sz="1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00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10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0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0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it-IT" sz="1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it-IT" sz="1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it-IT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000" b="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09E7139-1DD9-E6FD-041A-98A61B386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1" y="523220"/>
                <a:ext cx="3771732" cy="4580741"/>
              </a:xfrm>
              <a:prstGeom prst="rect">
                <a:avLst/>
              </a:prstGeom>
              <a:blipFill>
                <a:blip r:embed="rId2"/>
                <a:stretch>
                  <a:fillRect l="-2262" t="-97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9A8AF61-6C08-C04C-D716-A68D8A70AA68}"/>
                  </a:ext>
                </a:extLst>
              </p:cNvPr>
              <p:cNvSpPr txBox="1"/>
              <p:nvPr/>
            </p:nvSpPr>
            <p:spPr>
              <a:xfrm>
                <a:off x="4895767" y="696461"/>
                <a:ext cx="2304452" cy="2598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900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90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9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it-IT" sz="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90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9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9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9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𝔼</m:t>
                          </m:r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9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9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𝔼</m:t>
                          </m:r>
                          <m:sSup>
                            <m:sSupPr>
                              <m:ctrlPr>
                                <a:rPr lang="it-IT" sz="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9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it-IT" sz="1050" b="0" i="1" dirty="0">
                  <a:latin typeface="Cambria Math" panose="02040503050406030204" pitchFamily="18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9A8AF61-6C08-C04C-D716-A68D8A70A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767" y="696461"/>
                <a:ext cx="2304452" cy="2598981"/>
              </a:xfrm>
              <a:prstGeom prst="rect">
                <a:avLst/>
              </a:prstGeom>
              <a:blipFill>
                <a:blip r:embed="rId3"/>
                <a:stretch>
                  <a:fillRect l="-11111" t="-103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po 28">
            <a:extLst>
              <a:ext uri="{FF2B5EF4-FFF2-40B4-BE49-F238E27FC236}">
                <a16:creationId xmlns:a16="http://schemas.microsoft.com/office/drawing/2014/main" id="{C87A8E1C-3284-E632-6178-96211A60B465}"/>
              </a:ext>
            </a:extLst>
          </p:cNvPr>
          <p:cNvGrpSpPr/>
          <p:nvPr/>
        </p:nvGrpSpPr>
        <p:grpSpPr>
          <a:xfrm>
            <a:off x="2637072" y="1925759"/>
            <a:ext cx="2179692" cy="1028621"/>
            <a:chOff x="1910908" y="2841535"/>
            <a:chExt cx="2179692" cy="1028621"/>
          </a:xfrm>
        </p:grpSpPr>
        <p:cxnSp>
          <p:nvCxnSpPr>
            <p:cNvPr id="31" name="Connettore a gomito 30">
              <a:extLst>
                <a:ext uri="{FF2B5EF4-FFF2-40B4-BE49-F238E27FC236}">
                  <a16:creationId xmlns:a16="http://schemas.microsoft.com/office/drawing/2014/main" id="{0B8F8655-8F91-4FAB-E63E-5A279B64A5E3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rot="5400000" flipH="1" flipV="1">
              <a:off x="3289907" y="3012786"/>
              <a:ext cx="971943" cy="629442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a gomito 31">
              <a:extLst>
                <a:ext uri="{FF2B5EF4-FFF2-40B4-BE49-F238E27FC236}">
                  <a16:creationId xmlns:a16="http://schemas.microsoft.com/office/drawing/2014/main" id="{D1D907EF-4D96-5259-C6F1-11F9ED3342D1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rot="5400000" flipH="1" flipV="1">
              <a:off x="2657696" y="3066694"/>
              <a:ext cx="56674" cy="1550249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tangolo 32">
            <a:extLst>
              <a:ext uri="{FF2B5EF4-FFF2-40B4-BE49-F238E27FC236}">
                <a16:creationId xmlns:a16="http://schemas.microsoft.com/office/drawing/2014/main" id="{4AB75F9E-DEE9-FEF0-7825-DE879255E3F8}"/>
              </a:ext>
            </a:extLst>
          </p:cNvPr>
          <p:cNvSpPr/>
          <p:nvPr/>
        </p:nvSpPr>
        <p:spPr>
          <a:xfrm>
            <a:off x="4816763" y="626268"/>
            <a:ext cx="2559778" cy="2598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7592D090-7A0C-B523-9DB0-53234776BA0B}"/>
              </a:ext>
            </a:extLst>
          </p:cNvPr>
          <p:cNvSpPr/>
          <p:nvPr/>
        </p:nvSpPr>
        <p:spPr>
          <a:xfrm>
            <a:off x="2468954" y="2954379"/>
            <a:ext cx="336237" cy="16547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3793C62C-C15A-4E28-1454-5CD64EBFF8A4}"/>
                  </a:ext>
                </a:extLst>
              </p:cNvPr>
              <p:cNvSpPr txBox="1"/>
              <p:nvPr/>
            </p:nvSpPr>
            <p:spPr>
              <a:xfrm>
                <a:off x="4913874" y="3365635"/>
                <a:ext cx="2365556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/>
                  <a:t>To </a:t>
                </a:r>
                <a:r>
                  <a:rPr lang="it-IT" sz="1000" dirty="0" err="1"/>
                  <a:t>develop</a:t>
                </a:r>
                <a:r>
                  <a:rPr lang="it-IT" sz="1000" dirty="0"/>
                  <a:t> the sum: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t-IT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it-IT" sz="1000" dirty="0"/>
                  <a:t> times </a:t>
                </a:r>
                <a14:m>
                  <m:oMath xmlns:m="http://schemas.openxmlformats.org/officeDocument/2006/math"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it-IT" sz="1000" dirty="0"/>
                  <a:t> and so they are independent: </a:t>
                </a:r>
                <a14:m>
                  <m:oMath xmlns:m="http://schemas.openxmlformats.org/officeDocument/2006/math"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it-IT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1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it-IT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sz="10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it-IT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sz="1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it-IT" sz="10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000" dirty="0"/>
                  <a:t> time </a:t>
                </a:r>
                <a14:m>
                  <m:oMath xmlns:m="http://schemas.openxmlformats.org/officeDocument/2006/math"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it-IT" sz="1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1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1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it-IT" sz="1000" dirty="0"/>
              </a:p>
              <a:p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3793C62C-C15A-4E28-1454-5CD64EBF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874" y="3365635"/>
                <a:ext cx="2365556" cy="978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07D9EC8-BB72-31B2-85C4-6F014FEE6EEA}"/>
              </a:ext>
            </a:extLst>
          </p:cNvPr>
          <p:cNvSpPr txBox="1"/>
          <p:nvPr/>
        </p:nvSpPr>
        <p:spPr>
          <a:xfrm>
            <a:off x="1745887" y="4670190"/>
            <a:ext cx="2365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It</a:t>
            </a:r>
            <a:r>
              <a:rPr lang="it-IT" sz="1000" dirty="0"/>
              <a:t> </a:t>
            </a:r>
            <a:r>
              <a:rPr lang="it-IT" sz="1000" dirty="0" err="1"/>
              <a:t>is</a:t>
            </a:r>
            <a:r>
              <a:rPr lang="it-IT" sz="1000" dirty="0"/>
              <a:t> </a:t>
            </a:r>
            <a:r>
              <a:rPr lang="it-IT" sz="1000" dirty="0" err="1"/>
              <a:t>exactly</a:t>
            </a:r>
            <a:r>
              <a:rPr lang="it-IT" sz="1000" dirty="0"/>
              <a:t> </a:t>
            </a:r>
            <a:r>
              <a:rPr lang="it-IT" sz="1000" dirty="0" err="1"/>
              <a:t>equal</a:t>
            </a:r>
            <a:r>
              <a:rPr lang="it-IT" sz="1000" dirty="0"/>
              <a:t> to the </a:t>
            </a:r>
            <a:r>
              <a:rPr lang="it-IT" sz="1000" dirty="0" err="1"/>
              <a:t>actual</a:t>
            </a:r>
            <a:r>
              <a:rPr lang="it-IT" sz="1000" dirty="0"/>
              <a:t> </a:t>
            </a:r>
            <a:r>
              <a:rPr lang="it-IT" sz="1000" dirty="0" err="1"/>
              <a:t>variance</a:t>
            </a:r>
            <a:r>
              <a:rPr lang="it-IT" sz="1000" dirty="0"/>
              <a:t>, </a:t>
            </a:r>
            <a:r>
              <a:rPr lang="it-IT" sz="1000" dirty="0" err="1"/>
              <a:t>which</a:t>
            </a:r>
            <a:r>
              <a:rPr lang="it-IT" sz="1000" dirty="0"/>
              <a:t> </a:t>
            </a:r>
            <a:r>
              <a:rPr lang="it-IT" sz="1000" dirty="0" err="1"/>
              <a:t>means</a:t>
            </a:r>
            <a:r>
              <a:rPr lang="it-IT" sz="1000" dirty="0"/>
              <a:t> </a:t>
            </a:r>
            <a:r>
              <a:rPr lang="it-IT" sz="1000" dirty="0" err="1"/>
              <a:t>it</a:t>
            </a:r>
            <a:r>
              <a:rPr lang="it-IT" sz="1000" dirty="0"/>
              <a:t> </a:t>
            </a:r>
            <a:r>
              <a:rPr lang="it-IT" sz="1000" dirty="0" err="1"/>
              <a:t>is</a:t>
            </a:r>
            <a:r>
              <a:rPr lang="it-IT" sz="1000" dirty="0"/>
              <a:t> </a:t>
            </a:r>
            <a:r>
              <a:rPr lang="it-IT" sz="1000" dirty="0" err="1"/>
              <a:t>unbiased</a:t>
            </a:r>
            <a:r>
              <a:rPr lang="it-IT" sz="1000" dirty="0"/>
              <a:t>.</a:t>
            </a:r>
            <a:endParaRPr lang="it-IT" dirty="0"/>
          </a:p>
        </p:txBody>
      </p:sp>
      <p:sp>
        <p:nvSpPr>
          <p:cNvPr id="44" name="Freccia a destra 43">
            <a:extLst>
              <a:ext uri="{FF2B5EF4-FFF2-40B4-BE49-F238E27FC236}">
                <a16:creationId xmlns:a16="http://schemas.microsoft.com/office/drawing/2014/main" id="{AB84DE14-F16A-8D8A-CD2D-E358A00D9BB4}"/>
              </a:ext>
            </a:extLst>
          </p:cNvPr>
          <p:cNvSpPr/>
          <p:nvPr/>
        </p:nvSpPr>
        <p:spPr>
          <a:xfrm>
            <a:off x="1104490" y="4758813"/>
            <a:ext cx="530942" cy="2228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72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9D164-4244-DF45-FFB0-E1E2626E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CasellaDiTesto 242">
                <a:extLst>
                  <a:ext uri="{FF2B5EF4-FFF2-40B4-BE49-F238E27FC236}">
                    <a16:creationId xmlns:a16="http://schemas.microsoft.com/office/drawing/2014/main" id="{F97F051A-16B6-CDF6-A60A-09DADF66B325}"/>
                  </a:ext>
                </a:extLst>
              </p:cNvPr>
              <p:cNvSpPr txBox="1"/>
              <p:nvPr/>
            </p:nvSpPr>
            <p:spPr>
              <a:xfrm>
                <a:off x="865834" y="1442469"/>
                <a:ext cx="497085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We </a:t>
                </a:r>
                <a:r>
                  <a:rPr lang="it-IT" dirty="0" err="1"/>
                  <a:t>now</a:t>
                </a:r>
                <a:r>
                  <a:rPr lang="it-IT" dirty="0"/>
                  <a:t> </a:t>
                </a:r>
                <a:r>
                  <a:rPr lang="it-IT" dirty="0" err="1"/>
                  <a:t>have</a:t>
                </a:r>
                <a:r>
                  <a:rPr lang="it-IT" dirty="0"/>
                  <a:t> an estimator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the </a:t>
                </a:r>
                <a:r>
                  <a:rPr lang="it-IT" dirty="0" err="1"/>
                  <a:t>population</a:t>
                </a:r>
                <a:r>
                  <a:rPr lang="it-IT" dirty="0"/>
                  <a:t> </a:t>
                </a:r>
                <a:r>
                  <a:rPr lang="it-IT" dirty="0" err="1"/>
                  <a:t>mean</a:t>
                </a:r>
                <a:r>
                  <a:rPr lang="it-IT" dirty="0"/>
                  <a:t> </a:t>
                </a:r>
                <a:r>
                  <a:rPr lang="it-IT" dirty="0" err="1"/>
                  <a:t>which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unbiased</a:t>
                </a:r>
                <a:r>
                  <a:rPr lang="it-IT" dirty="0"/>
                  <a:t>, </a:t>
                </a:r>
                <a:r>
                  <a:rPr lang="it-IT" dirty="0" err="1"/>
                  <a:t>but</a:t>
                </a:r>
                <a:r>
                  <a:rPr lang="it-IT" dirty="0"/>
                  <a:t>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 random </a:t>
                </a:r>
                <a:r>
                  <a:rPr lang="it-IT" dirty="0" err="1"/>
                  <a:t>variable</a:t>
                </a:r>
                <a:r>
                  <a:rPr lang="it-IT" dirty="0"/>
                  <a:t> </a:t>
                </a:r>
                <a:r>
                  <a:rPr lang="it-IT" dirty="0" err="1"/>
                  <a:t>itself</a:t>
                </a:r>
                <a:r>
                  <a:rPr lang="it-IT" dirty="0"/>
                  <a:t>.</a:t>
                </a:r>
              </a:p>
              <a:p>
                <a:endParaRPr lang="it-IT" dirty="0"/>
              </a:p>
              <a:p>
                <a:r>
                  <a:rPr lang="it-IT" dirty="0"/>
                  <a:t>The </a:t>
                </a:r>
                <a:r>
                  <a:rPr lang="it-IT" dirty="0" err="1"/>
                  <a:t>central</a:t>
                </a:r>
                <a:r>
                  <a:rPr lang="it-IT" dirty="0"/>
                  <a:t> </a:t>
                </a:r>
                <a:r>
                  <a:rPr lang="it-IT" dirty="0" err="1"/>
                  <a:t>limit</a:t>
                </a:r>
                <a:r>
                  <a:rPr lang="it-IT" dirty="0"/>
                  <a:t> </a:t>
                </a:r>
                <a:r>
                  <a:rPr lang="it-IT" dirty="0" err="1"/>
                  <a:t>theorem</a:t>
                </a:r>
                <a:r>
                  <a:rPr lang="it-IT" dirty="0"/>
                  <a:t> </a:t>
                </a:r>
                <a:r>
                  <a:rPr lang="it-IT" dirty="0" err="1"/>
                  <a:t>proofs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the </a:t>
                </a:r>
                <a:r>
                  <a:rPr lang="it-IT" dirty="0" err="1"/>
                  <a:t>distribution</a:t>
                </a:r>
                <a:r>
                  <a:rPr lang="it-IT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tends</a:t>
                </a:r>
                <a:r>
                  <a:rPr lang="it-IT" dirty="0"/>
                  <a:t> to </a:t>
                </a:r>
                <a:r>
                  <a:rPr lang="it-IT" dirty="0" err="1"/>
                  <a:t>become</a:t>
                </a:r>
                <a:r>
                  <a:rPr lang="it-IT" dirty="0"/>
                  <a:t> </a:t>
                </a:r>
                <a:r>
                  <a:rPr lang="it-IT" dirty="0" err="1"/>
                  <a:t>gaussian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the sample size </a:t>
                </a:r>
                <a:r>
                  <a:rPr lang="it-IT" dirty="0" err="1"/>
                  <a:t>tends</a:t>
                </a:r>
                <a:r>
                  <a:rPr lang="it-IT" dirty="0"/>
                  <a:t> to </a:t>
                </a:r>
                <a:r>
                  <a:rPr lang="it-IT" dirty="0" err="1"/>
                  <a:t>infinity</a:t>
                </a:r>
                <a:r>
                  <a:rPr lang="it-IT" dirty="0"/>
                  <a:t>:</a:t>
                </a:r>
              </a:p>
            </p:txBody>
          </p:sp>
        </mc:Choice>
        <mc:Fallback xmlns="">
          <p:sp>
            <p:nvSpPr>
              <p:cNvPr id="243" name="CasellaDiTesto 242">
                <a:extLst>
                  <a:ext uri="{FF2B5EF4-FFF2-40B4-BE49-F238E27FC236}">
                    <a16:creationId xmlns:a16="http://schemas.microsoft.com/office/drawing/2014/main" id="{F97F051A-16B6-CDF6-A60A-09DADF66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34" y="1442469"/>
                <a:ext cx="4970852" cy="1384995"/>
              </a:xfrm>
              <a:prstGeom prst="rect">
                <a:avLst/>
              </a:prstGeom>
              <a:blipFill>
                <a:blip r:embed="rId2"/>
                <a:stretch>
                  <a:fillRect l="-368" t="-881" b="-3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3156;p37">
            <a:extLst>
              <a:ext uri="{FF2B5EF4-FFF2-40B4-BE49-F238E27FC236}">
                <a16:creationId xmlns:a16="http://schemas.microsoft.com/office/drawing/2014/main" id="{1E83D5B3-A328-877F-246C-9C3794B452C5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b="1" dirty="0">
                <a:latin typeface="Asap" panose="020B0604020202020204" charset="0"/>
              </a:rPr>
              <a:t>Central Limit </a:t>
            </a:r>
            <a:r>
              <a:rPr lang="it-IT" sz="2800" b="1" dirty="0" err="1">
                <a:latin typeface="Asap" panose="020B0604020202020204" charset="0"/>
              </a:rPr>
              <a:t>Theorem</a:t>
            </a:r>
            <a:endParaRPr lang="it-IT" sz="2800" b="1" dirty="0">
              <a:latin typeface="Asap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4448AC8-0062-53F0-E19F-BCDD769BA228}"/>
                  </a:ext>
                </a:extLst>
              </p:cNvPr>
              <p:cNvSpPr txBox="1"/>
              <p:nvPr/>
            </p:nvSpPr>
            <p:spPr>
              <a:xfrm>
                <a:off x="2126742" y="3064273"/>
                <a:ext cx="2110721" cy="99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sz="1800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acc>
                            <m:accPr>
                              <m:chr m:val="̅"/>
                              <m:ctrlP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func>
                      <m:r>
                        <a:rPr lang="it-IT" sz="1800" i="1" dirty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it-IT" sz="1800" i="1" dirty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it-IT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it-IT" sz="1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1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1800" dirty="0"/>
              </a:p>
              <a:p>
                <a:endParaRPr lang="it-IT" sz="1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4448AC8-0062-53F0-E19F-BCDD769BA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42" y="3064273"/>
                <a:ext cx="2110721" cy="997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9DFB2D1-83D3-DAE7-A752-1602072CA11A}"/>
                  </a:ext>
                </a:extLst>
              </p:cNvPr>
              <p:cNvSpPr txBox="1"/>
              <p:nvPr/>
            </p:nvSpPr>
            <p:spPr>
              <a:xfrm>
                <a:off x="392773" y="4160229"/>
                <a:ext cx="49708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/>
              </a:p>
              <a:p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worth</a:t>
                </a:r>
                <a:r>
                  <a:rPr lang="it-IT" dirty="0"/>
                  <a:t> </a:t>
                </a:r>
                <a:r>
                  <a:rPr lang="it-IT" dirty="0" err="1"/>
                  <a:t>noting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, </a:t>
                </a:r>
                <a:r>
                  <a:rPr lang="it-IT" dirty="0" err="1"/>
                  <a:t>differently</a:t>
                </a:r>
                <a:r>
                  <a:rPr lang="it-IT" dirty="0"/>
                  <a:t> from the </a:t>
                </a:r>
                <a:r>
                  <a:rPr lang="it-IT" dirty="0" err="1"/>
                  <a:t>usual</a:t>
                </a:r>
                <a:r>
                  <a:rPr lang="it-IT" dirty="0"/>
                  <a:t> MSE, the denominator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it-IT" dirty="0"/>
                  <a:t>. The </a:t>
                </a:r>
                <a:r>
                  <a:rPr lang="it-IT" dirty="0" err="1"/>
                  <a:t>next</a:t>
                </a:r>
                <a:r>
                  <a:rPr lang="it-IT" dirty="0"/>
                  <a:t> formula </a:t>
                </a:r>
                <a:r>
                  <a:rPr lang="it-IT" dirty="0" err="1"/>
                  <a:t>will</a:t>
                </a:r>
                <a:r>
                  <a:rPr lang="it-IT" dirty="0"/>
                  <a:t> </a:t>
                </a:r>
                <a:r>
                  <a:rPr lang="it-IT" dirty="0" err="1"/>
                  <a:t>evidentiate</a:t>
                </a:r>
                <a:r>
                  <a:rPr lang="it-IT" dirty="0"/>
                  <a:t> </a:t>
                </a:r>
                <a:r>
                  <a:rPr lang="it-IT" dirty="0" err="1"/>
                  <a:t>why</a:t>
                </a:r>
                <a:r>
                  <a:rPr lang="it-IT" dirty="0"/>
                  <a:t>.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9DFB2D1-83D3-DAE7-A752-1602072CA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73" y="4160229"/>
                <a:ext cx="4970852" cy="738664"/>
              </a:xfrm>
              <a:prstGeom prst="rect">
                <a:avLst/>
              </a:prstGeom>
              <a:blipFill>
                <a:blip r:embed="rId4"/>
                <a:stretch>
                  <a:fillRect l="-368" b="-73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om Moody Animation Log">
            <a:extLst>
              <a:ext uri="{FF2B5EF4-FFF2-40B4-BE49-F238E27FC236}">
                <a16:creationId xmlns:a16="http://schemas.microsoft.com/office/drawing/2014/main" id="{CFA1E4E3-EEB3-5CA0-543B-5A2E55AA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6" y="2032093"/>
            <a:ext cx="2702327" cy="166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5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387F8-C134-2823-192B-A5CBA3D9E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CasellaDiTesto 239">
                <a:extLst>
                  <a:ext uri="{FF2B5EF4-FFF2-40B4-BE49-F238E27FC236}">
                    <a16:creationId xmlns:a16="http://schemas.microsoft.com/office/drawing/2014/main" id="{C32C5099-07F3-D2C3-E457-91EED5CE964B}"/>
                  </a:ext>
                </a:extLst>
              </p:cNvPr>
              <p:cNvSpPr txBox="1"/>
              <p:nvPr/>
            </p:nvSpPr>
            <p:spPr>
              <a:xfrm>
                <a:off x="411455" y="1339333"/>
                <a:ext cx="8012545" cy="1612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As a random </a:t>
                </a:r>
                <a:r>
                  <a:rPr lang="it-IT" dirty="0" err="1"/>
                  <a:t>variable</a:t>
                </a:r>
                <a:r>
                  <a:rPr lang="it-IT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never</a:t>
                </a:r>
                <a:r>
                  <a:rPr lang="it-IT" dirty="0"/>
                  <a:t> </a:t>
                </a:r>
                <a:r>
                  <a:rPr lang="it-IT" dirty="0" err="1"/>
                  <a:t>exactly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dirty="0"/>
                  <a:t>, </a:t>
                </a:r>
                <a:r>
                  <a:rPr lang="it-IT" dirty="0" err="1"/>
                  <a:t>but</a:t>
                </a:r>
                <a:r>
                  <a:rPr lang="it-IT" dirty="0"/>
                  <a:t>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possible</a:t>
                </a:r>
                <a:r>
                  <a:rPr lang="it-IT" dirty="0"/>
                  <a:t> to </a:t>
                </a:r>
                <a:r>
                  <a:rPr lang="it-IT" dirty="0" err="1"/>
                  <a:t>convert</a:t>
                </a:r>
                <a:r>
                  <a:rPr lang="it-IT" dirty="0"/>
                  <a:t> the </a:t>
                </a:r>
                <a:r>
                  <a:rPr lang="it-IT" dirty="0" err="1"/>
                  <a:t>uncertainess</a:t>
                </a:r>
                <a:r>
                  <a:rPr lang="it-IT" dirty="0"/>
                  <a:t> </a:t>
                </a:r>
                <a:r>
                  <a:rPr lang="it-IT" dirty="0" err="1"/>
                  <a:t>into</a:t>
                </a:r>
                <a:r>
                  <a:rPr lang="it-IT" dirty="0"/>
                  <a:t> a confidence </a:t>
                </a:r>
                <a:r>
                  <a:rPr lang="it-IT" dirty="0" err="1"/>
                  <a:t>limit</a:t>
                </a:r>
                <a:r>
                  <a:rPr lang="it-IT" dirty="0"/>
                  <a:t>.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possible</a:t>
                </a:r>
                <a:r>
                  <a:rPr lang="it-IT" dirty="0"/>
                  <a:t> to </a:t>
                </a:r>
                <a:r>
                  <a:rPr lang="it-IT" dirty="0" err="1"/>
                  <a:t>constraint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dirty="0"/>
                  <a:t> in a range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depends</a:t>
                </a:r>
                <a:r>
                  <a:rPr lang="it-IT" dirty="0"/>
                  <a:t> 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such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ad>
                          <m:radPr>
                            <m:degHide m:val="on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ra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ad>
                          <m:radPr>
                            <m:degHide m:val="on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rad>
                      </m:e>
                    </m:d>
                  </m:oMath>
                </a14:m>
                <a:r>
                  <a:rPr lang="it-IT" dirty="0"/>
                  <a:t>.   confidence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which</a:t>
                </a:r>
                <a:r>
                  <a:rPr lang="it-IT" dirty="0"/>
                  <a:t> </a:t>
                </a:r>
                <a:r>
                  <a:rPr lang="it-IT" dirty="0" err="1"/>
                  <a:t>depends</a:t>
                </a:r>
                <a:r>
                  <a:rPr lang="it-IT" dirty="0"/>
                  <a:t> on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choose</a:t>
                </a:r>
                <a:r>
                  <a:rPr lang="it-IT" dirty="0"/>
                  <a:t>.</a:t>
                </a:r>
              </a:p>
              <a:p>
                <a:endParaRPr lang="it-IT" dirty="0"/>
              </a:p>
              <a:p>
                <a:r>
                  <a:rPr lang="it-IT" dirty="0"/>
                  <a:t>The more </a:t>
                </a:r>
                <a:r>
                  <a:rPr lang="it-IT" dirty="0" err="1"/>
                  <a:t>restrictive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, the </a:t>
                </a:r>
                <a:r>
                  <a:rPr lang="it-IT" dirty="0" err="1"/>
                  <a:t>lesser</a:t>
                </a:r>
                <a:r>
                  <a:rPr lang="it-IT" dirty="0"/>
                  <a:t> the confidence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the </a:t>
                </a:r>
                <a:r>
                  <a:rPr lang="it-IT" dirty="0" err="1"/>
                  <a:t>mean</a:t>
                </a:r>
                <a:r>
                  <a:rPr lang="it-IT" dirty="0"/>
                  <a:t> </a:t>
                </a:r>
                <a:r>
                  <a:rPr lang="it-IT" dirty="0" err="1"/>
                  <a:t>falls</a:t>
                </a:r>
                <a:r>
                  <a:rPr lang="it-IT" dirty="0"/>
                  <a:t> in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neighborhood</a:t>
                </a:r>
                <a:r>
                  <a:rPr lang="it-IT" dirty="0"/>
                  <a:t>.</a:t>
                </a:r>
              </a:p>
              <a:p>
                <a:r>
                  <a:rPr lang="it-IT" dirty="0" err="1"/>
                  <a:t>Precompiled</a:t>
                </a:r>
                <a:r>
                  <a:rPr lang="it-IT" dirty="0"/>
                  <a:t> </a:t>
                </a:r>
                <a:r>
                  <a:rPr lang="it-IT" dirty="0" err="1"/>
                  <a:t>tables</a:t>
                </a:r>
                <a:r>
                  <a:rPr lang="it-IT" dirty="0"/>
                  <a:t> exist </a:t>
                </a:r>
                <a:r>
                  <a:rPr lang="it-IT" dirty="0" err="1"/>
                  <a:t>that</a:t>
                </a:r>
                <a:r>
                  <a:rPr lang="it-IT" dirty="0"/>
                  <a:t> associate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 and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it-IT" dirty="0"/>
                  <a:t>: 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40" name="CasellaDiTesto 239">
                <a:extLst>
                  <a:ext uri="{FF2B5EF4-FFF2-40B4-BE49-F238E27FC236}">
                    <a16:creationId xmlns:a16="http://schemas.microsoft.com/office/drawing/2014/main" id="{C32C5099-07F3-D2C3-E457-91EED5CE9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5" y="1339333"/>
                <a:ext cx="8012545" cy="1612621"/>
              </a:xfrm>
              <a:prstGeom prst="rect">
                <a:avLst/>
              </a:prstGeom>
              <a:blipFill>
                <a:blip r:embed="rId2"/>
                <a:stretch>
                  <a:fillRect l="-228" t="-26136" b="-185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3156;p37">
            <a:extLst>
              <a:ext uri="{FF2B5EF4-FFF2-40B4-BE49-F238E27FC236}">
                <a16:creationId xmlns:a16="http://schemas.microsoft.com/office/drawing/2014/main" id="{D04196BE-9E21-2A1B-DB19-27219EFEF570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b="1" dirty="0">
                <a:latin typeface="Asap" panose="020B0604020202020204" charset="0"/>
              </a:rPr>
              <a:t>Central Limit </a:t>
            </a:r>
            <a:r>
              <a:rPr lang="it-IT" sz="2800" b="1" dirty="0" err="1">
                <a:latin typeface="Asap" panose="020B0604020202020204" charset="0"/>
              </a:rPr>
              <a:t>Theorem</a:t>
            </a:r>
            <a:endParaRPr lang="it-IT" sz="2800" b="1" dirty="0">
              <a:latin typeface="Asap" panose="020B0604020202020204" charset="0"/>
            </a:endParaRPr>
          </a:p>
        </p:txBody>
      </p:sp>
      <p:pic>
        <p:nvPicPr>
          <p:cNvPr id="2050" name="Picture 2" descr="statistics - One tailed confidence interval $1 - 2\alpha $ rationale -  Mathematics Stack Exchange">
            <a:extLst>
              <a:ext uri="{FF2B5EF4-FFF2-40B4-BE49-F238E27FC236}">
                <a16:creationId xmlns:a16="http://schemas.microsoft.com/office/drawing/2014/main" id="{FCD922C5-F160-D6DB-D1C8-784CFC927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r="11510" b="47606"/>
          <a:stretch>
            <a:fillRect/>
          </a:stretch>
        </p:blipFill>
        <p:spPr bwMode="auto">
          <a:xfrm>
            <a:off x="3167411" y="3185533"/>
            <a:ext cx="2809178" cy="16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5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A6918-44D6-956C-7F80-59505B5C1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6;p37">
            <a:extLst>
              <a:ext uri="{FF2B5EF4-FFF2-40B4-BE49-F238E27FC236}">
                <a16:creationId xmlns:a16="http://schemas.microsoft.com/office/drawing/2014/main" id="{803C04D9-DB99-0B3E-67A0-AAC689AA8288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b="1" dirty="0">
                <a:latin typeface="Asap" panose="020B0604020202020204" charset="0"/>
              </a:rPr>
              <a:t>Estimator of the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6E07465-6A11-AD44-73CF-1C93A80BE90B}"/>
                  </a:ext>
                </a:extLst>
              </p:cNvPr>
              <p:cNvSpPr txBox="1"/>
              <p:nvPr/>
            </p:nvSpPr>
            <p:spPr>
              <a:xfrm>
                <a:off x="474548" y="1338511"/>
                <a:ext cx="4338768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Let’s </a:t>
                </a:r>
                <a:r>
                  <a:rPr lang="it-IT" dirty="0" err="1"/>
                  <a:t>now</a:t>
                </a:r>
                <a:r>
                  <a:rPr lang="it-IT" dirty="0"/>
                  <a:t> estimate the ratio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it-IT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den>
                    </m:f>
                    <m:r>
                      <a:rPr lang="it-IT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it-IT" dirty="0"/>
                  <a:t>and compute the </a:t>
                </a:r>
                <a:r>
                  <a:rPr lang="it-IT" dirty="0" err="1"/>
                  <a:t>mean</a:t>
                </a:r>
                <a:r>
                  <a:rPr lang="it-IT" dirty="0"/>
                  <a:t> and </a:t>
                </a:r>
                <a:r>
                  <a:rPr lang="it-IT" dirty="0" err="1"/>
                  <a:t>variance</a:t>
                </a:r>
                <a:r>
                  <a:rPr lang="it-IT" dirty="0"/>
                  <a:t> of the estimator.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6E07465-6A11-AD44-73CF-1C93A80BE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8" y="1338511"/>
                <a:ext cx="4338768" cy="633571"/>
              </a:xfrm>
              <a:prstGeom prst="rect">
                <a:avLst/>
              </a:prstGeom>
              <a:blipFill>
                <a:blip r:embed="rId3"/>
                <a:stretch>
                  <a:fillRect l="-421" b="-86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13D9712-B45B-063A-72BC-1273092C7CE4}"/>
                  </a:ext>
                </a:extLst>
              </p:cNvPr>
              <p:cNvSpPr txBox="1"/>
              <p:nvPr/>
            </p:nvSpPr>
            <p:spPr>
              <a:xfrm>
                <a:off x="583212" y="2177788"/>
                <a:ext cx="511134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13D9712-B45B-063A-72BC-1273092C7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2" y="2177788"/>
                <a:ext cx="5111343" cy="490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D0C0E07-4F7F-3130-117C-A93B85E9E7B8}"/>
                  </a:ext>
                </a:extLst>
              </p:cNvPr>
              <p:cNvSpPr txBox="1"/>
              <p:nvPr/>
            </p:nvSpPr>
            <p:spPr>
              <a:xfrm>
                <a:off x="474548" y="3671338"/>
                <a:ext cx="4884271" cy="42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acc>
                              <m:accPr>
                                <m:chr m:val="̅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D0C0E07-4F7F-3130-117C-A93B85E9E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8" y="3671338"/>
                <a:ext cx="4884271" cy="423834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1E7EA06-97E0-D2EA-E22A-5B4EA45AFD40}"/>
                  </a:ext>
                </a:extLst>
              </p:cNvPr>
              <p:cNvSpPr txBox="1"/>
              <p:nvPr/>
            </p:nvSpPr>
            <p:spPr>
              <a:xfrm>
                <a:off x="474550" y="4150936"/>
                <a:ext cx="4625716" cy="63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1E7EA06-97E0-D2EA-E22A-5B4EA45AF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0" y="4150936"/>
                <a:ext cx="4625716" cy="6331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0B0D04A-B810-FB5E-8A5B-3D9316A44B1D}"/>
                  </a:ext>
                </a:extLst>
              </p:cNvPr>
              <p:cNvSpPr txBox="1"/>
              <p:nvPr/>
            </p:nvSpPr>
            <p:spPr>
              <a:xfrm>
                <a:off x="474548" y="2799899"/>
                <a:ext cx="4338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Start from the </a:t>
                </a:r>
                <a:r>
                  <a:rPr lang="it-IT" dirty="0" err="1"/>
                  <a:t>assumption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big and </a:t>
                </a:r>
                <a:r>
                  <a:rPr lang="it-IT" dirty="0" err="1"/>
                  <a:t>thus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it-IT" dirty="0"/>
                  <a:t> can be </a:t>
                </a:r>
                <a:r>
                  <a:rPr lang="it-IT" dirty="0" err="1"/>
                  <a:t>treated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a </a:t>
                </a:r>
                <a:r>
                  <a:rPr lang="it-IT" dirty="0" err="1"/>
                  <a:t>constant</a:t>
                </a:r>
                <a:r>
                  <a:rPr lang="it-IT" dirty="0"/>
                  <a:t>, the </a:t>
                </a:r>
                <a:r>
                  <a:rPr lang="it-IT" dirty="0" err="1"/>
                  <a:t>actual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0B0D04A-B810-FB5E-8A5B-3D9316A44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8" y="2799899"/>
                <a:ext cx="4338768" cy="523220"/>
              </a:xfrm>
              <a:prstGeom prst="rect">
                <a:avLst/>
              </a:prstGeom>
              <a:blipFill>
                <a:blip r:embed="rId7"/>
                <a:stretch>
                  <a:fillRect l="-421" t="-1163" b="-116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420974"/>
      </p:ext>
    </p:extLst>
  </p:cSld>
  <p:clrMapOvr>
    <a:masterClrMapping/>
  </p:clrMapOvr>
</p:sld>
</file>

<file path=ppt/theme/theme1.xml><?xml version="1.0" encoding="utf-8"?>
<a:theme xmlns:a="http://schemas.openxmlformats.org/drawingml/2006/main" name="Discrete Mathematics - Bachelor of Arts in Mathematics by Slidesgo">
  <a:themeElements>
    <a:clrScheme name="Simple Light">
      <a:dk1>
        <a:srgbClr val="000000"/>
      </a:dk1>
      <a:lt1>
        <a:srgbClr val="F3F3F3"/>
      </a:lt1>
      <a:dk2>
        <a:srgbClr val="EFEFEF"/>
      </a:dk2>
      <a:lt2>
        <a:srgbClr val="4A4A4A"/>
      </a:lt2>
      <a:accent1>
        <a:srgbClr val="91919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1012</Words>
  <Application>Microsoft Office PowerPoint</Application>
  <PresentationFormat>Presentazione su schermo (16:9)</PresentationFormat>
  <Paragraphs>105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Barlow Medium</vt:lpstr>
      <vt:lpstr>Asap</vt:lpstr>
      <vt:lpstr>Discrete Mathematics - Bachelor of Arts in Mathematics by Slidesgo</vt:lpstr>
      <vt:lpstr>Fundamentals of Statistics for Sampling Methods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alfonso cavallo</cp:lastModifiedBy>
  <cp:revision>49</cp:revision>
  <dcterms:modified xsi:type="dcterms:W3CDTF">2026-02-11T20:15:57Z</dcterms:modified>
</cp:coreProperties>
</file>